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97" r:id="rId3"/>
    <p:sldId id="258" r:id="rId5"/>
    <p:sldId id="302" r:id="rId6"/>
    <p:sldId id="303" r:id="rId7"/>
    <p:sldId id="299" r:id="rId8"/>
    <p:sldId id="300" r:id="rId9"/>
    <p:sldId id="301" r:id="rId10"/>
    <p:sldId id="304" r:id="rId11"/>
    <p:sldId id="306" r:id="rId12"/>
    <p:sldId id="305" r:id="rId13"/>
    <p:sldId id="307" r:id="rId14"/>
    <p:sldId id="308" r:id="rId15"/>
    <p:sldId id="309" r:id="rId16"/>
    <p:sldId id="310" r:id="rId17"/>
    <p:sldId id="311" r:id="rId18"/>
    <p:sldId id="313" r:id="rId19"/>
    <p:sldId id="312" r:id="rId20"/>
    <p:sldId id="314" r:id="rId21"/>
    <p:sldId id="315" r:id="rId22"/>
    <p:sldId id="318" r:id="rId23"/>
    <p:sldId id="317" r:id="rId24"/>
    <p:sldId id="316" r:id="rId25"/>
    <p:sldId id="319" r:id="rId26"/>
    <p:sldId id="323" r:id="rId27"/>
    <p:sldId id="327" r:id="rId28"/>
    <p:sldId id="324" r:id="rId29"/>
    <p:sldId id="326" r:id="rId30"/>
    <p:sldId id="325" r:id="rId31"/>
    <p:sldId id="329" r:id="rId32"/>
    <p:sldId id="328" r:id="rId33"/>
    <p:sldId id="330" r:id="rId34"/>
    <p:sldId id="331" r:id="rId35"/>
    <p:sldId id="332" r:id="rId36"/>
    <p:sldId id="335" r:id="rId37"/>
    <p:sldId id="336" r:id="rId38"/>
    <p:sldId id="337" r:id="rId39"/>
    <p:sldId id="340" r:id="rId40"/>
    <p:sldId id="341" r:id="rId41"/>
    <p:sldId id="342" r:id="rId42"/>
    <p:sldId id="343" r:id="rId43"/>
    <p:sldId id="345" r:id="rId44"/>
    <p:sldId id="344" r:id="rId45"/>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253F"/>
    <a:srgbClr val="FFFFFF"/>
    <a:srgbClr val="2CEAC9"/>
    <a:srgbClr val="568D11"/>
    <a:srgbClr val="70BA16"/>
    <a:srgbClr val="82D81A"/>
    <a:srgbClr val="61A113"/>
    <a:srgbClr val="1A74CC"/>
    <a:srgbClr val="E09320"/>
    <a:srgbClr val="4A99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p:cViewPr varScale="1">
        <p:scale>
          <a:sx n="119" d="100"/>
          <a:sy n="119" d="100"/>
        </p:scale>
        <p:origin x="96" y="324"/>
      </p:cViewPr>
      <p:guideLst>
        <p:guide orient="horz" pos="1620"/>
        <p:guide pos="2880"/>
      </p:guideLst>
    </p:cSldViewPr>
  </p:slideViewPr>
  <p:notesTextViewPr>
    <p:cViewPr>
      <p:scale>
        <a:sx n="3" d="2"/>
        <a:sy n="3" d="2"/>
      </p:scale>
      <p:origin x="0" y="0"/>
    </p:cViewPr>
  </p:notesTextViewPr>
  <p:sorterViewPr>
    <p:cViewPr>
      <p:scale>
        <a:sx n="132" d="100"/>
        <a:sy n="132" d="100"/>
      </p:scale>
      <p:origin x="0" y="516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8" Type="http://schemas.openxmlformats.org/officeDocument/2006/relationships/tableStyles" Target="tableStyles.xml"/><Relationship Id="rId47" Type="http://schemas.openxmlformats.org/officeDocument/2006/relationships/viewProps" Target="viewProps.xml"/><Relationship Id="rId46" Type="http://schemas.openxmlformats.org/officeDocument/2006/relationships/presProps" Target="presProps.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10253F"/>
            </a:solidFill>
            <a:ln>
              <a:noFill/>
            </a:ln>
          </c:spPr>
          <c:explosion val="0"/>
          <c:dPt>
            <c:idx val="0"/>
            <c:bubble3D val="0"/>
            <c:explosion val="2"/>
            <c:spPr>
              <a:solidFill>
                <a:srgbClr val="10253F"/>
              </a:solidFill>
              <a:ln>
                <a:noFill/>
              </a:ln>
              <a:effectLst/>
            </c:spPr>
          </c:dPt>
          <c:dPt>
            <c:idx val="1"/>
            <c:bubble3D val="0"/>
            <c:explosion val="2"/>
            <c:spPr>
              <a:solidFill>
                <a:srgbClr val="10253F"/>
              </a:solidFill>
              <a:ln>
                <a:noFill/>
              </a:ln>
              <a:effectLst/>
            </c:spPr>
          </c:dPt>
          <c:dPt>
            <c:idx val="2"/>
            <c:bubble3D val="0"/>
            <c:explosion val="2"/>
            <c:spPr>
              <a:solidFill>
                <a:srgbClr val="10253F"/>
              </a:solidFill>
              <a:ln>
                <a:noFill/>
              </a:ln>
              <a:effectLst/>
            </c:spPr>
          </c:dPt>
          <c:dPt>
            <c:idx val="3"/>
            <c:bubble3D val="0"/>
            <c:explosion val="2"/>
            <c:spPr>
              <a:solidFill>
                <a:srgbClr val="10253F"/>
              </a:solidFill>
              <a:ln>
                <a:noFill/>
              </a:ln>
              <a:effectLst/>
            </c:spPr>
          </c:dPt>
          <c:dLbls>
            <c:delete val="1"/>
          </c:dLbls>
          <c:cat>
            <c:strRef>
              <c:f>Sheet1!$A$2:$A$5</c:f>
              <c:strCache>
                <c:ptCount val="4"/>
                <c:pt idx="0">
                  <c:v>第一季度</c:v>
                </c:pt>
                <c:pt idx="1">
                  <c:v>第二季度</c:v>
                </c:pt>
                <c:pt idx="2">
                  <c:v>第三季度</c:v>
                </c:pt>
                <c:pt idx="3">
                  <c:v>第四季度</c:v>
                </c:pt>
              </c:strCache>
            </c:strRef>
          </c:cat>
          <c:val>
            <c:numRef>
              <c:f>Sheet1!$B$2:$B$5</c:f>
              <c:numCache>
                <c:formatCode>g/"通""用""格""式"</c:formatCode>
                <c:ptCount val="4"/>
                <c:pt idx="0">
                  <c:v>30</c:v>
                </c:pt>
                <c:pt idx="1">
                  <c:v>30</c:v>
                </c:pt>
                <c:pt idx="2">
                  <c:v>30</c:v>
                </c:pt>
                <c:pt idx="3">
                  <c:v>30</c:v>
                </c:pt>
              </c:numCache>
            </c:numRef>
          </c:val>
        </c:ser>
        <c:dLbls>
          <c:showLegendKey val="0"/>
          <c:showVal val="0"/>
          <c:showCatName val="0"/>
          <c:showSerName val="0"/>
          <c:showPercent val="0"/>
          <c:showBubbleSize val="0"/>
          <c:showLeaderLines val="0"/>
        </c:dLbls>
        <c:firstSliceAng val="0"/>
        <c:holeSize val="54"/>
      </c:doughnutChart>
      <c:spPr>
        <a:noFill/>
        <a:ln>
          <a:noFill/>
        </a:ln>
        <a:effectLst/>
      </c:spPr>
    </c:plotArea>
    <c:plotVisOnly val="1"/>
    <c:dispBlanksAs val="zero"/>
    <c:showDLblsOverMax val="0"/>
  </c:chart>
  <c:spPr>
    <a:noFill/>
    <a:ln>
      <a:noFill/>
    </a:ln>
    <a:effectLst/>
  </c:spPr>
  <c:txPr>
    <a:bodyPr/>
    <a:lstStyle/>
    <a:p>
      <a:pPr>
        <a:defRPr lang="zh-CN"/>
      </a:pPr>
    </a:p>
  </c:txPr>
  <c:externalData r:id="rId1">
    <c:autoUpdate val="0"/>
  </c:externalData>
</c:chartSpace>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075C004-A9D4-4858-99EC-F4CCE56E2FE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4E2E4E-2FFD-4B0E-BE9C-FA7BDC09154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endParaRPr lang="zh-CN" altLang="en-US" dirty="0" smtClean="0"/>
          </a:p>
          <a:p>
            <a:r>
              <a:rPr lang="en-US" altLang="zh-CN" dirty="0" smtClean="0"/>
              <a:t>https://liangliangtuwen.tmall.com</a:t>
            </a:r>
            <a:endParaRPr lang="en-US" altLang="zh-CN" dirty="0"/>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D0A719-6754-4CEF-834A-0EF93FDC6B7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D0A719-6754-4CEF-834A-0EF93FDC6B7A}"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BF7D9F-F0B2-497E-BF7B-2B7E255A8C98}"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9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标题幻灯片">
    <p:bg>
      <p:bgPr>
        <a:solidFill>
          <a:schemeClr val="bg1">
            <a:lumMod val="95000"/>
          </a:schemeClr>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457200" y="4767263"/>
            <a:ext cx="2133600" cy="273844"/>
          </a:xfrm>
          <a:prstGeom prst="rect">
            <a:avLst/>
          </a:prstGeom>
        </p:spPr>
        <p:txBody>
          <a:bodyPr/>
          <a:lstStyle/>
          <a:p>
            <a:fld id="{8035C5D1-AD16-4B01-871F-DE047A6CFB67}"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8BCDE635-3FC4-4B83-A3D1-632FFA341E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2_标题幻灯片">
    <p:bg>
      <p:bgPr>
        <a:solidFill>
          <a:schemeClr val="bg1">
            <a:lumMod val="95000"/>
          </a:schemeClr>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457200" y="4767263"/>
            <a:ext cx="2133600" cy="273844"/>
          </a:xfrm>
          <a:prstGeom prst="rect">
            <a:avLst/>
          </a:prstGeom>
        </p:spPr>
        <p:txBody>
          <a:bodyPr/>
          <a:lstStyle/>
          <a:p>
            <a:fld id="{8035C5D1-AD16-4B01-871F-DE047A6CFB67}"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8BCDE635-3FC4-4B83-A3D1-632FFA341E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3_标题幻灯片">
    <p:bg>
      <p:bgPr>
        <a:solidFill>
          <a:schemeClr val="bg1">
            <a:lumMod val="95000"/>
          </a:schemeClr>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457200" y="4767263"/>
            <a:ext cx="2133600" cy="273844"/>
          </a:xfrm>
          <a:prstGeom prst="rect">
            <a:avLst/>
          </a:prstGeom>
        </p:spPr>
        <p:txBody>
          <a:bodyPr/>
          <a:lstStyle/>
          <a:p>
            <a:fld id="{8035C5D1-AD16-4B01-871F-DE047A6CFB67}"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8BCDE635-3FC4-4B83-A3D1-632FFA341E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fld>
            <a:endParaRPr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userDrawn="1">
  <p:cSld name="15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7389486" y="258402"/>
            <a:ext cx="183709" cy="13778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1" name="矩形 10"/>
          <p:cNvSpPr/>
          <p:nvPr userDrawn="1"/>
        </p:nvSpPr>
        <p:spPr>
          <a:xfrm>
            <a:off x="858381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2" name="矩形 11"/>
          <p:cNvSpPr/>
          <p:nvPr userDrawn="1"/>
        </p:nvSpPr>
        <p:spPr>
          <a:xfrm>
            <a:off x="809773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3" name="矩形 12"/>
          <p:cNvSpPr/>
          <p:nvPr userDrawn="1"/>
        </p:nvSpPr>
        <p:spPr>
          <a:xfrm>
            <a:off x="7861977"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4" name="矩形 13"/>
          <p:cNvSpPr/>
          <p:nvPr userDrawn="1"/>
        </p:nvSpPr>
        <p:spPr>
          <a:xfrm>
            <a:off x="7626222"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5" name="矩形 14"/>
          <p:cNvSpPr/>
          <p:nvPr userDrawn="1"/>
        </p:nvSpPr>
        <p:spPr>
          <a:xfrm>
            <a:off x="8333805" y="258402"/>
            <a:ext cx="183709" cy="137782"/>
          </a:xfrm>
          <a:prstGeom prst="rect">
            <a:avLst/>
          </a:prstGeom>
          <a:solidFill>
            <a:schemeClr val="bg1">
              <a:alpha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6" name="文本占位符 5"/>
          <p:cNvSpPr>
            <a:spLocks noGrp="1"/>
          </p:cNvSpPr>
          <p:nvPr>
            <p:ph type="body" sz="quarter" idx="10" hasCustomPrompt="1"/>
          </p:nvPr>
        </p:nvSpPr>
        <p:spPr>
          <a:xfrm>
            <a:off x="3244144" y="114945"/>
            <a:ext cx="3744441" cy="457101"/>
          </a:xfrm>
          <a:prstGeom prst="rect">
            <a:avLst/>
          </a:prstGeom>
        </p:spPr>
        <p:txBody>
          <a:bodyPr/>
          <a:lstStyle>
            <a:lvl1pPr marL="0" indent="0" algn="r">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smtClean="0"/>
              <a:t>点击输入标题内容</a:t>
            </a:r>
            <a:endParaRPr lang="zh-CN" altLang="en-US" dirty="0"/>
          </a:p>
        </p:txBody>
      </p:sp>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172" y="174957"/>
            <a:ext cx="1998826" cy="39079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18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7629396" y="258402"/>
            <a:ext cx="183709" cy="13778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1" name="矩形 10"/>
          <p:cNvSpPr/>
          <p:nvPr userDrawn="1"/>
        </p:nvSpPr>
        <p:spPr>
          <a:xfrm>
            <a:off x="858381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2" name="矩形 11"/>
          <p:cNvSpPr/>
          <p:nvPr userDrawn="1"/>
        </p:nvSpPr>
        <p:spPr>
          <a:xfrm>
            <a:off x="809773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3" name="矩形 12"/>
          <p:cNvSpPr/>
          <p:nvPr userDrawn="1"/>
        </p:nvSpPr>
        <p:spPr>
          <a:xfrm>
            <a:off x="7861977"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4" name="矩形 13"/>
          <p:cNvSpPr/>
          <p:nvPr userDrawn="1"/>
        </p:nvSpPr>
        <p:spPr>
          <a:xfrm>
            <a:off x="8333485"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5" name="矩形 14"/>
          <p:cNvSpPr/>
          <p:nvPr userDrawn="1"/>
        </p:nvSpPr>
        <p:spPr>
          <a:xfrm>
            <a:off x="7384121" y="258402"/>
            <a:ext cx="183709" cy="137782"/>
          </a:xfrm>
          <a:prstGeom prst="rect">
            <a:avLst/>
          </a:prstGeom>
          <a:solidFill>
            <a:schemeClr val="bg1">
              <a:alpha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6" name="文本占位符 5"/>
          <p:cNvSpPr>
            <a:spLocks noGrp="1"/>
          </p:cNvSpPr>
          <p:nvPr>
            <p:ph type="body" sz="quarter" idx="10" hasCustomPrompt="1"/>
          </p:nvPr>
        </p:nvSpPr>
        <p:spPr>
          <a:xfrm>
            <a:off x="3244144" y="114945"/>
            <a:ext cx="3744441" cy="457101"/>
          </a:xfrm>
          <a:prstGeom prst="rect">
            <a:avLst/>
          </a:prstGeom>
        </p:spPr>
        <p:txBody>
          <a:bodyPr/>
          <a:lstStyle>
            <a:lvl1pPr marL="0" indent="0" algn="r">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smtClean="0"/>
              <a:t>点击输入标题内容</a:t>
            </a:r>
            <a:endParaRPr lang="zh-CN" altLang="en-US" dirty="0"/>
          </a:p>
        </p:txBody>
      </p:sp>
      <p:pic>
        <p:nvPicPr>
          <p:cNvPr id="16" name="图片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172" y="174957"/>
            <a:ext cx="1998826" cy="39079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showMasterSp="0" userDrawn="1">
  <p:cSld name="17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7854691" y="254234"/>
            <a:ext cx="183709" cy="13778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1" name="矩形 10"/>
          <p:cNvSpPr/>
          <p:nvPr userDrawn="1"/>
        </p:nvSpPr>
        <p:spPr>
          <a:xfrm>
            <a:off x="858381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2" name="矩形 11"/>
          <p:cNvSpPr/>
          <p:nvPr userDrawn="1"/>
        </p:nvSpPr>
        <p:spPr>
          <a:xfrm>
            <a:off x="809773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3" name="矩形 12"/>
          <p:cNvSpPr/>
          <p:nvPr userDrawn="1"/>
        </p:nvSpPr>
        <p:spPr>
          <a:xfrm>
            <a:off x="8341257" y="254234"/>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4" name="矩形 13"/>
          <p:cNvSpPr/>
          <p:nvPr userDrawn="1"/>
        </p:nvSpPr>
        <p:spPr>
          <a:xfrm>
            <a:off x="7626222"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5" name="矩形 14"/>
          <p:cNvSpPr/>
          <p:nvPr userDrawn="1"/>
        </p:nvSpPr>
        <p:spPr>
          <a:xfrm>
            <a:off x="7384121" y="258402"/>
            <a:ext cx="183709" cy="137782"/>
          </a:xfrm>
          <a:prstGeom prst="rect">
            <a:avLst/>
          </a:prstGeom>
          <a:solidFill>
            <a:schemeClr val="bg1">
              <a:alpha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6" name="文本占位符 5"/>
          <p:cNvSpPr>
            <a:spLocks noGrp="1"/>
          </p:cNvSpPr>
          <p:nvPr>
            <p:ph type="body" sz="quarter" idx="10" hasCustomPrompt="1"/>
          </p:nvPr>
        </p:nvSpPr>
        <p:spPr>
          <a:xfrm>
            <a:off x="3244144" y="114945"/>
            <a:ext cx="3744441" cy="457101"/>
          </a:xfrm>
          <a:prstGeom prst="rect">
            <a:avLst/>
          </a:prstGeom>
        </p:spPr>
        <p:txBody>
          <a:bodyPr/>
          <a:lstStyle>
            <a:lvl1pPr marL="0" indent="0" algn="r">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smtClean="0"/>
              <a:t>点击输入标题内容</a:t>
            </a:r>
            <a:endParaRPr lang="zh-CN" altLang="en-US" dirty="0"/>
          </a:p>
        </p:txBody>
      </p:sp>
      <p:pic>
        <p:nvPicPr>
          <p:cNvPr id="16" name="图片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172" y="174957"/>
            <a:ext cx="1998826" cy="39079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userDrawn="1">
  <p:cSld name="16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8100473" y="258402"/>
            <a:ext cx="183709" cy="13778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1" name="矩形 10"/>
          <p:cNvSpPr/>
          <p:nvPr userDrawn="1"/>
        </p:nvSpPr>
        <p:spPr>
          <a:xfrm>
            <a:off x="858381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2" name="矩形 11"/>
          <p:cNvSpPr/>
          <p:nvPr userDrawn="1"/>
        </p:nvSpPr>
        <p:spPr>
          <a:xfrm>
            <a:off x="834077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3" name="矩形 12"/>
          <p:cNvSpPr/>
          <p:nvPr userDrawn="1"/>
        </p:nvSpPr>
        <p:spPr>
          <a:xfrm>
            <a:off x="7861977"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4" name="矩形 13"/>
          <p:cNvSpPr/>
          <p:nvPr userDrawn="1"/>
        </p:nvSpPr>
        <p:spPr>
          <a:xfrm>
            <a:off x="7626222"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5" name="矩形 14"/>
          <p:cNvSpPr/>
          <p:nvPr userDrawn="1"/>
        </p:nvSpPr>
        <p:spPr>
          <a:xfrm>
            <a:off x="7384121" y="258402"/>
            <a:ext cx="183709" cy="137782"/>
          </a:xfrm>
          <a:prstGeom prst="rect">
            <a:avLst/>
          </a:prstGeom>
          <a:solidFill>
            <a:schemeClr val="bg1">
              <a:alpha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6" name="文本占位符 5"/>
          <p:cNvSpPr>
            <a:spLocks noGrp="1"/>
          </p:cNvSpPr>
          <p:nvPr>
            <p:ph type="body" sz="quarter" idx="10" hasCustomPrompt="1"/>
          </p:nvPr>
        </p:nvSpPr>
        <p:spPr>
          <a:xfrm>
            <a:off x="3244144" y="114945"/>
            <a:ext cx="3744441" cy="457101"/>
          </a:xfrm>
          <a:prstGeom prst="rect">
            <a:avLst/>
          </a:prstGeom>
        </p:spPr>
        <p:txBody>
          <a:bodyPr/>
          <a:lstStyle>
            <a:lvl1pPr marL="0" indent="0" algn="r">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smtClean="0"/>
              <a:t>点击输入标题内容</a:t>
            </a:r>
            <a:endParaRPr lang="zh-CN" altLang="en-US" dirty="0"/>
          </a:p>
        </p:txBody>
      </p:sp>
      <p:pic>
        <p:nvPicPr>
          <p:cNvPr id="16" name="图片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172" y="174957"/>
            <a:ext cx="1998826" cy="39079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showMasterSp="0" userDrawn="1">
  <p:cSld name="14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8340771" y="258402"/>
            <a:ext cx="183709" cy="13778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1" name="矩形 10"/>
          <p:cNvSpPr/>
          <p:nvPr userDrawn="1"/>
        </p:nvSpPr>
        <p:spPr>
          <a:xfrm>
            <a:off x="858381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2" name="矩形 11"/>
          <p:cNvSpPr/>
          <p:nvPr userDrawn="1"/>
        </p:nvSpPr>
        <p:spPr>
          <a:xfrm>
            <a:off x="809773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3" name="矩形 12"/>
          <p:cNvSpPr/>
          <p:nvPr userDrawn="1"/>
        </p:nvSpPr>
        <p:spPr>
          <a:xfrm>
            <a:off x="7861977"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4" name="矩形 13"/>
          <p:cNvSpPr/>
          <p:nvPr userDrawn="1"/>
        </p:nvSpPr>
        <p:spPr>
          <a:xfrm>
            <a:off x="7626222"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5" name="矩形 14"/>
          <p:cNvSpPr/>
          <p:nvPr userDrawn="1"/>
        </p:nvSpPr>
        <p:spPr>
          <a:xfrm>
            <a:off x="7384121" y="258402"/>
            <a:ext cx="183709" cy="137782"/>
          </a:xfrm>
          <a:prstGeom prst="rect">
            <a:avLst/>
          </a:prstGeom>
          <a:solidFill>
            <a:schemeClr val="bg1">
              <a:alpha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6" name="文本占位符 5"/>
          <p:cNvSpPr>
            <a:spLocks noGrp="1"/>
          </p:cNvSpPr>
          <p:nvPr>
            <p:ph type="body" sz="quarter" idx="10" hasCustomPrompt="1"/>
          </p:nvPr>
        </p:nvSpPr>
        <p:spPr>
          <a:xfrm>
            <a:off x="3244144" y="114945"/>
            <a:ext cx="3744441" cy="457101"/>
          </a:xfrm>
          <a:prstGeom prst="rect">
            <a:avLst/>
          </a:prstGeom>
        </p:spPr>
        <p:txBody>
          <a:bodyPr/>
          <a:lstStyle>
            <a:lvl1pPr marL="0" indent="0" algn="r">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smtClean="0"/>
              <a:t>点击输入标题内容</a:t>
            </a:r>
            <a:endParaRPr lang="zh-CN" altLang="en-US" dirty="0"/>
          </a:p>
        </p:txBody>
      </p:sp>
      <p:pic>
        <p:nvPicPr>
          <p:cNvPr id="16" name="图片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172" y="174957"/>
            <a:ext cx="1998826" cy="39079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8564755" y="258402"/>
            <a:ext cx="183709" cy="13778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1" name="矩形 10"/>
          <p:cNvSpPr/>
          <p:nvPr userDrawn="1"/>
        </p:nvSpPr>
        <p:spPr>
          <a:xfrm>
            <a:off x="832900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2" name="矩形 11"/>
          <p:cNvSpPr/>
          <p:nvPr userDrawn="1"/>
        </p:nvSpPr>
        <p:spPr>
          <a:xfrm>
            <a:off x="809773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3" name="矩形 12"/>
          <p:cNvSpPr/>
          <p:nvPr userDrawn="1"/>
        </p:nvSpPr>
        <p:spPr>
          <a:xfrm>
            <a:off x="7861977"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4" name="矩形 13"/>
          <p:cNvSpPr/>
          <p:nvPr userDrawn="1"/>
        </p:nvSpPr>
        <p:spPr>
          <a:xfrm>
            <a:off x="7626222"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5" name="矩形 14"/>
          <p:cNvSpPr/>
          <p:nvPr userDrawn="1"/>
        </p:nvSpPr>
        <p:spPr>
          <a:xfrm>
            <a:off x="7384121" y="258402"/>
            <a:ext cx="183709" cy="137782"/>
          </a:xfrm>
          <a:prstGeom prst="rect">
            <a:avLst/>
          </a:prstGeom>
          <a:solidFill>
            <a:schemeClr val="bg1">
              <a:alpha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6" name="文本占位符 5"/>
          <p:cNvSpPr>
            <a:spLocks noGrp="1"/>
          </p:cNvSpPr>
          <p:nvPr>
            <p:ph type="body" sz="quarter" idx="10" hasCustomPrompt="1"/>
          </p:nvPr>
        </p:nvSpPr>
        <p:spPr>
          <a:xfrm>
            <a:off x="3244144" y="114945"/>
            <a:ext cx="3744441" cy="457101"/>
          </a:xfrm>
          <a:prstGeom prst="rect">
            <a:avLst/>
          </a:prstGeom>
        </p:spPr>
        <p:txBody>
          <a:bodyPr/>
          <a:lstStyle>
            <a:lvl1pPr marL="0" indent="0" algn="r">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smtClean="0"/>
              <a:t>点击输入标题内容</a:t>
            </a:r>
            <a:endParaRPr lang="zh-CN" altLang="en-US" dirty="0"/>
          </a:p>
        </p:txBody>
      </p:sp>
      <p:pic>
        <p:nvPicPr>
          <p:cNvPr id="16" name="图片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172" y="174957"/>
            <a:ext cx="1998826" cy="39079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矩形 2"/>
          <p:cNvSpPr/>
          <p:nvPr userDrawn="1"/>
        </p:nvSpPr>
        <p:spPr>
          <a:xfrm>
            <a:off x="0" y="1350498"/>
            <a:ext cx="3228536" cy="1188000"/>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12" name="矩形 11"/>
          <p:cNvSpPr/>
          <p:nvPr userDrawn="1"/>
        </p:nvSpPr>
        <p:spPr>
          <a:xfrm>
            <a:off x="0" y="1"/>
            <a:ext cx="9144914" cy="1293314"/>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3" name="矩形 12"/>
          <p:cNvSpPr/>
          <p:nvPr userDrawn="1"/>
        </p:nvSpPr>
        <p:spPr>
          <a:xfrm>
            <a:off x="3302392" y="1350498"/>
            <a:ext cx="305972" cy="1188000"/>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
        <p:nvSpPr>
          <p:cNvPr id="15" name="文本占位符 14"/>
          <p:cNvSpPr>
            <a:spLocks noGrp="1"/>
          </p:cNvSpPr>
          <p:nvPr>
            <p:ph type="body" sz="quarter" idx="10" hasCustomPrompt="1"/>
          </p:nvPr>
        </p:nvSpPr>
        <p:spPr>
          <a:xfrm>
            <a:off x="1007842" y="1463898"/>
            <a:ext cx="1949971" cy="914400"/>
          </a:xfrm>
          <a:prstGeom prst="rect">
            <a:avLst/>
          </a:prstGeom>
        </p:spPr>
        <p:txBody>
          <a:bodyPr anchor="ctr"/>
          <a:lstStyle>
            <a:lvl1pPr marL="0" indent="0" algn="ctr">
              <a:buNone/>
              <a:defRPr sz="2800" b="1">
                <a:solidFill>
                  <a:schemeClr val="bg1"/>
                </a:solidFill>
                <a:latin typeface="微软雅黑" panose="020B0503020204020204" pitchFamily="34" charset="-122"/>
                <a:ea typeface="微软雅黑" panose="020B0503020204020204" pitchFamily="34" charset="-122"/>
              </a:defRPr>
            </a:lvl1pPr>
          </a:lstStyle>
          <a:p>
            <a:pPr lvl="0"/>
            <a:r>
              <a:rPr lang="zh-CN" altLang="en-US" dirty="0" smtClean="0"/>
              <a:t>第一部分</a:t>
            </a:r>
            <a:endParaRPr lang="zh-CN" altLang="en-US" dirty="0"/>
          </a:p>
        </p:txBody>
      </p:sp>
      <p:sp>
        <p:nvSpPr>
          <p:cNvPr id="17" name="文本占位符 16"/>
          <p:cNvSpPr>
            <a:spLocks noGrp="1"/>
          </p:cNvSpPr>
          <p:nvPr>
            <p:ph type="body" sz="quarter" idx="11" hasCustomPrompt="1"/>
          </p:nvPr>
        </p:nvSpPr>
        <p:spPr>
          <a:xfrm>
            <a:off x="3682221" y="1365957"/>
            <a:ext cx="2473956" cy="613668"/>
          </a:xfrm>
          <a:prstGeom prst="rect">
            <a:avLst/>
          </a:prstGeom>
        </p:spPr>
        <p:txBody>
          <a:bodyPr/>
          <a:lstStyle>
            <a:lvl1pPr marL="0" indent="0">
              <a:buNone/>
              <a:defRPr sz="2800" baseline="0">
                <a:solidFill>
                  <a:srgbClr val="10253F"/>
                </a:solidFill>
                <a:latin typeface="Impact" panose="020B0806030902050204" pitchFamily="34" charset="0"/>
              </a:defRPr>
            </a:lvl1pPr>
          </a:lstStyle>
          <a:p>
            <a:pPr lvl="0"/>
            <a:r>
              <a:rPr lang="en-US" altLang="zh-CN" dirty="0" smtClean="0"/>
              <a:t>Project review</a:t>
            </a:r>
            <a:endParaRPr lang="zh-CN" altLang="en-US" dirty="0"/>
          </a:p>
        </p:txBody>
      </p:sp>
      <p:sp>
        <p:nvSpPr>
          <p:cNvPr id="18" name="文本占位符 16"/>
          <p:cNvSpPr>
            <a:spLocks noGrp="1"/>
          </p:cNvSpPr>
          <p:nvPr>
            <p:ph type="body" sz="quarter" idx="12" hasCustomPrompt="1"/>
          </p:nvPr>
        </p:nvSpPr>
        <p:spPr>
          <a:xfrm>
            <a:off x="6318356" y="1365957"/>
            <a:ext cx="2473956" cy="613668"/>
          </a:xfrm>
          <a:prstGeom prst="rect">
            <a:avLst/>
          </a:prstGeom>
        </p:spPr>
        <p:txBody>
          <a:bodyPr/>
          <a:lstStyle>
            <a:lvl1pPr marL="0" indent="0">
              <a:buNone/>
              <a:defRPr sz="2800" b="1" baseline="0">
                <a:solidFill>
                  <a:srgbClr val="10253F"/>
                </a:solidFill>
                <a:latin typeface="微软雅黑" panose="020B0503020204020204" pitchFamily="34" charset="-122"/>
                <a:ea typeface="微软雅黑" panose="020B0503020204020204" pitchFamily="34" charset="-122"/>
              </a:defRPr>
            </a:lvl1pPr>
          </a:lstStyle>
          <a:p>
            <a:pPr lvl="0"/>
            <a:r>
              <a:rPr lang="zh-CN" altLang="en-US" dirty="0" smtClean="0"/>
              <a:t>课题综述</a:t>
            </a:r>
            <a:endParaRPr lang="zh-CN" altLang="en-US" dirty="0"/>
          </a:p>
        </p:txBody>
      </p:sp>
      <p:sp>
        <p:nvSpPr>
          <p:cNvPr id="20" name="文本占位符 19"/>
          <p:cNvSpPr>
            <a:spLocks noGrp="1"/>
          </p:cNvSpPr>
          <p:nvPr>
            <p:ph type="body" sz="quarter" idx="13" hasCustomPrompt="1"/>
          </p:nvPr>
        </p:nvSpPr>
        <p:spPr>
          <a:xfrm>
            <a:off x="3682220" y="2122545"/>
            <a:ext cx="2473957" cy="914400"/>
          </a:xfrm>
          <a:prstGeom prst="rect">
            <a:avLst/>
          </a:prstGeom>
        </p:spPr>
        <p:txBody>
          <a:bodyPr/>
          <a:lstStyle>
            <a:lvl1pPr marL="285750" indent="-285750">
              <a:buFont typeface="Wingdings" panose="05000000000000000000" pitchFamily="2" charset="2"/>
              <a:buChar char="p"/>
              <a:defRPr sz="16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lvl="0"/>
            <a:r>
              <a:rPr lang="zh-CN" altLang="en-US" dirty="0" smtClean="0"/>
              <a:t>输入副标题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par>
                                <p:cTn id="12" presetID="2" presetClass="entr" presetSubtype="1" fill="hold" grpId="0" nodeType="withEffect">
                                  <p:stCondLst>
                                    <p:cond delay="300"/>
                                  </p:stCondLst>
                                  <p:childTnLst>
                                    <p:set>
                                      <p:cBhvr>
                                        <p:cTn id="13" dur="1" fill="hold">
                                          <p:stCondLst>
                                            <p:cond delay="0"/>
                                          </p:stCondLst>
                                        </p:cTn>
                                        <p:tgtEl>
                                          <p:spTgt spid="13"/>
                                        </p:tgtEl>
                                        <p:attrNameLst>
                                          <p:attrName>style.visibility</p:attrName>
                                        </p:attrNameLst>
                                      </p:cBhvr>
                                      <p:to>
                                        <p:strVal val="visible"/>
                                      </p:to>
                                    </p:set>
                                    <p:anim calcmode="lin" valueType="num">
                                      <p:cBhvr additive="base">
                                        <p:cTn id="14" dur="400" fill="hold"/>
                                        <p:tgtEl>
                                          <p:spTgt spid="13"/>
                                        </p:tgtEl>
                                        <p:attrNameLst>
                                          <p:attrName>ppt_x</p:attrName>
                                        </p:attrNameLst>
                                      </p:cBhvr>
                                      <p:tavLst>
                                        <p:tav tm="0">
                                          <p:val>
                                            <p:strVal val="#ppt_x"/>
                                          </p:val>
                                        </p:tav>
                                        <p:tav tm="100000">
                                          <p:val>
                                            <p:strVal val="#ppt_x"/>
                                          </p:val>
                                        </p:tav>
                                      </p:tavLst>
                                    </p:anim>
                                    <p:anim calcmode="lin" valueType="num">
                                      <p:cBhvr additive="base">
                                        <p:cTn id="15" dur="400" fill="hold"/>
                                        <p:tgtEl>
                                          <p:spTgt spid="13"/>
                                        </p:tgtEl>
                                        <p:attrNameLst>
                                          <p:attrName>ppt_y</p:attrName>
                                        </p:attrNameLst>
                                      </p:cBhvr>
                                      <p:tavLst>
                                        <p:tav tm="0">
                                          <p:val>
                                            <p:strVal val="0-#ppt_h/2"/>
                                          </p:val>
                                        </p:tav>
                                        <p:tav tm="100000">
                                          <p:val>
                                            <p:strVal val="#ppt_y"/>
                                          </p:val>
                                        </p:tav>
                                      </p:tavLst>
                                    </p:anim>
                                  </p:childTnLst>
                                </p:cTn>
                              </p:par>
                            </p:childTnLst>
                          </p:cTn>
                        </p:par>
                        <p:par>
                          <p:cTn id="16" fill="hold">
                            <p:stCondLst>
                              <p:cond delay="1000"/>
                            </p:stCondLst>
                            <p:childTnLst>
                              <p:par>
                                <p:cTn id="17" presetID="12" presetClass="entr" presetSubtype="8" fill="hold" grpId="0" nodeType="afterEffect">
                                  <p:stCondLst>
                                    <p:cond delay="0"/>
                                  </p:stCondLst>
                                  <p:childTnLst>
                                    <p:set>
                                      <p:cBhvr>
                                        <p:cTn id="18" dur="1" fill="hold">
                                          <p:stCondLst>
                                            <p:cond delay="0"/>
                                          </p:stCondLst>
                                        </p:cTn>
                                        <p:tgtEl>
                                          <p:spTgt spid="17">
                                            <p:txEl>
                                              <p:pRg st="0" end="0"/>
                                            </p:txEl>
                                          </p:spTgt>
                                        </p:tgtEl>
                                        <p:attrNameLst>
                                          <p:attrName>style.visibility</p:attrName>
                                        </p:attrNameLst>
                                      </p:cBhvr>
                                      <p:to>
                                        <p:strVal val="visible"/>
                                      </p:to>
                                    </p:set>
                                    <p:anim calcmode="lin" valueType="num">
                                      <p:cBhvr additive="base">
                                        <p:cTn id="19" dur="500"/>
                                        <p:tgtEl>
                                          <p:spTgt spid="17">
                                            <p:txEl>
                                              <p:pRg st="0" end="0"/>
                                            </p:txEl>
                                          </p:spTgt>
                                        </p:tgtEl>
                                        <p:attrNameLst>
                                          <p:attrName>ppt_x</p:attrName>
                                        </p:attrNameLst>
                                      </p:cBhvr>
                                      <p:tavLst>
                                        <p:tav tm="0">
                                          <p:val>
                                            <p:strVal val="#ppt_x-#ppt_w*1.125000"/>
                                          </p:val>
                                        </p:tav>
                                        <p:tav tm="100000">
                                          <p:val>
                                            <p:strVal val="#ppt_x"/>
                                          </p:val>
                                        </p:tav>
                                      </p:tavLst>
                                    </p:anim>
                                    <p:animEffect transition="in" filter="wipe(right)">
                                      <p:cBhvr>
                                        <p:cTn id="20" dur="500"/>
                                        <p:tgtEl>
                                          <p:spTgt spid="17">
                                            <p:txEl>
                                              <p:pRg st="0" end="0"/>
                                            </p:txEl>
                                          </p:spTgt>
                                        </p:tgtEl>
                                      </p:cBhvr>
                                    </p:animEffect>
                                  </p:childTnLst>
                                </p:cTn>
                              </p:par>
                            </p:childTnLst>
                          </p:cTn>
                        </p:par>
                        <p:par>
                          <p:cTn id="21" fill="hold">
                            <p:stCondLst>
                              <p:cond delay="1500"/>
                            </p:stCondLst>
                            <p:childTnLst>
                              <p:par>
                                <p:cTn id="22" presetID="12" presetClass="entr" presetSubtype="8" fill="hold" grpId="0" nodeType="afterEffect">
                                  <p:stCondLst>
                                    <p:cond delay="0"/>
                                  </p:stCondLst>
                                  <p:childTnLst>
                                    <p:set>
                                      <p:cBhvr>
                                        <p:cTn id="23" dur="1" fill="hold">
                                          <p:stCondLst>
                                            <p:cond delay="0"/>
                                          </p:stCondLst>
                                        </p:cTn>
                                        <p:tgtEl>
                                          <p:spTgt spid="18">
                                            <p:txEl>
                                              <p:pRg st="0" end="0"/>
                                            </p:txEl>
                                          </p:spTgt>
                                        </p:tgtEl>
                                        <p:attrNameLst>
                                          <p:attrName>style.visibility</p:attrName>
                                        </p:attrNameLst>
                                      </p:cBhvr>
                                      <p:to>
                                        <p:strVal val="visible"/>
                                      </p:to>
                                    </p:set>
                                    <p:anim calcmode="lin" valueType="num">
                                      <p:cBhvr additive="base">
                                        <p:cTn id="24" dur="500"/>
                                        <p:tgtEl>
                                          <p:spTgt spid="18">
                                            <p:txEl>
                                              <p:pRg st="0" end="0"/>
                                            </p:txEl>
                                          </p:spTgt>
                                        </p:tgtEl>
                                        <p:attrNameLst>
                                          <p:attrName>ppt_x</p:attrName>
                                        </p:attrNameLst>
                                      </p:cBhvr>
                                      <p:tavLst>
                                        <p:tav tm="0">
                                          <p:val>
                                            <p:strVal val="#ppt_x-#ppt_w*1.125000"/>
                                          </p:val>
                                        </p:tav>
                                        <p:tav tm="100000">
                                          <p:val>
                                            <p:strVal val="#ppt_x"/>
                                          </p:val>
                                        </p:tav>
                                      </p:tavLst>
                                    </p:anim>
                                    <p:animEffect transition="in" filter="wipe(right)">
                                      <p:cBhvr>
                                        <p:cTn id="25" dur="500"/>
                                        <p:tgtEl>
                                          <p:spTgt spid="18">
                                            <p:txEl>
                                              <p:pRg st="0" end="0"/>
                                            </p:txEl>
                                          </p:spTgt>
                                        </p:tgtEl>
                                      </p:cBhvr>
                                    </p:animEffect>
                                  </p:childTnLst>
                                </p:cTn>
                              </p:par>
                            </p:childTnLst>
                          </p:cTn>
                        </p:par>
                        <p:par>
                          <p:cTn id="26" fill="hold">
                            <p:stCondLst>
                              <p:cond delay="2000"/>
                            </p:stCondLst>
                            <p:childTnLst>
                              <p:par>
                                <p:cTn id="27" presetID="22" presetClass="entr" presetSubtype="1" fill="hold" grpId="0" nodeType="afterEffect">
                                  <p:stCondLst>
                                    <p:cond delay="0"/>
                                  </p:stCondLst>
                                  <p:childTnLst>
                                    <p:set>
                                      <p:cBhvr>
                                        <p:cTn id="28" dur="1" fill="hold">
                                          <p:stCondLst>
                                            <p:cond delay="0"/>
                                          </p:stCondLst>
                                        </p:cTn>
                                        <p:tgtEl>
                                          <p:spTgt spid="20">
                                            <p:txEl>
                                              <p:pRg st="0" end="0"/>
                                            </p:txEl>
                                          </p:spTgt>
                                        </p:tgtEl>
                                        <p:attrNameLst>
                                          <p:attrName>style.visibility</p:attrName>
                                        </p:attrNameLst>
                                      </p:cBhvr>
                                      <p:to>
                                        <p:strVal val="visible"/>
                                      </p:to>
                                    </p:set>
                                    <p:animEffect transition="in" filter="wipe(up)">
                                      <p:cBhvr>
                                        <p:cTn id="29" dur="125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animBg="1"/>
      <p:bldP spid="13" grpId="0" animBg="1"/>
      <p:bldP spid="17" grpId="0" build="p">
        <p:tmplLst>
          <p:tmpl lvl="1">
            <p:tnLst>
              <p:par>
                <p:cTn presetID="12" presetClass="entr" presetSubtype="8"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p:tgtEl>
                          <p:spTgt spid="17"/>
                        </p:tgtEl>
                        <p:attrNameLst>
                          <p:attrName>ppt_x</p:attrName>
                        </p:attrNameLst>
                      </p:cBhvr>
                      <p:tavLst>
                        <p:tav tm="0">
                          <p:val>
                            <p:strVal val="#ppt_x-#ppt_w*1.125000"/>
                          </p:val>
                        </p:tav>
                        <p:tav tm="100000">
                          <p:val>
                            <p:strVal val="#ppt_x"/>
                          </p:val>
                        </p:tav>
                      </p:tavLst>
                    </p:anim>
                    <p:animEffect transition="in" filter="wipe(right)">
                      <p:cBhvr>
                        <p:cTn dur="500"/>
                        <p:tgtEl>
                          <p:spTgt spid="17"/>
                        </p:tgtEl>
                      </p:cBhvr>
                    </p:animEffect>
                  </p:childTnLst>
                </p:cTn>
              </p:par>
            </p:tnLst>
          </p:tmpl>
        </p:tmplLst>
      </p:bldP>
      <p:bldP spid="18" grpId="0" build="p">
        <p:tmplLst>
          <p:tmpl lvl="1">
            <p:tnLst>
              <p:par>
                <p:cTn presetID="1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p:tgtEl>
                          <p:spTgt spid="18"/>
                        </p:tgtEl>
                        <p:attrNameLst>
                          <p:attrName>ppt_x</p:attrName>
                        </p:attrNameLst>
                      </p:cBhvr>
                      <p:tavLst>
                        <p:tav tm="0">
                          <p:val>
                            <p:strVal val="#ppt_x-#ppt_w*1.125000"/>
                          </p:val>
                        </p:tav>
                        <p:tav tm="100000">
                          <p:val>
                            <p:strVal val="#ppt_x"/>
                          </p:val>
                        </p:tav>
                      </p:tavLst>
                    </p:anim>
                    <p:animEffect transition="in" filter="wipe(right)">
                      <p:cBhvr>
                        <p:cTn dur="500"/>
                        <p:tgtEl>
                          <p:spTgt spid="18"/>
                        </p:tgtEl>
                      </p:cBhvr>
                    </p:animEffect>
                  </p:childTnLst>
                </p:cTn>
              </p:par>
            </p:tnLst>
          </p:tmpl>
        </p:tmplLst>
      </p:bldP>
      <p:bldP spid="20" grpId="0" build="p">
        <p:tmplLst>
          <p:tmpl lvl="1">
            <p:tnLst>
              <p:par>
                <p:cTn presetID="22" presetClass="entr" presetSubtype="1"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up)">
                      <p:cBhvr>
                        <p:cTn dur="1250"/>
                        <p:tgtEl>
                          <p:spTgt spid="20"/>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bg1">
              <a:lumMod val="95000"/>
            </a:schemeClr>
          </a:fgClr>
          <a:bgClr>
            <a:schemeClr val="bg1"/>
          </a:bgClr>
        </a:patt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media" Target="../media/media1.mp3"/><Relationship Id="rId3" Type="http://schemas.openxmlformats.org/officeDocument/2006/relationships/audio" Target="NULL" TargetMode="External"/><Relationship Id="rId2" Type="http://schemas.openxmlformats.org/officeDocument/2006/relationships/image" Target="../media/image3.jpe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4.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image" Target="../media/image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6.xml"/><Relationship Id="rId1" Type="http://schemas.openxmlformats.org/officeDocument/2006/relationships/image" Target="../media/image10.png"/></Relationships>
</file>

<file path=ppt/slides/_rels/slide27.xml.rels><?xml version="1.0" encoding="UTF-8" standalone="yes"?>
<Relationships xmlns="http://schemas.openxmlformats.org/package/2006/relationships"><Relationship Id="rId9" Type="http://schemas.openxmlformats.org/officeDocument/2006/relationships/notesSlide" Target="../notesSlides/notesSlide27.xml"/><Relationship Id="rId8" Type="http://schemas.openxmlformats.org/officeDocument/2006/relationships/slideLayout" Target="../slideLayouts/slideLayout6.xml"/><Relationship Id="rId7" Type="http://schemas.openxmlformats.org/officeDocument/2006/relationships/image" Target="../media/image17.png"/><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6.xml"/><Relationship Id="rId1" Type="http://schemas.openxmlformats.org/officeDocument/2006/relationships/chart" Target="../charts/char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6" Type="http://schemas.openxmlformats.org/officeDocument/2006/relationships/notesSlide" Target="../notesSlides/notesSlide32.xml"/><Relationship Id="rId5" Type="http://schemas.openxmlformats.org/officeDocument/2006/relationships/slideLayout" Target="../slideLayouts/slideLayout6.xml"/><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7.xml"/><Relationship Id="rId2" Type="http://schemas.openxmlformats.org/officeDocument/2006/relationships/image" Target="../media/image23.png"/><Relationship Id="rId1" Type="http://schemas.openxmlformats.org/officeDocument/2006/relationships/image" Target="../media/image22.png"/></Relationships>
</file>

<file path=ppt/slides/_rels/slide35.xml.rels><?xml version="1.0" encoding="UTF-8" standalone="yes"?>
<Relationships xmlns="http://schemas.openxmlformats.org/package/2006/relationships"><Relationship Id="rId6" Type="http://schemas.openxmlformats.org/officeDocument/2006/relationships/notesSlide" Target="../notesSlides/notesSlide35.xml"/><Relationship Id="rId5" Type="http://schemas.openxmlformats.org/officeDocument/2006/relationships/slideLayout" Target="../slideLayouts/slideLayout7.xml"/><Relationship Id="rId4" Type="http://schemas.openxmlformats.org/officeDocument/2006/relationships/image" Target="../media/image27.png"/><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t="24495" b="20245"/>
          <a:stretch>
            <a:fillRect/>
          </a:stretch>
        </p:blipFill>
        <p:spPr>
          <a:xfrm>
            <a:off x="2456" y="-11228"/>
            <a:ext cx="9141544" cy="3578005"/>
          </a:xfrm>
          <a:prstGeom prst="rect">
            <a:avLst/>
          </a:prstGeom>
        </p:spPr>
      </p:pic>
      <p:sp>
        <p:nvSpPr>
          <p:cNvPr id="3" name="矩形 2"/>
          <p:cNvSpPr/>
          <p:nvPr/>
        </p:nvSpPr>
        <p:spPr>
          <a:xfrm>
            <a:off x="-23254" y="-35273"/>
            <a:ext cx="9167254" cy="5178773"/>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等腰三角形 26"/>
          <p:cNvSpPr/>
          <p:nvPr/>
        </p:nvSpPr>
        <p:spPr>
          <a:xfrm rot="5400000">
            <a:off x="265949" y="3103290"/>
            <a:ext cx="531270" cy="601918"/>
          </a:xfrm>
          <a:custGeom>
            <a:avLst/>
            <a:gdLst>
              <a:gd name="connsiteX0" fmla="*/ 0 w 1203469"/>
              <a:gd name="connsiteY0" fmla="*/ 1037474 h 1037474"/>
              <a:gd name="connsiteX1" fmla="*/ 601735 w 1203469"/>
              <a:gd name="connsiteY1" fmla="*/ 0 h 1037474"/>
              <a:gd name="connsiteX2" fmla="*/ 1203469 w 1203469"/>
              <a:gd name="connsiteY2" fmla="*/ 1037474 h 1037474"/>
              <a:gd name="connsiteX3" fmla="*/ 0 w 1203469"/>
              <a:gd name="connsiteY3" fmla="*/ 1037474 h 1037474"/>
              <a:gd name="connsiteX0-1" fmla="*/ 0 w 1736869"/>
              <a:gd name="connsiteY0-2" fmla="*/ 1037474 h 1037474"/>
              <a:gd name="connsiteX1-3" fmla="*/ 601735 w 1736869"/>
              <a:gd name="connsiteY1-4" fmla="*/ 0 h 1037474"/>
              <a:gd name="connsiteX2-5" fmla="*/ 1736869 w 1736869"/>
              <a:gd name="connsiteY2-6" fmla="*/ 294524 h 1037474"/>
              <a:gd name="connsiteX3-7" fmla="*/ 0 w 1736869"/>
              <a:gd name="connsiteY3-8" fmla="*/ 1037474 h 1037474"/>
              <a:gd name="connsiteX0-9" fmla="*/ 369815 w 1135134"/>
              <a:gd name="connsiteY0-10" fmla="*/ 675524 h 675524"/>
              <a:gd name="connsiteX1-11" fmla="*/ 0 w 1135134"/>
              <a:gd name="connsiteY1-12" fmla="*/ 0 h 675524"/>
              <a:gd name="connsiteX2-13" fmla="*/ 1135134 w 1135134"/>
              <a:gd name="connsiteY2-14" fmla="*/ 294524 h 675524"/>
              <a:gd name="connsiteX3-15" fmla="*/ 369815 w 1135134"/>
              <a:gd name="connsiteY3-16" fmla="*/ 675524 h 675524"/>
              <a:gd name="connsiteX0-17" fmla="*/ 369815 w 1135134"/>
              <a:gd name="connsiteY0-18" fmla="*/ 675524 h 675524"/>
              <a:gd name="connsiteX1-19" fmla="*/ 0 w 1135134"/>
              <a:gd name="connsiteY1-20" fmla="*/ 0 h 675524"/>
              <a:gd name="connsiteX2-21" fmla="*/ 1135134 w 1135134"/>
              <a:gd name="connsiteY2-22" fmla="*/ 391312 h 675524"/>
              <a:gd name="connsiteX3-23" fmla="*/ 369815 w 1135134"/>
              <a:gd name="connsiteY3-24" fmla="*/ 675524 h 675524"/>
              <a:gd name="connsiteX0-25" fmla="*/ 369815 w 1199659"/>
              <a:gd name="connsiteY0-26" fmla="*/ 675524 h 1359189"/>
              <a:gd name="connsiteX1-27" fmla="*/ 0 w 1199659"/>
              <a:gd name="connsiteY1-28" fmla="*/ 0 h 1359189"/>
              <a:gd name="connsiteX2-29" fmla="*/ 1199659 w 1199659"/>
              <a:gd name="connsiteY2-30" fmla="*/ 1359189 h 1359189"/>
              <a:gd name="connsiteX3-31" fmla="*/ 369815 w 1199659"/>
              <a:gd name="connsiteY3-32" fmla="*/ 675524 h 1359189"/>
            </a:gdLst>
            <a:ahLst/>
            <a:cxnLst>
              <a:cxn ang="0">
                <a:pos x="connsiteX0-1" y="connsiteY0-2"/>
              </a:cxn>
              <a:cxn ang="0">
                <a:pos x="connsiteX1-3" y="connsiteY1-4"/>
              </a:cxn>
              <a:cxn ang="0">
                <a:pos x="connsiteX2-5" y="connsiteY2-6"/>
              </a:cxn>
              <a:cxn ang="0">
                <a:pos x="connsiteX3-7" y="connsiteY3-8"/>
              </a:cxn>
            </a:cxnLst>
            <a:rect l="l" t="t" r="r" b="b"/>
            <a:pathLst>
              <a:path w="1199659" h="1359189">
                <a:moveTo>
                  <a:pt x="369815" y="675524"/>
                </a:moveTo>
                <a:lnTo>
                  <a:pt x="0" y="0"/>
                </a:lnTo>
                <a:lnTo>
                  <a:pt x="1199659" y="1359189"/>
                </a:lnTo>
                <a:lnTo>
                  <a:pt x="369815" y="67552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9810" y="2852857"/>
            <a:ext cx="9153810" cy="2290643"/>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25"/>
          <p:cNvSpPr>
            <a:spLocks noChangeArrowheads="1"/>
          </p:cNvSpPr>
          <p:nvPr/>
        </p:nvSpPr>
        <p:spPr bwMode="auto">
          <a:xfrm>
            <a:off x="3191630" y="4220944"/>
            <a:ext cx="2737485"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答辩人</a:t>
            </a:r>
            <a:r>
              <a:rPr lang="zh-CN" altLang="en-US" sz="1200" b="1" dirty="0" smtClean="0">
                <a:solidFill>
                  <a:schemeClr val="bg1"/>
                </a:solidFill>
                <a:latin typeface="微软雅黑" panose="020B0503020204020204" pitchFamily="34" charset="-122"/>
                <a:ea typeface="微软雅黑" panose="020B0503020204020204" pitchFamily="34" charset="-122"/>
              </a:rPr>
              <a:t>：     导师：</a:t>
            </a:r>
            <a:endParaRPr lang="zh-CN" altLang="en-US" sz="1200" b="1" dirty="0" smtClean="0">
              <a:solidFill>
                <a:schemeClr val="bg1"/>
              </a:solidFill>
              <a:latin typeface="微软雅黑" panose="020B0503020204020204" pitchFamily="34" charset="-122"/>
              <a:ea typeface="微软雅黑" panose="020B0503020204020204" pitchFamily="34" charset="-122"/>
            </a:endParaRPr>
          </a:p>
        </p:txBody>
      </p:sp>
      <p:sp>
        <p:nvSpPr>
          <p:cNvPr id="7" name="矩形 6"/>
          <p:cNvSpPr/>
          <p:nvPr/>
        </p:nvSpPr>
        <p:spPr>
          <a:xfrm>
            <a:off x="966695" y="3120158"/>
            <a:ext cx="7200800" cy="85530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32"/>
          <p:cNvSpPr>
            <a:spLocks noChangeArrowheads="1"/>
          </p:cNvSpPr>
          <p:nvPr/>
        </p:nvSpPr>
        <p:spPr bwMode="auto">
          <a:xfrm>
            <a:off x="1747911" y="3276689"/>
            <a:ext cx="6480720" cy="553998"/>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0" tIns="0" rIns="0" bIns="0">
            <a:spAutoFit/>
          </a:bodyPr>
          <a:lstStyle/>
          <a:p>
            <a:pPr algn="ctr"/>
            <a:r>
              <a:rPr lang="zh-CN" altLang="en-US" sz="3600" dirty="0" smtClean="0">
                <a:solidFill>
                  <a:schemeClr val="bg1"/>
                </a:solidFill>
                <a:latin typeface="时尚中黑简体" panose="01010104010101010101" pitchFamily="2" charset="-122"/>
                <a:ea typeface="时尚中黑简体" panose="01010104010101010101" pitchFamily="2" charset="-122"/>
                <a:sym typeface="微软雅黑" panose="020B0503020204020204" pitchFamily="34" charset="-122"/>
              </a:rPr>
              <a:t>南京航空航天大学</a:t>
            </a:r>
            <a:r>
              <a:rPr lang="en-US" altLang="zh-CN" sz="3600" dirty="0" smtClean="0">
                <a:solidFill>
                  <a:schemeClr val="bg1"/>
                </a:solidFill>
                <a:latin typeface="时尚中黑简体" panose="01010104010101010101" pitchFamily="2" charset="-122"/>
                <a:ea typeface="时尚中黑简体" panose="01010104010101010101" pitchFamily="2" charset="-122"/>
                <a:sym typeface="微软雅黑" panose="020B0503020204020204" pitchFamily="34" charset="-122"/>
              </a:rPr>
              <a:t>PPT</a:t>
            </a:r>
            <a:r>
              <a:rPr lang="zh-CN" altLang="en-US" sz="3600" dirty="0" smtClean="0">
                <a:solidFill>
                  <a:schemeClr val="bg1"/>
                </a:solidFill>
                <a:latin typeface="时尚中黑简体" panose="01010104010101010101" pitchFamily="2" charset="-122"/>
                <a:ea typeface="时尚中黑简体" panose="01010104010101010101" pitchFamily="2" charset="-122"/>
                <a:sym typeface="微软雅黑" panose="020B0503020204020204" pitchFamily="34" charset="-122"/>
              </a:rPr>
              <a:t>模板</a:t>
            </a:r>
            <a:endParaRPr lang="zh-CN" altLang="en-US" sz="3600" dirty="0">
              <a:solidFill>
                <a:schemeClr val="bg1"/>
              </a:solidFill>
              <a:latin typeface="时尚中黑简体" panose="01010104010101010101" pitchFamily="2" charset="-122"/>
              <a:ea typeface="时尚中黑简体" panose="01010104010101010101" pitchFamily="2" charset="-122"/>
              <a:sym typeface="微软雅黑" panose="020B0503020204020204" pitchFamily="34" charset="-122"/>
            </a:endParaRPr>
          </a:p>
        </p:txBody>
      </p:sp>
      <p:pic>
        <p:nvPicPr>
          <p:cNvPr id="5" name="媒体1">
            <a:hlinkClick r:id="" action="ppaction://media"/>
          </p:cNvPr>
          <p:cNvPicPr>
            <a:picLocks noChangeAspect="1"/>
          </p:cNvPicPr>
          <p:nvPr>
            <a:audioFile r:link="rId3"/>
            <p:extLst>
              <p:ext uri="{DAA4B4D4-6D71-4841-9C94-3DE7FCFB9230}">
                <p14:media xmlns:p14="http://schemas.microsoft.com/office/powerpoint/2010/main" r:embed="rId4">
                  <p14:trim end="22404.875000"/>
                </p14:media>
              </p:ext>
            </p:extLst>
          </p:nvPr>
        </p:nvPicPr>
        <p:blipFill>
          <a:blip r:embed="rId5" cstate="print"/>
          <a:stretch>
            <a:fillRect/>
          </a:stretch>
        </p:blipFill>
        <p:spPr>
          <a:xfrm>
            <a:off x="2339752" y="-925148"/>
            <a:ext cx="609600" cy="609600"/>
          </a:xfrm>
          <a:prstGeom prst="rect">
            <a:avLst/>
          </a:prstGeom>
        </p:spPr>
      </p:pic>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464838" y="3235930"/>
            <a:ext cx="669184" cy="66169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advTm="0">
        <p14:vortex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14" presetClass="entr" presetSubtype="10"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33"/>
                                        </p:tgtEl>
                                        <p:attrNameLst>
                                          <p:attrName>style.visibility</p:attrName>
                                        </p:attrNameLst>
                                      </p:cBhvr>
                                      <p:to>
                                        <p:strVal val="visible"/>
                                      </p:to>
                                    </p:set>
                                    <p:anim calcmode="lin" valueType="num">
                                      <p:cBhvr>
                                        <p:cTn id="14"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33"/>
                                        </p:tgtEl>
                                        <p:attrNameLst>
                                          <p:attrName>ppt_y</p:attrName>
                                        </p:attrNameLst>
                                      </p:cBhvr>
                                      <p:tavLst>
                                        <p:tav tm="0">
                                          <p:val>
                                            <p:strVal val="#ppt_y"/>
                                          </p:val>
                                        </p:tav>
                                        <p:tav tm="100000">
                                          <p:val>
                                            <p:strVal val="#ppt_y"/>
                                          </p:val>
                                        </p:tav>
                                      </p:tavLst>
                                    </p:anim>
                                    <p:anim calcmode="lin" valueType="num">
                                      <p:cBhvr>
                                        <p:cTn id="16"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33"/>
                                        </p:tgtEl>
                                        <p:attrNameLst>
                                          <p:attrName>ppt_w</p:attrName>
                                        </p:attrNameLst>
                                      </p:cBhvr>
                                      <p:tavLst>
                                        <p:tav tm="0">
                                          <p:val>
                                            <p:strVal val="#ppt_w/10"/>
                                          </p:val>
                                        </p:tav>
                                        <p:tav tm="50000">
                                          <p:val>
                                            <p:strVal val="#ppt_w+.01"/>
                                          </p:val>
                                        </p:tav>
                                        <p:tav tm="100000">
                                          <p:val>
                                            <p:strVal val="#ppt_w"/>
                                          </p:val>
                                        </p:tav>
                                      </p:tavLst>
                                    </p:anim>
                                    <p:animEffect>
                                      <p:cBhvr>
                                        <p:cTn id="18" dur="500" tmFilter="0,0; .5, 1; 1, 1"/>
                                        <p:tgtEl>
                                          <p:spTgt spid="33"/>
                                        </p:tgtEl>
                                      </p:cBhvr>
                                    </p:animEffect>
                                  </p:childTnLst>
                                </p:cTn>
                              </p:par>
                            </p:childTnLst>
                          </p:cTn>
                        </p:par>
                        <p:par>
                          <p:cTn id="19" fill="hold">
                            <p:stCondLst>
                              <p:cond delay="1600"/>
                            </p:stCondLst>
                            <p:childTnLst>
                              <p:par>
                                <p:cTn id="20" presetID="10" presetClass="entr" presetSubtype="0" fill="hold" grpId="0" nodeType="afterEffect">
                                  <p:stCondLst>
                                    <p:cond delay="0"/>
                                  </p:stCondLst>
                                  <p:childTnLst>
                                    <p:set>
                                      <p:cBhvr>
                                        <p:cTn id="21" dur="1" fill="hold">
                                          <p:stCondLst>
                                            <p:cond delay="0"/>
                                          </p:stCondLst>
                                        </p:cTn>
                                        <p:tgtEl>
                                          <p:spTgt spid="39"/>
                                        </p:tgtEl>
                                        <p:attrNameLst>
                                          <p:attrName>style.visibility</p:attrName>
                                        </p:attrNameLst>
                                      </p:cBhvr>
                                      <p:to>
                                        <p:strVal val="visible"/>
                                      </p:to>
                                    </p:set>
                                    <p:anim calcmode="lin" valueType="num">
                                      <p:cBhvr>
                                        <p:cTn id="22" dur="500" fill="hold"/>
                                        <p:tgtEl>
                                          <p:spTgt spid="39"/>
                                        </p:tgtEl>
                                        <p:attrNameLst>
                                          <p:attrName>ppt_w</p:attrName>
                                        </p:attrNameLst>
                                      </p:cBhvr>
                                      <p:tavLst>
                                        <p:tav tm="0">
                                          <p:val>
                                            <p:fltVal val="0"/>
                                          </p:val>
                                        </p:tav>
                                        <p:tav tm="100000">
                                          <p:val>
                                            <p:strVal val="#ppt_w"/>
                                          </p:val>
                                        </p:tav>
                                      </p:tavLst>
                                    </p:anim>
                                    <p:anim calcmode="lin" valueType="num">
                                      <p:cBhvr>
                                        <p:cTn id="23" dur="500" fill="hold"/>
                                        <p:tgtEl>
                                          <p:spTgt spid="39"/>
                                        </p:tgtEl>
                                        <p:attrNameLst>
                                          <p:attrName>ppt_h</p:attrName>
                                        </p:attrNameLst>
                                      </p:cBhvr>
                                      <p:tavLst>
                                        <p:tav tm="0">
                                          <p:val>
                                            <p:fltVal val="0"/>
                                          </p:val>
                                        </p:tav>
                                        <p:tav tm="100000">
                                          <p:val>
                                            <p:strVal val="#ppt_h"/>
                                          </p:val>
                                        </p:tav>
                                      </p:tavLst>
                                    </p:anim>
                                    <p:animEffect>
                                      <p:cBhvr>
                                        <p:cTn id="2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5" repeatCount="indefinite" fill="hold" display="0">
                  <p:stCondLst>
                    <p:cond delay="indefinite"/>
                  </p:stCondLst>
                  <p:endCondLst>
                    <p:cond evt="onStopAudio" delay="0">
                      <p:tgtEl>
                        <p:sldTgt/>
                      </p:tgtEl>
                    </p:cond>
                  </p:endCondLst>
                </p:cTn>
                <p:tgtEl>
                  <p:spTgt spid="5"/>
                </p:tgtEl>
              </p:cMediaNode>
            </p:audio>
          </p:childTnLst>
        </p:cTn>
      </p:par>
    </p:tnLst>
    <p:bldLst>
      <p:bldP spid="39" grpId="0" bldLvl="0" autoUpdateAnimBg="0"/>
      <p:bldP spid="7" grpId="0" animBg="1"/>
      <p:bldP spid="33" grpId="0" bldLvl="0"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课题综述</a:t>
            </a:r>
            <a:endParaRPr lang="zh-CN" altLang="en-US" dirty="0"/>
          </a:p>
        </p:txBody>
      </p:sp>
      <p:grpSp>
        <p:nvGrpSpPr>
          <p:cNvPr id="3" name="组合 2"/>
          <p:cNvGrpSpPr/>
          <p:nvPr/>
        </p:nvGrpSpPr>
        <p:grpSpPr>
          <a:xfrm>
            <a:off x="1026578" y="1237620"/>
            <a:ext cx="3562578" cy="890693"/>
            <a:chOff x="544923" y="2418093"/>
            <a:chExt cx="4750103" cy="1187591"/>
          </a:xfrm>
        </p:grpSpPr>
        <p:sp>
          <p:nvSpPr>
            <p:cNvPr id="4" name="矩形 3"/>
            <p:cNvSpPr/>
            <p:nvPr/>
          </p:nvSpPr>
          <p:spPr>
            <a:xfrm>
              <a:off x="544923" y="2787425"/>
              <a:ext cx="4750103" cy="818259"/>
            </a:xfrm>
            <a:prstGeom prst="rect">
              <a:avLst/>
            </a:prstGeom>
            <a:noFill/>
          </p:spPr>
          <p:txBody>
            <a:bodyPr wrap="square">
              <a:spAutoFit/>
            </a:bodyPr>
            <a:lstStyle/>
            <a:p>
              <a:pPr>
                <a:lnSpc>
                  <a:spcPct val="150000"/>
                </a:lnSpc>
              </a:pPr>
              <a:r>
                <a:rPr lang="zh-CN" altLang="en-US" sz="12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 name="文本框 26"/>
            <p:cNvSpPr txBox="1"/>
            <p:nvPr/>
          </p:nvSpPr>
          <p:spPr>
            <a:xfrm>
              <a:off x="544923" y="2418093"/>
              <a:ext cx="1443130" cy="410369"/>
            </a:xfrm>
            <a:prstGeom prst="rect">
              <a:avLst/>
            </a:prstGeom>
            <a:noFill/>
          </p:spPr>
          <p:txBody>
            <a:bodyPr wrap="none" rtlCol="0">
              <a:spAutoFit/>
            </a:bodyPr>
            <a:lstStyle/>
            <a:p>
              <a:r>
                <a:rPr lang="zh-CN" altLang="en-US" sz="1400" dirty="0" smtClean="0">
                  <a:solidFill>
                    <a:schemeClr val="tx1">
                      <a:lumMod val="95000"/>
                      <a:lumOff val="5000"/>
                    </a:schemeClr>
                  </a:solidFill>
                  <a:latin typeface="微软雅黑" panose="020B0503020204020204" pitchFamily="34" charset="-122"/>
                  <a:ea typeface="微软雅黑" panose="020B0503020204020204" pitchFamily="34" charset="-122"/>
                </a:rPr>
                <a:t>研究意义一</a:t>
              </a:r>
              <a:endPar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1026578" y="2368699"/>
            <a:ext cx="3562578" cy="890693"/>
            <a:chOff x="544923" y="2418093"/>
            <a:chExt cx="4750103" cy="1187591"/>
          </a:xfrm>
        </p:grpSpPr>
        <p:sp>
          <p:nvSpPr>
            <p:cNvPr id="7" name="矩形 6"/>
            <p:cNvSpPr/>
            <p:nvPr/>
          </p:nvSpPr>
          <p:spPr>
            <a:xfrm>
              <a:off x="544923" y="2787425"/>
              <a:ext cx="4750103" cy="818259"/>
            </a:xfrm>
            <a:prstGeom prst="rect">
              <a:avLst/>
            </a:prstGeom>
            <a:noFill/>
          </p:spPr>
          <p:txBody>
            <a:bodyPr wrap="square">
              <a:spAutoFit/>
            </a:bodyPr>
            <a:lstStyle/>
            <a:p>
              <a:pPr>
                <a:lnSpc>
                  <a:spcPct val="150000"/>
                </a:lnSpc>
              </a:pPr>
              <a:r>
                <a:rPr lang="zh-CN" altLang="en-US" sz="1200" dirty="0" smtClean="0">
                  <a:solidFill>
                    <a:sysClr val="windowText" lastClr="000000"/>
                  </a:solidFill>
                  <a:latin typeface="微软雅黑" panose="020B0503020204020204" pitchFamily="34" charset="-122"/>
                  <a:ea typeface="微软雅黑" panose="020B0503020204020204" pitchFamily="34" charset="-122"/>
                </a:rPr>
                <a:t>亮亮图文旗舰店</a:t>
              </a:r>
              <a:endParaRPr lang="zh-CN" altLang="en-US" sz="1200" dirty="0" smtClean="0">
                <a:solidFill>
                  <a:sysClr val="windowText" lastClr="000000"/>
                </a:solidFill>
                <a:latin typeface="微软雅黑" panose="020B0503020204020204" pitchFamily="34" charset="-122"/>
                <a:ea typeface="微软雅黑" panose="020B0503020204020204" pitchFamily="34" charset="-122"/>
              </a:endParaRPr>
            </a:p>
            <a:p>
              <a:pPr>
                <a:lnSpc>
                  <a:spcPct val="150000"/>
                </a:lnSpc>
              </a:pPr>
              <a:r>
                <a:rPr lang="en-US" altLang="zh-CN" sz="1200" dirty="0" smtClean="0">
                  <a:solidFill>
                    <a:sysClr val="windowText" lastClr="000000"/>
                  </a:solidFill>
                  <a:latin typeface="微软雅黑" panose="020B0503020204020204" pitchFamily="34" charset="-122"/>
                  <a:ea typeface="微软雅黑" panose="020B0503020204020204" pitchFamily="34" charset="-122"/>
                </a:rPr>
                <a:t>https://liangliangtuwen.tmall.com</a:t>
              </a:r>
              <a:endParaRPr lang="en-US" altLang="zh-CN" sz="1200" dirty="0">
                <a:solidFill>
                  <a:sysClr val="windowText" lastClr="000000"/>
                </a:solidFill>
                <a:latin typeface="微软雅黑" panose="020B0503020204020204" pitchFamily="34" charset="-122"/>
                <a:ea typeface="微软雅黑" panose="020B0503020204020204" pitchFamily="34" charset="-122"/>
              </a:endParaRPr>
            </a:p>
          </p:txBody>
        </p:sp>
        <p:sp>
          <p:nvSpPr>
            <p:cNvPr id="8" name="文本框 30"/>
            <p:cNvSpPr txBox="1"/>
            <p:nvPr/>
          </p:nvSpPr>
          <p:spPr>
            <a:xfrm>
              <a:off x="544923" y="2418093"/>
              <a:ext cx="1443130" cy="410369"/>
            </a:xfrm>
            <a:prstGeom prst="rect">
              <a:avLst/>
            </a:prstGeom>
            <a:noFill/>
          </p:spPr>
          <p:txBody>
            <a:bodyPr wrap="none" rtlCol="0">
              <a:spAutoFit/>
            </a:bodyPr>
            <a:lstStyle/>
            <a:p>
              <a:r>
                <a:rPr lang="zh-CN" altLang="en-US" sz="1400" dirty="0" smtClean="0">
                  <a:solidFill>
                    <a:schemeClr val="tx1">
                      <a:lumMod val="95000"/>
                      <a:lumOff val="5000"/>
                    </a:schemeClr>
                  </a:solidFill>
                  <a:latin typeface="微软雅黑" panose="020B0503020204020204" pitchFamily="34" charset="-122"/>
                  <a:ea typeface="微软雅黑" panose="020B0503020204020204" pitchFamily="34" charset="-122"/>
                </a:rPr>
                <a:t>研究意义</a:t>
              </a: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二</a:t>
              </a:r>
              <a:endPar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1026578" y="3432509"/>
            <a:ext cx="3562578" cy="890693"/>
            <a:chOff x="544923" y="2418093"/>
            <a:chExt cx="4750103" cy="1187591"/>
          </a:xfrm>
        </p:grpSpPr>
        <p:sp>
          <p:nvSpPr>
            <p:cNvPr id="10" name="矩形 9"/>
            <p:cNvSpPr/>
            <p:nvPr/>
          </p:nvSpPr>
          <p:spPr>
            <a:xfrm>
              <a:off x="544923" y="2787425"/>
              <a:ext cx="4750103" cy="818259"/>
            </a:xfrm>
            <a:prstGeom prst="rect">
              <a:avLst/>
            </a:prstGeom>
            <a:noFill/>
          </p:spPr>
          <p:txBody>
            <a:bodyPr wrap="square">
              <a:spAutoFit/>
            </a:bodyPr>
            <a:lstStyle/>
            <a:p>
              <a:pPr>
                <a:lnSpc>
                  <a:spcPct val="150000"/>
                </a:lnSpc>
              </a:pPr>
              <a:r>
                <a:rPr lang="zh-CN" altLang="en-US" sz="12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1" name="文本框 34"/>
            <p:cNvSpPr txBox="1"/>
            <p:nvPr/>
          </p:nvSpPr>
          <p:spPr>
            <a:xfrm>
              <a:off x="544923" y="2418093"/>
              <a:ext cx="1443130" cy="410369"/>
            </a:xfrm>
            <a:prstGeom prst="rect">
              <a:avLst/>
            </a:prstGeom>
            <a:noFill/>
          </p:spPr>
          <p:txBody>
            <a:bodyPr wrap="none" rtlCol="0">
              <a:spAutoFit/>
            </a:bodyPr>
            <a:lstStyle/>
            <a:p>
              <a:r>
                <a:rPr lang="zh-CN" altLang="en-US" sz="1400" dirty="0" smtClean="0">
                  <a:solidFill>
                    <a:schemeClr val="tx1">
                      <a:lumMod val="95000"/>
                      <a:lumOff val="5000"/>
                    </a:schemeClr>
                  </a:solidFill>
                  <a:latin typeface="微软雅黑" panose="020B0503020204020204" pitchFamily="34" charset="-122"/>
                  <a:ea typeface="微软雅黑" panose="020B0503020204020204" pitchFamily="34" charset="-122"/>
                </a:rPr>
                <a:t>研究意义三</a:t>
              </a:r>
              <a:endPar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endParaRPr>
            </a:p>
          </p:txBody>
        </p:sp>
      </p:grpSp>
      <p:sp>
        <p:nvSpPr>
          <p:cNvPr id="12" name="环形箭头 11"/>
          <p:cNvSpPr/>
          <p:nvPr/>
        </p:nvSpPr>
        <p:spPr>
          <a:xfrm>
            <a:off x="6360496" y="2560705"/>
            <a:ext cx="2039323" cy="2039322"/>
          </a:xfrm>
          <a:prstGeom prst="circularArrow">
            <a:avLst>
              <a:gd name="adj1" fmla="val 4688"/>
              <a:gd name="adj2" fmla="val 299029"/>
              <a:gd name="adj3" fmla="val 2539295"/>
              <a:gd name="adj4" fmla="val 15812321"/>
              <a:gd name="adj5" fmla="val 5469"/>
            </a:avLst>
          </a:prstGeom>
          <a:solidFill>
            <a:srgbClr val="10253F"/>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形状 12"/>
          <p:cNvSpPr/>
          <p:nvPr/>
        </p:nvSpPr>
        <p:spPr>
          <a:xfrm>
            <a:off x="5343525" y="2169533"/>
            <a:ext cx="1481695" cy="1481695"/>
          </a:xfrm>
          <a:prstGeom prst="leftCircularArrow">
            <a:avLst>
              <a:gd name="adj1" fmla="val 6452"/>
              <a:gd name="adj2" fmla="val 429999"/>
              <a:gd name="adj3" fmla="val 10489124"/>
              <a:gd name="adj4" fmla="val 14837806"/>
              <a:gd name="adj5" fmla="val 7527"/>
            </a:avLst>
          </a:prstGeom>
          <a:solidFill>
            <a:srgbClr val="10253F"/>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环形箭头 13"/>
          <p:cNvSpPr/>
          <p:nvPr/>
        </p:nvSpPr>
        <p:spPr>
          <a:xfrm>
            <a:off x="5935118" y="1377850"/>
            <a:ext cx="1597566" cy="1597565"/>
          </a:xfrm>
          <a:prstGeom prst="circularArrow">
            <a:avLst>
              <a:gd name="adj1" fmla="val 5984"/>
              <a:gd name="adj2" fmla="val 394124"/>
              <a:gd name="adj3" fmla="val 13313824"/>
              <a:gd name="adj4" fmla="val 10508221"/>
              <a:gd name="adj5" fmla="val 6981"/>
            </a:avLst>
          </a:prstGeom>
          <a:solidFill>
            <a:srgbClr val="10253F"/>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5" name="Freeform 12"/>
          <p:cNvSpPr/>
          <p:nvPr/>
        </p:nvSpPr>
        <p:spPr bwMode="auto">
          <a:xfrm>
            <a:off x="6138828" y="2702269"/>
            <a:ext cx="264779" cy="264778"/>
          </a:xfrm>
          <a:custGeom>
            <a:avLst/>
            <a:gdLst>
              <a:gd name="T0" fmla="*/ 0 w 47"/>
              <a:gd name="T1" fmla="*/ 0 h 47"/>
              <a:gd name="T2" fmla="*/ 0 w 47"/>
              <a:gd name="T3" fmla="*/ 47 h 47"/>
              <a:gd name="T4" fmla="*/ 47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cubicBezTo>
                  <a:pt x="0" y="47"/>
                  <a:pt x="0" y="47"/>
                  <a:pt x="0" y="47"/>
                </a:cubicBezTo>
                <a:cubicBezTo>
                  <a:pt x="47" y="47"/>
                  <a:pt x="47" y="47"/>
                  <a:pt x="47" y="47"/>
                </a:cubicBezTo>
                <a:cubicBezTo>
                  <a:pt x="47" y="21"/>
                  <a:pt x="26" y="0"/>
                  <a:pt x="0" y="0"/>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16" name="Freeform 10"/>
          <p:cNvSpPr/>
          <p:nvPr/>
        </p:nvSpPr>
        <p:spPr bwMode="auto">
          <a:xfrm>
            <a:off x="6605090" y="1882433"/>
            <a:ext cx="232276" cy="106619"/>
          </a:xfrm>
          <a:custGeom>
            <a:avLst/>
            <a:gdLst>
              <a:gd name="T0" fmla="*/ 43 w 50"/>
              <a:gd name="T1" fmla="*/ 22 h 23"/>
              <a:gd name="T2" fmla="*/ 50 w 50"/>
              <a:gd name="T3" fmla="*/ 0 h 23"/>
              <a:gd name="T4" fmla="*/ 15 w 50"/>
              <a:gd name="T5" fmla="*/ 0 h 23"/>
              <a:gd name="T6" fmla="*/ 20 w 50"/>
              <a:gd name="T7" fmla="*/ 21 h 23"/>
              <a:gd name="T8" fmla="*/ 0 w 50"/>
              <a:gd name="T9" fmla="*/ 11 h 23"/>
              <a:gd name="T10" fmla="*/ 1 w 50"/>
              <a:gd name="T11" fmla="*/ 14 h 23"/>
              <a:gd name="T12" fmla="*/ 19 w 50"/>
              <a:gd name="T13" fmla="*/ 23 h 23"/>
              <a:gd name="T14" fmla="*/ 20 w 50"/>
              <a:gd name="T15" fmla="*/ 22 h 23"/>
              <a:gd name="T16" fmla="*/ 43 w 50"/>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23">
                <a:moveTo>
                  <a:pt x="43" y="22"/>
                </a:moveTo>
                <a:cubicBezTo>
                  <a:pt x="50" y="0"/>
                  <a:pt x="50" y="0"/>
                  <a:pt x="50" y="0"/>
                </a:cubicBezTo>
                <a:cubicBezTo>
                  <a:pt x="15" y="0"/>
                  <a:pt x="15" y="0"/>
                  <a:pt x="15" y="0"/>
                </a:cubicBezTo>
                <a:cubicBezTo>
                  <a:pt x="20" y="21"/>
                  <a:pt x="20" y="21"/>
                  <a:pt x="20" y="21"/>
                </a:cubicBezTo>
                <a:cubicBezTo>
                  <a:pt x="17" y="17"/>
                  <a:pt x="8" y="8"/>
                  <a:pt x="0" y="11"/>
                </a:cubicBezTo>
                <a:cubicBezTo>
                  <a:pt x="1" y="14"/>
                  <a:pt x="1" y="14"/>
                  <a:pt x="1" y="14"/>
                </a:cubicBezTo>
                <a:cubicBezTo>
                  <a:pt x="8" y="11"/>
                  <a:pt x="16" y="20"/>
                  <a:pt x="19" y="23"/>
                </a:cubicBezTo>
                <a:cubicBezTo>
                  <a:pt x="20" y="22"/>
                  <a:pt x="20" y="22"/>
                  <a:pt x="20" y="22"/>
                </a:cubicBezTo>
                <a:lnTo>
                  <a:pt x="43" y="2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endParaRPr>
          </a:p>
        </p:txBody>
      </p:sp>
      <p:grpSp>
        <p:nvGrpSpPr>
          <p:cNvPr id="17" name="组合 16"/>
          <p:cNvGrpSpPr/>
          <p:nvPr/>
        </p:nvGrpSpPr>
        <p:grpSpPr>
          <a:xfrm>
            <a:off x="5548730" y="1501755"/>
            <a:ext cx="2520186" cy="2896764"/>
            <a:chOff x="5548730" y="1501755"/>
            <a:chExt cx="2520186" cy="2896764"/>
          </a:xfrm>
        </p:grpSpPr>
        <p:sp>
          <p:nvSpPr>
            <p:cNvPr id="18" name="任意多边形 17"/>
            <p:cNvSpPr/>
            <p:nvPr/>
          </p:nvSpPr>
          <p:spPr>
            <a:xfrm>
              <a:off x="6475695" y="2805299"/>
              <a:ext cx="1593221" cy="1593220"/>
            </a:xfrm>
            <a:custGeom>
              <a:avLst/>
              <a:gdLst>
                <a:gd name="connsiteX0" fmla="*/ 2115406 w 2980266"/>
                <a:gd name="connsiteY0" fmla="*/ 475169 h 2980266"/>
                <a:gd name="connsiteX1" fmla="*/ 2347223 w 2980266"/>
                <a:gd name="connsiteY1" fmla="*/ 280641 h 2980266"/>
                <a:gd name="connsiteX2" fmla="*/ 2532418 w 2980266"/>
                <a:gd name="connsiteY2" fmla="*/ 436038 h 2980266"/>
                <a:gd name="connsiteX3" fmla="*/ 2381100 w 2980266"/>
                <a:gd name="connsiteY3" fmla="*/ 698113 h 2980266"/>
                <a:gd name="connsiteX4" fmla="*/ 2621526 w 2980266"/>
                <a:gd name="connsiteY4" fmla="*/ 1114543 h 2980266"/>
                <a:gd name="connsiteX5" fmla="*/ 2924149 w 2980266"/>
                <a:gd name="connsiteY5" fmla="*/ 1114535 h 2980266"/>
                <a:gd name="connsiteX6" fmla="*/ 2966129 w 2980266"/>
                <a:gd name="connsiteY6" fmla="*/ 1352617 h 2980266"/>
                <a:gd name="connsiteX7" fmla="*/ 2681754 w 2980266"/>
                <a:gd name="connsiteY7" fmla="*/ 1456113 h 2980266"/>
                <a:gd name="connsiteX8" fmla="*/ 2598255 w 2980266"/>
                <a:gd name="connsiteY8" fmla="*/ 1929659 h 2980266"/>
                <a:gd name="connsiteX9" fmla="*/ 2830082 w 2980266"/>
                <a:gd name="connsiteY9" fmla="*/ 2124176 h 2980266"/>
                <a:gd name="connsiteX10" fmla="*/ 2709205 w 2980266"/>
                <a:gd name="connsiteY10" fmla="*/ 2333542 h 2980266"/>
                <a:gd name="connsiteX11" fmla="*/ 2424835 w 2980266"/>
                <a:gd name="connsiteY11" fmla="*/ 2230031 h 2980266"/>
                <a:gd name="connsiteX12" fmla="*/ 2056481 w 2980266"/>
                <a:gd name="connsiteY12" fmla="*/ 2539116 h 2980266"/>
                <a:gd name="connsiteX13" fmla="*/ 2109039 w 2980266"/>
                <a:gd name="connsiteY13" fmla="*/ 2837141 h 2980266"/>
                <a:gd name="connsiteX14" fmla="*/ 1881863 w 2980266"/>
                <a:gd name="connsiteY14" fmla="*/ 2919826 h 2980266"/>
                <a:gd name="connsiteX15" fmla="*/ 1730559 w 2980266"/>
                <a:gd name="connsiteY15" fmla="*/ 2657743 h 2980266"/>
                <a:gd name="connsiteX16" fmla="*/ 1249707 w 2980266"/>
                <a:gd name="connsiteY16" fmla="*/ 2657743 h 2980266"/>
                <a:gd name="connsiteX17" fmla="*/ 1098403 w 2980266"/>
                <a:gd name="connsiteY17" fmla="*/ 2919826 h 2980266"/>
                <a:gd name="connsiteX18" fmla="*/ 871227 w 2980266"/>
                <a:gd name="connsiteY18" fmla="*/ 2837141 h 2980266"/>
                <a:gd name="connsiteX19" fmla="*/ 923785 w 2980266"/>
                <a:gd name="connsiteY19" fmla="*/ 2539117 h 2980266"/>
                <a:gd name="connsiteX20" fmla="*/ 555431 w 2980266"/>
                <a:gd name="connsiteY20" fmla="*/ 2230032 h 2980266"/>
                <a:gd name="connsiteX21" fmla="*/ 271061 w 2980266"/>
                <a:gd name="connsiteY21" fmla="*/ 2333542 h 2980266"/>
                <a:gd name="connsiteX22" fmla="*/ 150184 w 2980266"/>
                <a:gd name="connsiteY22" fmla="*/ 2124176 h 2980266"/>
                <a:gd name="connsiteX23" fmla="*/ 382011 w 2980266"/>
                <a:gd name="connsiteY23" fmla="*/ 1929660 h 2980266"/>
                <a:gd name="connsiteX24" fmla="*/ 298512 w 2980266"/>
                <a:gd name="connsiteY24" fmla="*/ 1456114 h 2980266"/>
                <a:gd name="connsiteX25" fmla="*/ 14137 w 2980266"/>
                <a:gd name="connsiteY25" fmla="*/ 1352617 h 2980266"/>
                <a:gd name="connsiteX26" fmla="*/ 56117 w 2980266"/>
                <a:gd name="connsiteY26" fmla="*/ 1114535 h 2980266"/>
                <a:gd name="connsiteX27" fmla="*/ 358740 w 2980266"/>
                <a:gd name="connsiteY27" fmla="*/ 1114543 h 2980266"/>
                <a:gd name="connsiteX28" fmla="*/ 599166 w 2980266"/>
                <a:gd name="connsiteY28" fmla="*/ 698113 h 2980266"/>
                <a:gd name="connsiteX29" fmla="*/ 447848 w 2980266"/>
                <a:gd name="connsiteY29" fmla="*/ 436038 h 2980266"/>
                <a:gd name="connsiteX30" fmla="*/ 633043 w 2980266"/>
                <a:gd name="connsiteY30" fmla="*/ 280641 h 2980266"/>
                <a:gd name="connsiteX31" fmla="*/ 864860 w 2980266"/>
                <a:gd name="connsiteY31" fmla="*/ 475169 h 2980266"/>
                <a:gd name="connsiteX32" fmla="*/ 1316713 w 2980266"/>
                <a:gd name="connsiteY32" fmla="*/ 310708 h 2980266"/>
                <a:gd name="connsiteX33" fmla="*/ 1369255 w 2980266"/>
                <a:gd name="connsiteY33" fmla="*/ 12681 h 2980266"/>
                <a:gd name="connsiteX34" fmla="*/ 1611011 w 2980266"/>
                <a:gd name="connsiteY34" fmla="*/ 12681 h 2980266"/>
                <a:gd name="connsiteX35" fmla="*/ 1663553 w 2980266"/>
                <a:gd name="connsiteY35" fmla="*/ 310708 h 2980266"/>
                <a:gd name="connsiteX36" fmla="*/ 2115406 w 2980266"/>
                <a:gd name="connsiteY36" fmla="*/ 475169 h 298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980266" h="2980266">
                  <a:moveTo>
                    <a:pt x="2115406" y="475169"/>
                  </a:moveTo>
                  <a:lnTo>
                    <a:pt x="2347223" y="280641"/>
                  </a:lnTo>
                  <a:lnTo>
                    <a:pt x="2532418" y="436038"/>
                  </a:lnTo>
                  <a:lnTo>
                    <a:pt x="2381100" y="698113"/>
                  </a:lnTo>
                  <a:cubicBezTo>
                    <a:pt x="2488696" y="819151"/>
                    <a:pt x="2570502" y="960843"/>
                    <a:pt x="2621526" y="1114543"/>
                  </a:cubicBezTo>
                  <a:lnTo>
                    <a:pt x="2924149" y="1114535"/>
                  </a:lnTo>
                  <a:lnTo>
                    <a:pt x="2966129" y="1352617"/>
                  </a:lnTo>
                  <a:lnTo>
                    <a:pt x="2681754" y="1456113"/>
                  </a:lnTo>
                  <a:cubicBezTo>
                    <a:pt x="2686376" y="1617995"/>
                    <a:pt x="2657965" y="1779121"/>
                    <a:pt x="2598255" y="1929659"/>
                  </a:cubicBezTo>
                  <a:lnTo>
                    <a:pt x="2830082" y="2124176"/>
                  </a:lnTo>
                  <a:lnTo>
                    <a:pt x="2709205" y="2333542"/>
                  </a:lnTo>
                  <a:lnTo>
                    <a:pt x="2424835" y="2230031"/>
                  </a:lnTo>
                  <a:cubicBezTo>
                    <a:pt x="2324320" y="2357010"/>
                    <a:pt x="2198986" y="2462178"/>
                    <a:pt x="2056481" y="2539116"/>
                  </a:cubicBezTo>
                  <a:lnTo>
                    <a:pt x="2109039" y="2837141"/>
                  </a:lnTo>
                  <a:lnTo>
                    <a:pt x="1881863" y="2919826"/>
                  </a:lnTo>
                  <a:lnTo>
                    <a:pt x="1730559" y="2657743"/>
                  </a:lnTo>
                  <a:cubicBezTo>
                    <a:pt x="1571939" y="2690405"/>
                    <a:pt x="1408327" y="2690405"/>
                    <a:pt x="1249707" y="2657743"/>
                  </a:cubicBezTo>
                  <a:lnTo>
                    <a:pt x="1098403" y="2919826"/>
                  </a:lnTo>
                  <a:lnTo>
                    <a:pt x="871227" y="2837141"/>
                  </a:lnTo>
                  <a:lnTo>
                    <a:pt x="923785" y="2539117"/>
                  </a:lnTo>
                  <a:cubicBezTo>
                    <a:pt x="781280" y="2462179"/>
                    <a:pt x="655947" y="2357011"/>
                    <a:pt x="555431" y="2230032"/>
                  </a:cubicBezTo>
                  <a:lnTo>
                    <a:pt x="271061" y="2333542"/>
                  </a:lnTo>
                  <a:lnTo>
                    <a:pt x="150184" y="2124176"/>
                  </a:lnTo>
                  <a:lnTo>
                    <a:pt x="382011" y="1929660"/>
                  </a:lnTo>
                  <a:cubicBezTo>
                    <a:pt x="322301" y="1779122"/>
                    <a:pt x="293890" y="1617995"/>
                    <a:pt x="298512" y="1456114"/>
                  </a:cubicBezTo>
                  <a:lnTo>
                    <a:pt x="14137" y="1352617"/>
                  </a:lnTo>
                  <a:lnTo>
                    <a:pt x="56117" y="1114535"/>
                  </a:lnTo>
                  <a:lnTo>
                    <a:pt x="358740" y="1114543"/>
                  </a:lnTo>
                  <a:cubicBezTo>
                    <a:pt x="409764" y="960843"/>
                    <a:pt x="491570" y="819151"/>
                    <a:pt x="599166" y="698113"/>
                  </a:cubicBezTo>
                  <a:lnTo>
                    <a:pt x="447848" y="436038"/>
                  </a:lnTo>
                  <a:lnTo>
                    <a:pt x="633043" y="280641"/>
                  </a:lnTo>
                  <a:lnTo>
                    <a:pt x="864860" y="475169"/>
                  </a:lnTo>
                  <a:cubicBezTo>
                    <a:pt x="1002743" y="390226"/>
                    <a:pt x="1156488" y="334267"/>
                    <a:pt x="1316713" y="310708"/>
                  </a:cubicBezTo>
                  <a:lnTo>
                    <a:pt x="1369255" y="12681"/>
                  </a:lnTo>
                  <a:lnTo>
                    <a:pt x="1611011" y="12681"/>
                  </a:lnTo>
                  <a:lnTo>
                    <a:pt x="1663553" y="310708"/>
                  </a:lnTo>
                  <a:cubicBezTo>
                    <a:pt x="1823778" y="334267"/>
                    <a:pt x="1977523" y="390226"/>
                    <a:pt x="2115406" y="475169"/>
                  </a:cubicBezTo>
                  <a:close/>
                </a:path>
              </a:pathLst>
            </a:custGeom>
            <a:solidFill>
              <a:srgbClr val="10253F"/>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61396" tIns="760343" rIns="661396" bIns="812465" numCol="1" spcCol="1270" anchor="ctr" anchorCtr="0">
              <a:noAutofit/>
            </a:bodyPr>
            <a:lstStyle/>
            <a:p>
              <a:pPr algn="ctr" defTabSz="1633220">
                <a:lnSpc>
                  <a:spcPct val="90000"/>
                </a:lnSpc>
                <a:spcBef>
                  <a:spcPct val="0"/>
                </a:spcBef>
                <a:spcAft>
                  <a:spcPct val="35000"/>
                </a:spcAft>
              </a:pPr>
              <a:endParaRPr lang="zh-CN" altLang="en-US" sz="3700"/>
            </a:p>
          </p:txBody>
        </p:sp>
        <p:sp>
          <p:nvSpPr>
            <p:cNvPr id="19" name="任意多边形 18"/>
            <p:cNvSpPr/>
            <p:nvPr/>
          </p:nvSpPr>
          <p:spPr>
            <a:xfrm>
              <a:off x="5548730" y="2428720"/>
              <a:ext cx="1158706" cy="1158705"/>
            </a:xfrm>
            <a:custGeom>
              <a:avLst/>
              <a:gdLst>
                <a:gd name="connsiteX0" fmla="*/ 1621800 w 2167466"/>
                <a:gd name="connsiteY0" fmla="*/ 548964 h 2167466"/>
                <a:gd name="connsiteX1" fmla="*/ 1941574 w 2167466"/>
                <a:gd name="connsiteY1" fmla="*/ 452590 h 2167466"/>
                <a:gd name="connsiteX2" fmla="*/ 2059240 w 2167466"/>
                <a:gd name="connsiteY2" fmla="*/ 656392 h 2167466"/>
                <a:gd name="connsiteX3" fmla="*/ 1815890 w 2167466"/>
                <a:gd name="connsiteY3" fmla="*/ 885138 h 2167466"/>
                <a:gd name="connsiteX4" fmla="*/ 1815890 w 2167466"/>
                <a:gd name="connsiteY4" fmla="*/ 1282328 h 2167466"/>
                <a:gd name="connsiteX5" fmla="*/ 2059240 w 2167466"/>
                <a:gd name="connsiteY5" fmla="*/ 1511074 h 2167466"/>
                <a:gd name="connsiteX6" fmla="*/ 1941574 w 2167466"/>
                <a:gd name="connsiteY6" fmla="*/ 1714876 h 2167466"/>
                <a:gd name="connsiteX7" fmla="*/ 1621800 w 2167466"/>
                <a:gd name="connsiteY7" fmla="*/ 1618502 h 2167466"/>
                <a:gd name="connsiteX8" fmla="*/ 1277823 w 2167466"/>
                <a:gd name="connsiteY8" fmla="*/ 1817097 h 2167466"/>
                <a:gd name="connsiteX9" fmla="*/ 1201398 w 2167466"/>
                <a:gd name="connsiteY9" fmla="*/ 2142217 h 2167466"/>
                <a:gd name="connsiteX10" fmla="*/ 966068 w 2167466"/>
                <a:gd name="connsiteY10" fmla="*/ 2142217 h 2167466"/>
                <a:gd name="connsiteX11" fmla="*/ 889643 w 2167466"/>
                <a:gd name="connsiteY11" fmla="*/ 1817097 h 2167466"/>
                <a:gd name="connsiteX12" fmla="*/ 545666 w 2167466"/>
                <a:gd name="connsiteY12" fmla="*/ 1618502 h 2167466"/>
                <a:gd name="connsiteX13" fmla="*/ 225892 w 2167466"/>
                <a:gd name="connsiteY13" fmla="*/ 1714876 h 2167466"/>
                <a:gd name="connsiteX14" fmla="*/ 108226 w 2167466"/>
                <a:gd name="connsiteY14" fmla="*/ 1511074 h 2167466"/>
                <a:gd name="connsiteX15" fmla="*/ 351576 w 2167466"/>
                <a:gd name="connsiteY15" fmla="*/ 1282328 h 2167466"/>
                <a:gd name="connsiteX16" fmla="*/ 351576 w 2167466"/>
                <a:gd name="connsiteY16" fmla="*/ 885138 h 2167466"/>
                <a:gd name="connsiteX17" fmla="*/ 108226 w 2167466"/>
                <a:gd name="connsiteY17" fmla="*/ 656392 h 2167466"/>
                <a:gd name="connsiteX18" fmla="*/ 225892 w 2167466"/>
                <a:gd name="connsiteY18" fmla="*/ 452590 h 2167466"/>
                <a:gd name="connsiteX19" fmla="*/ 545666 w 2167466"/>
                <a:gd name="connsiteY19" fmla="*/ 548964 h 2167466"/>
                <a:gd name="connsiteX20" fmla="*/ 889643 w 2167466"/>
                <a:gd name="connsiteY20" fmla="*/ 350369 h 2167466"/>
                <a:gd name="connsiteX21" fmla="*/ 966068 w 2167466"/>
                <a:gd name="connsiteY21" fmla="*/ 25249 h 2167466"/>
                <a:gd name="connsiteX22" fmla="*/ 1201398 w 2167466"/>
                <a:gd name="connsiteY22" fmla="*/ 25249 h 2167466"/>
                <a:gd name="connsiteX23" fmla="*/ 1277823 w 2167466"/>
                <a:gd name="connsiteY23" fmla="*/ 350369 h 2167466"/>
                <a:gd name="connsiteX24" fmla="*/ 1621800 w 2167466"/>
                <a:gd name="connsiteY24" fmla="*/ 548964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167466" h="2167466">
                  <a:moveTo>
                    <a:pt x="1621800" y="548964"/>
                  </a:moveTo>
                  <a:lnTo>
                    <a:pt x="1941574" y="452590"/>
                  </a:lnTo>
                  <a:lnTo>
                    <a:pt x="2059240" y="656392"/>
                  </a:lnTo>
                  <a:lnTo>
                    <a:pt x="1815890" y="885138"/>
                  </a:lnTo>
                  <a:cubicBezTo>
                    <a:pt x="1851165" y="1015185"/>
                    <a:pt x="1851165" y="1152281"/>
                    <a:pt x="1815890" y="1282328"/>
                  </a:cubicBezTo>
                  <a:lnTo>
                    <a:pt x="2059240" y="1511074"/>
                  </a:lnTo>
                  <a:lnTo>
                    <a:pt x="1941574" y="1714876"/>
                  </a:lnTo>
                  <a:lnTo>
                    <a:pt x="1621800" y="1618502"/>
                  </a:lnTo>
                  <a:cubicBezTo>
                    <a:pt x="1526813" y="1714075"/>
                    <a:pt x="1408085" y="1782623"/>
                    <a:pt x="1277823" y="1817097"/>
                  </a:cubicBezTo>
                  <a:lnTo>
                    <a:pt x="1201398" y="2142217"/>
                  </a:lnTo>
                  <a:lnTo>
                    <a:pt x="966068" y="2142217"/>
                  </a:lnTo>
                  <a:lnTo>
                    <a:pt x="889643" y="1817097"/>
                  </a:lnTo>
                  <a:cubicBezTo>
                    <a:pt x="759381" y="1782622"/>
                    <a:pt x="640653" y="1714074"/>
                    <a:pt x="545666" y="1618502"/>
                  </a:cubicBezTo>
                  <a:lnTo>
                    <a:pt x="225892" y="1714876"/>
                  </a:lnTo>
                  <a:lnTo>
                    <a:pt x="108226" y="1511074"/>
                  </a:lnTo>
                  <a:lnTo>
                    <a:pt x="351576" y="1282328"/>
                  </a:lnTo>
                  <a:cubicBezTo>
                    <a:pt x="316301" y="1152281"/>
                    <a:pt x="316301" y="1015185"/>
                    <a:pt x="351576" y="885138"/>
                  </a:cubicBezTo>
                  <a:lnTo>
                    <a:pt x="108226" y="656392"/>
                  </a:lnTo>
                  <a:lnTo>
                    <a:pt x="225892" y="452590"/>
                  </a:lnTo>
                  <a:lnTo>
                    <a:pt x="545666" y="548964"/>
                  </a:lnTo>
                  <a:cubicBezTo>
                    <a:pt x="640653" y="453391"/>
                    <a:pt x="759381" y="384843"/>
                    <a:pt x="889643" y="350369"/>
                  </a:cubicBezTo>
                  <a:lnTo>
                    <a:pt x="966068" y="25249"/>
                  </a:lnTo>
                  <a:lnTo>
                    <a:pt x="1201398" y="25249"/>
                  </a:lnTo>
                  <a:lnTo>
                    <a:pt x="1277823" y="350369"/>
                  </a:lnTo>
                  <a:cubicBezTo>
                    <a:pt x="1408085" y="384844"/>
                    <a:pt x="1526813" y="453392"/>
                    <a:pt x="1621800" y="548964"/>
                  </a:cubicBezTo>
                  <a:close/>
                </a:path>
              </a:pathLst>
            </a:custGeom>
            <a:solidFill>
              <a:srgbClr val="10253F"/>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86306" tIns="589604" rIns="586306" bIns="589604" numCol="1" spcCol="1270" anchor="ctr" anchorCtr="0">
              <a:noAutofit/>
            </a:bodyPr>
            <a:lstStyle/>
            <a:p>
              <a:pPr algn="ctr" defTabSz="1066800">
                <a:lnSpc>
                  <a:spcPct val="90000"/>
                </a:lnSpc>
                <a:spcBef>
                  <a:spcPct val="0"/>
                </a:spcBef>
                <a:spcAft>
                  <a:spcPct val="35000"/>
                </a:spcAft>
              </a:pPr>
              <a:endParaRPr lang="zh-CN" altLang="en-US" sz="2400"/>
            </a:p>
          </p:txBody>
        </p:sp>
        <p:sp>
          <p:nvSpPr>
            <p:cNvPr id="20" name="任意多边形 19"/>
            <p:cNvSpPr/>
            <p:nvPr/>
          </p:nvSpPr>
          <p:spPr>
            <a:xfrm>
              <a:off x="6070147" y="1501755"/>
              <a:ext cx="1390448" cy="1390447"/>
            </a:xfrm>
            <a:custGeom>
              <a:avLst/>
              <a:gdLst>
                <a:gd name="connsiteX0" fmla="*/ 1589033 w 2123675"/>
                <a:gd name="connsiteY0" fmla="*/ 537873 h 2123675"/>
                <a:gd name="connsiteX1" fmla="*/ 1902347 w 2123675"/>
                <a:gd name="connsiteY1" fmla="*/ 443446 h 2123675"/>
                <a:gd name="connsiteX2" fmla="*/ 2017635 w 2123675"/>
                <a:gd name="connsiteY2" fmla="*/ 643130 h 2123675"/>
                <a:gd name="connsiteX3" fmla="*/ 1779202 w 2123675"/>
                <a:gd name="connsiteY3" fmla="*/ 867255 h 2123675"/>
                <a:gd name="connsiteX4" fmla="*/ 1779202 w 2123675"/>
                <a:gd name="connsiteY4" fmla="*/ 1256420 h 2123675"/>
                <a:gd name="connsiteX5" fmla="*/ 2017635 w 2123675"/>
                <a:gd name="connsiteY5" fmla="*/ 1480545 h 2123675"/>
                <a:gd name="connsiteX6" fmla="*/ 1902347 w 2123675"/>
                <a:gd name="connsiteY6" fmla="*/ 1680229 h 2123675"/>
                <a:gd name="connsiteX7" fmla="*/ 1589033 w 2123675"/>
                <a:gd name="connsiteY7" fmla="*/ 1585802 h 2123675"/>
                <a:gd name="connsiteX8" fmla="*/ 1252006 w 2123675"/>
                <a:gd name="connsiteY8" fmla="*/ 1780385 h 2123675"/>
                <a:gd name="connsiteX9" fmla="*/ 1177125 w 2123675"/>
                <a:gd name="connsiteY9" fmla="*/ 2098936 h 2123675"/>
                <a:gd name="connsiteX10" fmla="*/ 946550 w 2123675"/>
                <a:gd name="connsiteY10" fmla="*/ 2098936 h 2123675"/>
                <a:gd name="connsiteX11" fmla="*/ 871669 w 2123675"/>
                <a:gd name="connsiteY11" fmla="*/ 1780385 h 2123675"/>
                <a:gd name="connsiteX12" fmla="*/ 534642 w 2123675"/>
                <a:gd name="connsiteY12" fmla="*/ 1585802 h 2123675"/>
                <a:gd name="connsiteX13" fmla="*/ 221328 w 2123675"/>
                <a:gd name="connsiteY13" fmla="*/ 1680229 h 2123675"/>
                <a:gd name="connsiteX14" fmla="*/ 106040 w 2123675"/>
                <a:gd name="connsiteY14" fmla="*/ 1480545 h 2123675"/>
                <a:gd name="connsiteX15" fmla="*/ 344473 w 2123675"/>
                <a:gd name="connsiteY15" fmla="*/ 1256420 h 2123675"/>
                <a:gd name="connsiteX16" fmla="*/ 344473 w 2123675"/>
                <a:gd name="connsiteY16" fmla="*/ 867255 h 2123675"/>
                <a:gd name="connsiteX17" fmla="*/ 106040 w 2123675"/>
                <a:gd name="connsiteY17" fmla="*/ 643130 h 2123675"/>
                <a:gd name="connsiteX18" fmla="*/ 221328 w 2123675"/>
                <a:gd name="connsiteY18" fmla="*/ 443446 h 2123675"/>
                <a:gd name="connsiteX19" fmla="*/ 534642 w 2123675"/>
                <a:gd name="connsiteY19" fmla="*/ 537873 h 2123675"/>
                <a:gd name="connsiteX20" fmla="*/ 871669 w 2123675"/>
                <a:gd name="connsiteY20" fmla="*/ 343290 h 2123675"/>
                <a:gd name="connsiteX21" fmla="*/ 946550 w 2123675"/>
                <a:gd name="connsiteY21" fmla="*/ 24739 h 2123675"/>
                <a:gd name="connsiteX22" fmla="*/ 1177125 w 2123675"/>
                <a:gd name="connsiteY22" fmla="*/ 24739 h 2123675"/>
                <a:gd name="connsiteX23" fmla="*/ 1252006 w 2123675"/>
                <a:gd name="connsiteY23" fmla="*/ 343290 h 2123675"/>
                <a:gd name="connsiteX24" fmla="*/ 1589033 w 2123675"/>
                <a:gd name="connsiteY24" fmla="*/ 537873 h 2123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123675" h="2123675">
                  <a:moveTo>
                    <a:pt x="1366897" y="537190"/>
                  </a:moveTo>
                  <a:lnTo>
                    <a:pt x="1594045" y="396507"/>
                  </a:lnTo>
                  <a:lnTo>
                    <a:pt x="1727168" y="529630"/>
                  </a:lnTo>
                  <a:lnTo>
                    <a:pt x="1586485" y="756778"/>
                  </a:lnTo>
                  <a:cubicBezTo>
                    <a:pt x="1640670" y="849967"/>
                    <a:pt x="1669056" y="955907"/>
                    <a:pt x="1668725" y="1063703"/>
                  </a:cubicBezTo>
                  <a:lnTo>
                    <a:pt x="1904134" y="1190078"/>
                  </a:lnTo>
                  <a:lnTo>
                    <a:pt x="1855408" y="1371927"/>
                  </a:lnTo>
                  <a:lnTo>
                    <a:pt x="1588350" y="1363666"/>
                  </a:lnTo>
                  <a:cubicBezTo>
                    <a:pt x="1534739" y="1457186"/>
                    <a:pt x="1457186" y="1534739"/>
                    <a:pt x="1363666" y="1588351"/>
                  </a:cubicBezTo>
                  <a:lnTo>
                    <a:pt x="1371926" y="1855408"/>
                  </a:lnTo>
                  <a:lnTo>
                    <a:pt x="1190078" y="1904134"/>
                  </a:lnTo>
                  <a:lnTo>
                    <a:pt x="1063703" y="1668725"/>
                  </a:lnTo>
                  <a:cubicBezTo>
                    <a:pt x="955907" y="1669057"/>
                    <a:pt x="849967" y="1640670"/>
                    <a:pt x="756778" y="1586485"/>
                  </a:cubicBezTo>
                  <a:lnTo>
                    <a:pt x="529630" y="1727168"/>
                  </a:lnTo>
                  <a:lnTo>
                    <a:pt x="396507" y="1594045"/>
                  </a:lnTo>
                  <a:lnTo>
                    <a:pt x="537190" y="1366897"/>
                  </a:lnTo>
                  <a:cubicBezTo>
                    <a:pt x="483005" y="1273708"/>
                    <a:pt x="454619" y="1167768"/>
                    <a:pt x="454950" y="1059972"/>
                  </a:cubicBezTo>
                  <a:lnTo>
                    <a:pt x="219541" y="933597"/>
                  </a:lnTo>
                  <a:lnTo>
                    <a:pt x="268267" y="751748"/>
                  </a:lnTo>
                  <a:lnTo>
                    <a:pt x="535325" y="760009"/>
                  </a:lnTo>
                  <a:cubicBezTo>
                    <a:pt x="588936" y="666489"/>
                    <a:pt x="666489" y="588936"/>
                    <a:pt x="760009" y="535324"/>
                  </a:cubicBezTo>
                  <a:lnTo>
                    <a:pt x="751749" y="268267"/>
                  </a:lnTo>
                  <a:lnTo>
                    <a:pt x="933597" y="219541"/>
                  </a:lnTo>
                  <a:lnTo>
                    <a:pt x="1059972" y="454950"/>
                  </a:lnTo>
                  <a:cubicBezTo>
                    <a:pt x="1167768" y="454618"/>
                    <a:pt x="1273708" y="483005"/>
                    <a:pt x="1366897" y="537190"/>
                  </a:cubicBezTo>
                  <a:close/>
                </a:path>
              </a:pathLst>
            </a:custGeom>
            <a:solidFill>
              <a:srgbClr val="10253F"/>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46337" tIns="746337" rIns="746338" bIns="746338" numCol="1" spcCol="1270" anchor="ctr" anchorCtr="0">
              <a:noAutofit/>
            </a:bodyPr>
            <a:lstStyle/>
            <a:p>
              <a:pPr algn="ctr" defTabSz="1099820">
                <a:lnSpc>
                  <a:spcPct val="90000"/>
                </a:lnSpc>
                <a:spcBef>
                  <a:spcPct val="0"/>
                </a:spcBef>
                <a:spcAft>
                  <a:spcPct val="35000"/>
                </a:spcAft>
              </a:pPr>
              <a:endParaRPr lang="zh-CN" altLang="en-US" sz="2500"/>
            </a:p>
          </p:txBody>
        </p:sp>
        <p:sp>
          <p:nvSpPr>
            <p:cNvPr id="21" name="Freeform 7"/>
            <p:cNvSpPr>
              <a:spLocks noChangeAspect="1" noEditPoints="1"/>
            </p:cNvSpPr>
            <p:nvPr/>
          </p:nvSpPr>
          <p:spPr bwMode="auto">
            <a:xfrm>
              <a:off x="6960821" y="3363904"/>
              <a:ext cx="579557" cy="432923"/>
            </a:xfrm>
            <a:custGeom>
              <a:avLst/>
              <a:gdLst>
                <a:gd name="T0" fmla="*/ 485 w 527"/>
                <a:gd name="T1" fmla="*/ 294 h 394"/>
                <a:gd name="T2" fmla="*/ 42 w 527"/>
                <a:gd name="T3" fmla="*/ 294 h 394"/>
                <a:gd name="T4" fmla="*/ 9 w 527"/>
                <a:gd name="T5" fmla="*/ 359 h 394"/>
                <a:gd name="T6" fmla="*/ 518 w 527"/>
                <a:gd name="T7" fmla="*/ 359 h 394"/>
                <a:gd name="T8" fmla="*/ 485 w 527"/>
                <a:gd name="T9" fmla="*/ 294 h 394"/>
                <a:gd name="T10" fmla="*/ 208 w 527"/>
                <a:gd name="T11" fmla="*/ 343 h 394"/>
                <a:gd name="T12" fmla="*/ 222 w 527"/>
                <a:gd name="T13" fmla="*/ 317 h 394"/>
                <a:gd name="T14" fmla="*/ 307 w 527"/>
                <a:gd name="T15" fmla="*/ 317 h 394"/>
                <a:gd name="T16" fmla="*/ 319 w 527"/>
                <a:gd name="T17" fmla="*/ 343 h 394"/>
                <a:gd name="T18" fmla="*/ 208 w 527"/>
                <a:gd name="T19" fmla="*/ 343 h 394"/>
                <a:gd name="T20" fmla="*/ 478 w 527"/>
                <a:gd name="T21" fmla="*/ 280 h 394"/>
                <a:gd name="T22" fmla="*/ 478 w 527"/>
                <a:gd name="T23" fmla="*/ 278 h 394"/>
                <a:gd name="T24" fmla="*/ 478 w 527"/>
                <a:gd name="T25" fmla="*/ 277 h 394"/>
                <a:gd name="T26" fmla="*/ 478 w 527"/>
                <a:gd name="T27" fmla="*/ 12 h 394"/>
                <a:gd name="T28" fmla="*/ 465 w 527"/>
                <a:gd name="T29" fmla="*/ 0 h 394"/>
                <a:gd name="T30" fmla="*/ 62 w 527"/>
                <a:gd name="T31" fmla="*/ 0 h 394"/>
                <a:gd name="T32" fmla="*/ 49 w 527"/>
                <a:gd name="T33" fmla="*/ 12 h 394"/>
                <a:gd name="T34" fmla="*/ 49 w 527"/>
                <a:gd name="T35" fmla="*/ 277 h 394"/>
                <a:gd name="T36" fmla="*/ 50 w 527"/>
                <a:gd name="T37" fmla="*/ 278 h 394"/>
                <a:gd name="T38" fmla="*/ 49 w 527"/>
                <a:gd name="T39" fmla="*/ 280 h 394"/>
                <a:gd name="T40" fmla="*/ 49 w 527"/>
                <a:gd name="T41" fmla="*/ 280 h 394"/>
                <a:gd name="T42" fmla="*/ 478 w 527"/>
                <a:gd name="T43" fmla="*/ 280 h 394"/>
                <a:gd name="T44" fmla="*/ 447 w 527"/>
                <a:gd name="T45" fmla="*/ 259 h 394"/>
                <a:gd name="T46" fmla="*/ 80 w 527"/>
                <a:gd name="T47" fmla="*/ 259 h 394"/>
                <a:gd name="T48" fmla="*/ 80 w 527"/>
                <a:gd name="T49" fmla="*/ 30 h 394"/>
                <a:gd name="T50" fmla="*/ 447 w 527"/>
                <a:gd name="T51" fmla="*/ 30 h 394"/>
                <a:gd name="T52" fmla="*/ 447 w 527"/>
                <a:gd name="T53" fmla="*/ 259 h 394"/>
                <a:gd name="T54" fmla="*/ 526 w 527"/>
                <a:gd name="T55" fmla="*/ 373 h 394"/>
                <a:gd name="T56" fmla="*/ 1 w 527"/>
                <a:gd name="T57" fmla="*/ 373 h 394"/>
                <a:gd name="T58" fmla="*/ 0 w 527"/>
                <a:gd name="T59" fmla="*/ 376 h 394"/>
                <a:gd name="T60" fmla="*/ 12 w 527"/>
                <a:gd name="T61" fmla="*/ 394 h 394"/>
                <a:gd name="T62" fmla="*/ 515 w 527"/>
                <a:gd name="T63" fmla="*/ 394 h 394"/>
                <a:gd name="T64" fmla="*/ 527 w 527"/>
                <a:gd name="T65" fmla="*/ 376 h 394"/>
                <a:gd name="T66" fmla="*/ 526 w 527"/>
                <a:gd name="T67" fmla="*/ 373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7" h="394">
                  <a:moveTo>
                    <a:pt x="485" y="294"/>
                  </a:moveTo>
                  <a:cubicBezTo>
                    <a:pt x="42" y="294"/>
                    <a:pt x="42" y="294"/>
                    <a:pt x="42" y="294"/>
                  </a:cubicBezTo>
                  <a:cubicBezTo>
                    <a:pt x="9" y="359"/>
                    <a:pt x="9" y="359"/>
                    <a:pt x="9" y="359"/>
                  </a:cubicBezTo>
                  <a:cubicBezTo>
                    <a:pt x="518" y="359"/>
                    <a:pt x="518" y="359"/>
                    <a:pt x="518" y="359"/>
                  </a:cubicBezTo>
                  <a:lnTo>
                    <a:pt x="485" y="294"/>
                  </a:lnTo>
                  <a:close/>
                  <a:moveTo>
                    <a:pt x="208" y="343"/>
                  </a:moveTo>
                  <a:cubicBezTo>
                    <a:pt x="222" y="317"/>
                    <a:pt x="222" y="317"/>
                    <a:pt x="222" y="317"/>
                  </a:cubicBezTo>
                  <a:cubicBezTo>
                    <a:pt x="307" y="317"/>
                    <a:pt x="307" y="317"/>
                    <a:pt x="307" y="317"/>
                  </a:cubicBezTo>
                  <a:cubicBezTo>
                    <a:pt x="319" y="343"/>
                    <a:pt x="319" y="343"/>
                    <a:pt x="319" y="343"/>
                  </a:cubicBezTo>
                  <a:lnTo>
                    <a:pt x="208" y="343"/>
                  </a:lnTo>
                  <a:close/>
                  <a:moveTo>
                    <a:pt x="478" y="280"/>
                  </a:moveTo>
                  <a:cubicBezTo>
                    <a:pt x="478" y="279"/>
                    <a:pt x="478" y="279"/>
                    <a:pt x="478" y="278"/>
                  </a:cubicBezTo>
                  <a:cubicBezTo>
                    <a:pt x="478" y="278"/>
                    <a:pt x="478" y="278"/>
                    <a:pt x="478" y="277"/>
                  </a:cubicBezTo>
                  <a:cubicBezTo>
                    <a:pt x="478" y="12"/>
                    <a:pt x="478" y="12"/>
                    <a:pt x="478" y="12"/>
                  </a:cubicBezTo>
                  <a:cubicBezTo>
                    <a:pt x="478" y="5"/>
                    <a:pt x="472" y="0"/>
                    <a:pt x="465" y="0"/>
                  </a:cubicBezTo>
                  <a:cubicBezTo>
                    <a:pt x="62" y="0"/>
                    <a:pt x="62" y="0"/>
                    <a:pt x="62" y="0"/>
                  </a:cubicBezTo>
                  <a:cubicBezTo>
                    <a:pt x="55" y="0"/>
                    <a:pt x="49" y="5"/>
                    <a:pt x="49" y="12"/>
                  </a:cubicBezTo>
                  <a:cubicBezTo>
                    <a:pt x="49" y="277"/>
                    <a:pt x="49" y="277"/>
                    <a:pt x="49" y="277"/>
                  </a:cubicBezTo>
                  <a:cubicBezTo>
                    <a:pt x="49" y="278"/>
                    <a:pt x="50" y="278"/>
                    <a:pt x="50" y="278"/>
                  </a:cubicBezTo>
                  <a:cubicBezTo>
                    <a:pt x="50" y="279"/>
                    <a:pt x="49" y="279"/>
                    <a:pt x="49" y="280"/>
                  </a:cubicBezTo>
                  <a:cubicBezTo>
                    <a:pt x="49" y="280"/>
                    <a:pt x="49" y="280"/>
                    <a:pt x="49" y="280"/>
                  </a:cubicBezTo>
                  <a:cubicBezTo>
                    <a:pt x="478" y="280"/>
                    <a:pt x="478" y="280"/>
                    <a:pt x="478" y="280"/>
                  </a:cubicBezTo>
                  <a:close/>
                  <a:moveTo>
                    <a:pt x="447" y="259"/>
                  </a:moveTo>
                  <a:cubicBezTo>
                    <a:pt x="80" y="259"/>
                    <a:pt x="80" y="259"/>
                    <a:pt x="80" y="259"/>
                  </a:cubicBezTo>
                  <a:cubicBezTo>
                    <a:pt x="80" y="30"/>
                    <a:pt x="80" y="30"/>
                    <a:pt x="80" y="30"/>
                  </a:cubicBezTo>
                  <a:cubicBezTo>
                    <a:pt x="447" y="30"/>
                    <a:pt x="447" y="30"/>
                    <a:pt x="447" y="30"/>
                  </a:cubicBezTo>
                  <a:lnTo>
                    <a:pt x="447" y="259"/>
                  </a:lnTo>
                  <a:close/>
                  <a:moveTo>
                    <a:pt x="526" y="373"/>
                  </a:moveTo>
                  <a:cubicBezTo>
                    <a:pt x="1" y="373"/>
                    <a:pt x="1" y="373"/>
                    <a:pt x="1" y="373"/>
                  </a:cubicBezTo>
                  <a:cubicBezTo>
                    <a:pt x="0" y="376"/>
                    <a:pt x="0" y="376"/>
                    <a:pt x="0" y="376"/>
                  </a:cubicBezTo>
                  <a:cubicBezTo>
                    <a:pt x="0" y="382"/>
                    <a:pt x="6" y="394"/>
                    <a:pt x="12" y="394"/>
                  </a:cubicBezTo>
                  <a:cubicBezTo>
                    <a:pt x="515" y="394"/>
                    <a:pt x="515" y="394"/>
                    <a:pt x="515" y="394"/>
                  </a:cubicBezTo>
                  <a:cubicBezTo>
                    <a:pt x="521" y="394"/>
                    <a:pt x="527" y="382"/>
                    <a:pt x="527" y="376"/>
                  </a:cubicBezTo>
                  <a:lnTo>
                    <a:pt x="526" y="373"/>
                  </a:lnTo>
                  <a:close/>
                </a:path>
              </a:pathLst>
            </a:custGeom>
            <a:solidFill>
              <a:schemeClr val="bg1"/>
            </a:solidFill>
            <a:ln>
              <a:noFill/>
            </a:ln>
          </p:spPr>
          <p:txBody>
            <a:bodyPr vert="horz" wrap="square" lIns="68580" tIns="34290" rIns="68580" bIns="34290" numCol="1" anchor="t" anchorCtr="0" compatLnSpc="1"/>
            <a:lstStyle/>
            <a:p>
              <a:pPr defTabSz="783590">
                <a:defRPr/>
              </a:pPr>
              <a:endParaRPr lang="zh-CN" altLang="en-US" sz="1800" kern="0">
                <a:solidFill>
                  <a:srgbClr val="464646"/>
                </a:solidFill>
                <a:latin typeface="Segoe UI" panose="020B0502040204020203"/>
                <a:ea typeface="微软雅黑" panose="020B0503020204020204" pitchFamily="34" charset="-122"/>
              </a:endParaRPr>
            </a:p>
          </p:txBody>
        </p:sp>
        <p:sp>
          <p:nvSpPr>
            <p:cNvPr id="22" name="Freeform 11"/>
            <p:cNvSpPr/>
            <p:nvPr/>
          </p:nvSpPr>
          <p:spPr bwMode="auto">
            <a:xfrm>
              <a:off x="5840028" y="2736291"/>
              <a:ext cx="535474" cy="529556"/>
            </a:xfrm>
            <a:custGeom>
              <a:avLst/>
              <a:gdLst>
                <a:gd name="T0" fmla="*/ 47 w 95"/>
                <a:gd name="T1" fmla="*/ 0 h 94"/>
                <a:gd name="T2" fmla="*/ 0 w 95"/>
                <a:gd name="T3" fmla="*/ 47 h 94"/>
                <a:gd name="T4" fmla="*/ 47 w 95"/>
                <a:gd name="T5" fmla="*/ 94 h 94"/>
                <a:gd name="T6" fmla="*/ 95 w 95"/>
                <a:gd name="T7" fmla="*/ 47 h 94"/>
                <a:gd name="T8" fmla="*/ 47 w 95"/>
                <a:gd name="T9" fmla="*/ 47 h 94"/>
                <a:gd name="T10" fmla="*/ 47 w 95"/>
                <a:gd name="T11" fmla="*/ 0 h 94"/>
              </a:gdLst>
              <a:ahLst/>
              <a:cxnLst>
                <a:cxn ang="0">
                  <a:pos x="T0" y="T1"/>
                </a:cxn>
                <a:cxn ang="0">
                  <a:pos x="T2" y="T3"/>
                </a:cxn>
                <a:cxn ang="0">
                  <a:pos x="T4" y="T5"/>
                </a:cxn>
                <a:cxn ang="0">
                  <a:pos x="T6" y="T7"/>
                </a:cxn>
                <a:cxn ang="0">
                  <a:pos x="T8" y="T9"/>
                </a:cxn>
                <a:cxn ang="0">
                  <a:pos x="T10" y="T11"/>
                </a:cxn>
              </a:cxnLst>
              <a:rect l="0" t="0" r="r" b="b"/>
              <a:pathLst>
                <a:path w="95" h="94">
                  <a:moveTo>
                    <a:pt x="47" y="0"/>
                  </a:moveTo>
                  <a:cubicBezTo>
                    <a:pt x="21" y="0"/>
                    <a:pt x="0" y="21"/>
                    <a:pt x="0" y="47"/>
                  </a:cubicBezTo>
                  <a:cubicBezTo>
                    <a:pt x="0" y="73"/>
                    <a:pt x="21" y="94"/>
                    <a:pt x="47" y="94"/>
                  </a:cubicBezTo>
                  <a:cubicBezTo>
                    <a:pt x="73" y="94"/>
                    <a:pt x="95" y="73"/>
                    <a:pt x="95" y="47"/>
                  </a:cubicBezTo>
                  <a:cubicBezTo>
                    <a:pt x="47" y="47"/>
                    <a:pt x="47" y="47"/>
                    <a:pt x="47" y="47"/>
                  </a:cubicBezTo>
                  <a:lnTo>
                    <a:pt x="47" y="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3" name="Freeform 11"/>
            <p:cNvSpPr>
              <a:spLocks noEditPoints="1"/>
            </p:cNvSpPr>
            <p:nvPr/>
          </p:nvSpPr>
          <p:spPr bwMode="auto">
            <a:xfrm>
              <a:off x="6547973" y="1989052"/>
              <a:ext cx="415050" cy="474071"/>
            </a:xfrm>
            <a:custGeom>
              <a:avLst/>
              <a:gdLst>
                <a:gd name="T0" fmla="*/ 58 w 89"/>
                <a:gd name="T1" fmla="*/ 2 h 103"/>
                <a:gd name="T2" fmla="*/ 58 w 89"/>
                <a:gd name="T3" fmla="*/ 2 h 103"/>
                <a:gd name="T4" fmla="*/ 30 w 89"/>
                <a:gd name="T5" fmla="*/ 2 h 103"/>
                <a:gd name="T6" fmla="*/ 31 w 89"/>
                <a:gd name="T7" fmla="*/ 0 h 103"/>
                <a:gd name="T8" fmla="*/ 16 w 89"/>
                <a:gd name="T9" fmla="*/ 0 h 103"/>
                <a:gd name="T10" fmla="*/ 14 w 89"/>
                <a:gd name="T11" fmla="*/ 2 h 103"/>
                <a:gd name="T12" fmla="*/ 22 w 89"/>
                <a:gd name="T13" fmla="*/ 5 h 103"/>
                <a:gd name="T14" fmla="*/ 27 w 89"/>
                <a:gd name="T15" fmla="*/ 4 h 103"/>
                <a:gd name="T16" fmla="*/ 0 w 89"/>
                <a:gd name="T17" fmla="*/ 58 h 103"/>
                <a:gd name="T18" fmla="*/ 45 w 89"/>
                <a:gd name="T19" fmla="*/ 103 h 103"/>
                <a:gd name="T20" fmla="*/ 89 w 89"/>
                <a:gd name="T21" fmla="*/ 58 h 103"/>
                <a:gd name="T22" fmla="*/ 58 w 89"/>
                <a:gd name="T23" fmla="*/ 2 h 103"/>
                <a:gd name="T24" fmla="*/ 57 w 89"/>
                <a:gd name="T25" fmla="*/ 73 h 103"/>
                <a:gd name="T26" fmla="*/ 49 w 89"/>
                <a:gd name="T27" fmla="*/ 77 h 103"/>
                <a:gd name="T28" fmla="*/ 49 w 89"/>
                <a:gd name="T29" fmla="*/ 84 h 103"/>
                <a:gd name="T30" fmla="*/ 41 w 89"/>
                <a:gd name="T31" fmla="*/ 84 h 103"/>
                <a:gd name="T32" fmla="*/ 41 w 89"/>
                <a:gd name="T33" fmla="*/ 77 h 103"/>
                <a:gd name="T34" fmla="*/ 32 w 89"/>
                <a:gd name="T35" fmla="*/ 73 h 103"/>
                <a:gd name="T36" fmla="*/ 27 w 89"/>
                <a:gd name="T37" fmla="*/ 63 h 103"/>
                <a:gd name="T38" fmla="*/ 27 w 89"/>
                <a:gd name="T39" fmla="*/ 61 h 103"/>
                <a:gd name="T40" fmla="*/ 34 w 89"/>
                <a:gd name="T41" fmla="*/ 61 h 103"/>
                <a:gd name="T42" fmla="*/ 34 w 89"/>
                <a:gd name="T43" fmla="*/ 62 h 103"/>
                <a:gd name="T44" fmla="*/ 37 w 89"/>
                <a:gd name="T45" fmla="*/ 69 h 103"/>
                <a:gd name="T46" fmla="*/ 45 w 89"/>
                <a:gd name="T47" fmla="*/ 71 h 103"/>
                <a:gd name="T48" fmla="*/ 52 w 89"/>
                <a:gd name="T49" fmla="*/ 69 h 103"/>
                <a:gd name="T50" fmla="*/ 55 w 89"/>
                <a:gd name="T51" fmla="*/ 62 h 103"/>
                <a:gd name="T52" fmla="*/ 52 w 89"/>
                <a:gd name="T53" fmla="*/ 56 h 103"/>
                <a:gd name="T54" fmla="*/ 43 w 89"/>
                <a:gd name="T55" fmla="*/ 53 h 103"/>
                <a:gd name="T56" fmla="*/ 32 w 89"/>
                <a:gd name="T57" fmla="*/ 48 h 103"/>
                <a:gd name="T58" fmla="*/ 29 w 89"/>
                <a:gd name="T59" fmla="*/ 39 h 103"/>
                <a:gd name="T60" fmla="*/ 33 w 89"/>
                <a:gd name="T61" fmla="*/ 29 h 103"/>
                <a:gd name="T62" fmla="*/ 41 w 89"/>
                <a:gd name="T63" fmla="*/ 25 h 103"/>
                <a:gd name="T64" fmla="*/ 41 w 89"/>
                <a:gd name="T65" fmla="*/ 19 h 103"/>
                <a:gd name="T66" fmla="*/ 49 w 89"/>
                <a:gd name="T67" fmla="*/ 19 h 103"/>
                <a:gd name="T68" fmla="*/ 49 w 89"/>
                <a:gd name="T69" fmla="*/ 25 h 103"/>
                <a:gd name="T70" fmla="*/ 57 w 89"/>
                <a:gd name="T71" fmla="*/ 29 h 103"/>
                <a:gd name="T72" fmla="*/ 62 w 89"/>
                <a:gd name="T73" fmla="*/ 39 h 103"/>
                <a:gd name="T74" fmla="*/ 62 w 89"/>
                <a:gd name="T75" fmla="*/ 40 h 103"/>
                <a:gd name="T76" fmla="*/ 54 w 89"/>
                <a:gd name="T77" fmla="*/ 40 h 103"/>
                <a:gd name="T78" fmla="*/ 54 w 89"/>
                <a:gd name="T79" fmla="*/ 39 h 103"/>
                <a:gd name="T80" fmla="*/ 52 w 89"/>
                <a:gd name="T81" fmla="*/ 33 h 103"/>
                <a:gd name="T82" fmla="*/ 45 w 89"/>
                <a:gd name="T83" fmla="*/ 31 h 103"/>
                <a:gd name="T84" fmla="*/ 38 w 89"/>
                <a:gd name="T85" fmla="*/ 33 h 103"/>
                <a:gd name="T86" fmla="*/ 36 w 89"/>
                <a:gd name="T87" fmla="*/ 39 h 103"/>
                <a:gd name="T88" fmla="*/ 38 w 89"/>
                <a:gd name="T89" fmla="*/ 43 h 103"/>
                <a:gd name="T90" fmla="*/ 46 w 89"/>
                <a:gd name="T91" fmla="*/ 47 h 103"/>
                <a:gd name="T92" fmla="*/ 58 w 89"/>
                <a:gd name="T93" fmla="*/ 52 h 103"/>
                <a:gd name="T94" fmla="*/ 63 w 89"/>
                <a:gd name="T95" fmla="*/ 62 h 103"/>
                <a:gd name="T96" fmla="*/ 57 w 89"/>
                <a:gd name="T97" fmla="*/ 7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9" h="103">
                  <a:moveTo>
                    <a:pt x="58" y="2"/>
                  </a:moveTo>
                  <a:cubicBezTo>
                    <a:pt x="58" y="2"/>
                    <a:pt x="58" y="2"/>
                    <a:pt x="58" y="2"/>
                  </a:cubicBezTo>
                  <a:cubicBezTo>
                    <a:pt x="30" y="2"/>
                    <a:pt x="30" y="2"/>
                    <a:pt x="30" y="2"/>
                  </a:cubicBezTo>
                  <a:cubicBezTo>
                    <a:pt x="31" y="0"/>
                    <a:pt x="31" y="0"/>
                    <a:pt x="31" y="0"/>
                  </a:cubicBezTo>
                  <a:cubicBezTo>
                    <a:pt x="26" y="2"/>
                    <a:pt x="20" y="3"/>
                    <a:pt x="16" y="0"/>
                  </a:cubicBezTo>
                  <a:cubicBezTo>
                    <a:pt x="14" y="2"/>
                    <a:pt x="14" y="2"/>
                    <a:pt x="14" y="2"/>
                  </a:cubicBezTo>
                  <a:cubicBezTo>
                    <a:pt x="16" y="4"/>
                    <a:pt x="19" y="5"/>
                    <a:pt x="22" y="5"/>
                  </a:cubicBezTo>
                  <a:cubicBezTo>
                    <a:pt x="24" y="5"/>
                    <a:pt x="26" y="4"/>
                    <a:pt x="27" y="4"/>
                  </a:cubicBezTo>
                  <a:cubicBezTo>
                    <a:pt x="11" y="15"/>
                    <a:pt x="0" y="40"/>
                    <a:pt x="0" y="58"/>
                  </a:cubicBezTo>
                  <a:cubicBezTo>
                    <a:pt x="0" y="83"/>
                    <a:pt x="20" y="103"/>
                    <a:pt x="45" y="103"/>
                  </a:cubicBezTo>
                  <a:cubicBezTo>
                    <a:pt x="69" y="103"/>
                    <a:pt x="89" y="83"/>
                    <a:pt x="89" y="58"/>
                  </a:cubicBezTo>
                  <a:cubicBezTo>
                    <a:pt x="89" y="38"/>
                    <a:pt x="76" y="11"/>
                    <a:pt x="58" y="2"/>
                  </a:cubicBezTo>
                  <a:close/>
                  <a:moveTo>
                    <a:pt x="57" y="73"/>
                  </a:moveTo>
                  <a:cubicBezTo>
                    <a:pt x="55" y="75"/>
                    <a:pt x="52" y="76"/>
                    <a:pt x="49" y="77"/>
                  </a:cubicBezTo>
                  <a:cubicBezTo>
                    <a:pt x="49" y="84"/>
                    <a:pt x="49" y="84"/>
                    <a:pt x="49" y="84"/>
                  </a:cubicBezTo>
                  <a:cubicBezTo>
                    <a:pt x="41" y="84"/>
                    <a:pt x="41" y="84"/>
                    <a:pt x="41" y="84"/>
                  </a:cubicBezTo>
                  <a:cubicBezTo>
                    <a:pt x="41" y="77"/>
                    <a:pt x="41" y="77"/>
                    <a:pt x="41" y="77"/>
                  </a:cubicBezTo>
                  <a:cubicBezTo>
                    <a:pt x="37" y="76"/>
                    <a:pt x="34" y="75"/>
                    <a:pt x="32" y="73"/>
                  </a:cubicBezTo>
                  <a:cubicBezTo>
                    <a:pt x="28" y="70"/>
                    <a:pt x="27" y="67"/>
                    <a:pt x="27" y="63"/>
                  </a:cubicBezTo>
                  <a:cubicBezTo>
                    <a:pt x="27" y="61"/>
                    <a:pt x="27" y="61"/>
                    <a:pt x="27" y="61"/>
                  </a:cubicBezTo>
                  <a:cubicBezTo>
                    <a:pt x="34" y="61"/>
                    <a:pt x="34" y="61"/>
                    <a:pt x="34" y="61"/>
                  </a:cubicBezTo>
                  <a:cubicBezTo>
                    <a:pt x="34" y="62"/>
                    <a:pt x="34" y="62"/>
                    <a:pt x="34" y="62"/>
                  </a:cubicBezTo>
                  <a:cubicBezTo>
                    <a:pt x="34" y="65"/>
                    <a:pt x="35" y="67"/>
                    <a:pt x="37" y="69"/>
                  </a:cubicBezTo>
                  <a:cubicBezTo>
                    <a:pt x="39" y="70"/>
                    <a:pt x="41" y="71"/>
                    <a:pt x="45" y="71"/>
                  </a:cubicBezTo>
                  <a:cubicBezTo>
                    <a:pt x="48" y="71"/>
                    <a:pt x="50" y="70"/>
                    <a:pt x="52" y="69"/>
                  </a:cubicBezTo>
                  <a:cubicBezTo>
                    <a:pt x="54" y="67"/>
                    <a:pt x="55" y="65"/>
                    <a:pt x="55" y="62"/>
                  </a:cubicBezTo>
                  <a:cubicBezTo>
                    <a:pt x="55" y="60"/>
                    <a:pt x="54" y="58"/>
                    <a:pt x="52" y="56"/>
                  </a:cubicBezTo>
                  <a:cubicBezTo>
                    <a:pt x="51" y="55"/>
                    <a:pt x="48" y="54"/>
                    <a:pt x="43" y="53"/>
                  </a:cubicBezTo>
                  <a:cubicBezTo>
                    <a:pt x="38" y="52"/>
                    <a:pt x="35" y="50"/>
                    <a:pt x="32" y="48"/>
                  </a:cubicBezTo>
                  <a:cubicBezTo>
                    <a:pt x="30" y="45"/>
                    <a:pt x="29" y="42"/>
                    <a:pt x="29" y="39"/>
                  </a:cubicBezTo>
                  <a:cubicBezTo>
                    <a:pt x="29" y="35"/>
                    <a:pt x="30" y="31"/>
                    <a:pt x="33" y="29"/>
                  </a:cubicBezTo>
                  <a:cubicBezTo>
                    <a:pt x="35" y="27"/>
                    <a:pt x="38" y="26"/>
                    <a:pt x="41" y="25"/>
                  </a:cubicBezTo>
                  <a:cubicBezTo>
                    <a:pt x="41" y="19"/>
                    <a:pt x="41" y="19"/>
                    <a:pt x="41" y="19"/>
                  </a:cubicBezTo>
                  <a:cubicBezTo>
                    <a:pt x="49" y="19"/>
                    <a:pt x="49" y="19"/>
                    <a:pt x="49" y="19"/>
                  </a:cubicBezTo>
                  <a:cubicBezTo>
                    <a:pt x="49" y="25"/>
                    <a:pt x="49" y="25"/>
                    <a:pt x="49" y="25"/>
                  </a:cubicBezTo>
                  <a:cubicBezTo>
                    <a:pt x="52" y="25"/>
                    <a:pt x="55" y="27"/>
                    <a:pt x="57" y="29"/>
                  </a:cubicBezTo>
                  <a:cubicBezTo>
                    <a:pt x="60" y="31"/>
                    <a:pt x="62" y="35"/>
                    <a:pt x="62" y="39"/>
                  </a:cubicBezTo>
                  <a:cubicBezTo>
                    <a:pt x="62" y="40"/>
                    <a:pt x="62" y="40"/>
                    <a:pt x="62" y="40"/>
                  </a:cubicBezTo>
                  <a:cubicBezTo>
                    <a:pt x="54" y="40"/>
                    <a:pt x="54" y="40"/>
                    <a:pt x="54" y="40"/>
                  </a:cubicBezTo>
                  <a:cubicBezTo>
                    <a:pt x="54" y="39"/>
                    <a:pt x="54" y="39"/>
                    <a:pt x="54" y="39"/>
                  </a:cubicBezTo>
                  <a:cubicBezTo>
                    <a:pt x="54" y="36"/>
                    <a:pt x="53" y="34"/>
                    <a:pt x="52" y="33"/>
                  </a:cubicBezTo>
                  <a:cubicBezTo>
                    <a:pt x="50" y="32"/>
                    <a:pt x="48" y="31"/>
                    <a:pt x="45" y="31"/>
                  </a:cubicBezTo>
                  <a:cubicBezTo>
                    <a:pt x="42" y="31"/>
                    <a:pt x="40" y="32"/>
                    <a:pt x="38" y="33"/>
                  </a:cubicBezTo>
                  <a:cubicBezTo>
                    <a:pt x="37" y="34"/>
                    <a:pt x="36" y="36"/>
                    <a:pt x="36" y="39"/>
                  </a:cubicBezTo>
                  <a:cubicBezTo>
                    <a:pt x="36" y="41"/>
                    <a:pt x="37" y="42"/>
                    <a:pt x="38" y="43"/>
                  </a:cubicBezTo>
                  <a:cubicBezTo>
                    <a:pt x="40" y="45"/>
                    <a:pt x="42" y="46"/>
                    <a:pt x="46" y="47"/>
                  </a:cubicBezTo>
                  <a:cubicBezTo>
                    <a:pt x="52" y="48"/>
                    <a:pt x="56" y="50"/>
                    <a:pt x="58" y="52"/>
                  </a:cubicBezTo>
                  <a:cubicBezTo>
                    <a:pt x="61" y="55"/>
                    <a:pt x="63" y="58"/>
                    <a:pt x="63" y="62"/>
                  </a:cubicBezTo>
                  <a:cubicBezTo>
                    <a:pt x="63" y="66"/>
                    <a:pt x="61" y="70"/>
                    <a:pt x="57" y="7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endParaRPr>
            </a:p>
          </p:txBody>
        </p:sp>
      </p:grpSp>
      <p:sp>
        <p:nvSpPr>
          <p:cNvPr id="24" name="文本框 43"/>
          <p:cNvSpPr txBox="1"/>
          <p:nvPr/>
        </p:nvSpPr>
        <p:spPr>
          <a:xfrm>
            <a:off x="6081721" y="1153420"/>
            <a:ext cx="754052" cy="438581"/>
          </a:xfrm>
          <a:prstGeom prst="rect">
            <a:avLst/>
          </a:prstGeom>
          <a:noFill/>
        </p:spPr>
        <p:txBody>
          <a:bodyPr wrap="none" lIns="68580" tIns="34290" rIns="68580" bIns="34290" rtlCol="0">
            <a:spAutoFit/>
          </a:bodyPr>
          <a:lstStyle/>
          <a:p>
            <a:r>
              <a:rPr lang="en-US" altLang="zh-CN" sz="2400" b="1" dirty="0">
                <a:solidFill>
                  <a:srgbClr val="10253F"/>
                </a:solidFill>
                <a:latin typeface="Arial" panose="020B0604020202020204" pitchFamily="34" charset="0"/>
                <a:cs typeface="Arial" panose="020B0604020202020204" pitchFamily="34" charset="0"/>
              </a:rPr>
              <a:t>45%</a:t>
            </a:r>
            <a:endParaRPr lang="zh-CN" altLang="en-US" sz="2400" b="1" dirty="0">
              <a:solidFill>
                <a:srgbClr val="10253F"/>
              </a:solidFill>
              <a:latin typeface="Arial" panose="020B0604020202020204" pitchFamily="34" charset="0"/>
              <a:cs typeface="Arial" panose="020B0604020202020204" pitchFamily="34" charset="0"/>
            </a:endParaRPr>
          </a:p>
        </p:txBody>
      </p:sp>
      <p:sp>
        <p:nvSpPr>
          <p:cNvPr id="25" name="文本框 44"/>
          <p:cNvSpPr txBox="1"/>
          <p:nvPr/>
        </p:nvSpPr>
        <p:spPr>
          <a:xfrm>
            <a:off x="4873287" y="3117548"/>
            <a:ext cx="754052" cy="438581"/>
          </a:xfrm>
          <a:prstGeom prst="rect">
            <a:avLst/>
          </a:prstGeom>
          <a:noFill/>
        </p:spPr>
        <p:txBody>
          <a:bodyPr wrap="none" lIns="68580" tIns="34290" rIns="68580" bIns="34290" rtlCol="0">
            <a:spAutoFit/>
          </a:bodyPr>
          <a:lstStyle/>
          <a:p>
            <a:r>
              <a:rPr lang="en-US" altLang="zh-CN" sz="2400" b="1" dirty="0">
                <a:solidFill>
                  <a:srgbClr val="10253F"/>
                </a:solidFill>
                <a:latin typeface="Arial" panose="020B0604020202020204" pitchFamily="34" charset="0"/>
                <a:cs typeface="Arial" panose="020B0604020202020204" pitchFamily="34" charset="0"/>
              </a:rPr>
              <a:t>68%</a:t>
            </a:r>
            <a:endParaRPr lang="zh-CN" altLang="en-US" sz="2400" b="1" dirty="0">
              <a:solidFill>
                <a:srgbClr val="10253F"/>
              </a:solidFill>
              <a:latin typeface="Arial" panose="020B0604020202020204" pitchFamily="34" charset="0"/>
              <a:cs typeface="Arial" panose="020B0604020202020204" pitchFamily="34" charset="0"/>
            </a:endParaRPr>
          </a:p>
        </p:txBody>
      </p:sp>
      <p:sp>
        <p:nvSpPr>
          <p:cNvPr id="26" name="文本框 45"/>
          <p:cNvSpPr txBox="1"/>
          <p:nvPr/>
        </p:nvSpPr>
        <p:spPr>
          <a:xfrm>
            <a:off x="7605212" y="4256947"/>
            <a:ext cx="754052" cy="438581"/>
          </a:xfrm>
          <a:prstGeom prst="rect">
            <a:avLst/>
          </a:prstGeom>
          <a:noFill/>
        </p:spPr>
        <p:txBody>
          <a:bodyPr wrap="none" lIns="68580" tIns="34290" rIns="68580" bIns="34290" rtlCol="0">
            <a:spAutoFit/>
          </a:bodyPr>
          <a:lstStyle/>
          <a:p>
            <a:r>
              <a:rPr lang="en-US" altLang="zh-CN" sz="2400" b="1" dirty="0">
                <a:solidFill>
                  <a:srgbClr val="10253F"/>
                </a:solidFill>
                <a:latin typeface="Arial" panose="020B0604020202020204" pitchFamily="34" charset="0"/>
                <a:cs typeface="Arial" panose="020B0604020202020204" pitchFamily="34" charset="0"/>
              </a:rPr>
              <a:t>75%</a:t>
            </a:r>
            <a:endParaRPr lang="zh-CN" altLang="en-US" sz="2400" b="1" dirty="0">
              <a:solidFill>
                <a:srgbClr val="10253F"/>
              </a:solidFill>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400"/>
                                        <p:tgtEl>
                                          <p:spTgt spid="14"/>
                                        </p:tgtEl>
                                      </p:cBhvr>
                                    </p:animEffect>
                                  </p:childTnLst>
                                </p:cTn>
                              </p:par>
                              <p:par>
                                <p:cTn id="14" presetID="22" presetClass="entr" presetSubtype="1"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up)">
                                      <p:cBhvr>
                                        <p:cTn id="16" dur="400"/>
                                        <p:tgtEl>
                                          <p:spTgt spid="13"/>
                                        </p:tgtEl>
                                      </p:cBhvr>
                                    </p:animEffect>
                                  </p:childTnLst>
                                </p:cTn>
                              </p:par>
                              <p:par>
                                <p:cTn id="17" presetID="22" presetClass="entr" presetSubtype="1"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500"/>
                                        <p:tgtEl>
                                          <p:spTgt spid="12"/>
                                        </p:tgtEl>
                                      </p:cBhvr>
                                    </p:animEffect>
                                  </p:childTnLst>
                                </p:cTn>
                              </p:par>
                            </p:childTnLst>
                          </p:cTn>
                        </p:par>
                        <p:par>
                          <p:cTn id="20" fill="hold">
                            <p:stCondLst>
                              <p:cond delay="1000"/>
                            </p:stCondLst>
                            <p:childTnLst>
                              <p:par>
                                <p:cTn id="21" presetID="53" presetClass="entr" presetSubtype="16"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p:cTn id="23" dur="500" fill="hold"/>
                                        <p:tgtEl>
                                          <p:spTgt spid="24"/>
                                        </p:tgtEl>
                                        <p:attrNameLst>
                                          <p:attrName>ppt_w</p:attrName>
                                        </p:attrNameLst>
                                      </p:cBhvr>
                                      <p:tavLst>
                                        <p:tav tm="0">
                                          <p:val>
                                            <p:fltVal val="0"/>
                                          </p:val>
                                        </p:tav>
                                        <p:tav tm="100000">
                                          <p:val>
                                            <p:strVal val="#ppt_w"/>
                                          </p:val>
                                        </p:tav>
                                      </p:tavLst>
                                    </p:anim>
                                    <p:anim calcmode="lin" valueType="num">
                                      <p:cBhvr>
                                        <p:cTn id="24" dur="500" fill="hold"/>
                                        <p:tgtEl>
                                          <p:spTgt spid="24"/>
                                        </p:tgtEl>
                                        <p:attrNameLst>
                                          <p:attrName>ppt_h</p:attrName>
                                        </p:attrNameLst>
                                      </p:cBhvr>
                                      <p:tavLst>
                                        <p:tav tm="0">
                                          <p:val>
                                            <p:fltVal val="0"/>
                                          </p:val>
                                        </p:tav>
                                        <p:tav tm="100000">
                                          <p:val>
                                            <p:strVal val="#ppt_h"/>
                                          </p:val>
                                        </p:tav>
                                      </p:tavLst>
                                    </p:anim>
                                    <p:animEffect transition="in" filter="fade">
                                      <p:cBhvr>
                                        <p:cTn id="25" dur="500"/>
                                        <p:tgtEl>
                                          <p:spTgt spid="24"/>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25"/>
                                        </p:tgtEl>
                                        <p:attrNameLst>
                                          <p:attrName>style.visibility</p:attrName>
                                        </p:attrNameLst>
                                      </p:cBhvr>
                                      <p:to>
                                        <p:strVal val="visible"/>
                                      </p:to>
                                    </p:set>
                                    <p:anim calcmode="lin" valueType="num">
                                      <p:cBhvr>
                                        <p:cTn id="28" dur="500" fill="hold"/>
                                        <p:tgtEl>
                                          <p:spTgt spid="25"/>
                                        </p:tgtEl>
                                        <p:attrNameLst>
                                          <p:attrName>ppt_w</p:attrName>
                                        </p:attrNameLst>
                                      </p:cBhvr>
                                      <p:tavLst>
                                        <p:tav tm="0">
                                          <p:val>
                                            <p:fltVal val="0"/>
                                          </p:val>
                                        </p:tav>
                                        <p:tav tm="100000">
                                          <p:val>
                                            <p:strVal val="#ppt_w"/>
                                          </p:val>
                                        </p:tav>
                                      </p:tavLst>
                                    </p:anim>
                                    <p:anim calcmode="lin" valueType="num">
                                      <p:cBhvr>
                                        <p:cTn id="29" dur="500" fill="hold"/>
                                        <p:tgtEl>
                                          <p:spTgt spid="25"/>
                                        </p:tgtEl>
                                        <p:attrNameLst>
                                          <p:attrName>ppt_h</p:attrName>
                                        </p:attrNameLst>
                                      </p:cBhvr>
                                      <p:tavLst>
                                        <p:tav tm="0">
                                          <p:val>
                                            <p:fltVal val="0"/>
                                          </p:val>
                                        </p:tav>
                                        <p:tav tm="100000">
                                          <p:val>
                                            <p:strVal val="#ppt_h"/>
                                          </p:val>
                                        </p:tav>
                                      </p:tavLst>
                                    </p:anim>
                                    <p:animEffect transition="in" filter="fade">
                                      <p:cBhvr>
                                        <p:cTn id="30" dur="500"/>
                                        <p:tgtEl>
                                          <p:spTgt spid="25"/>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anim calcmode="lin" valueType="num">
                                      <p:cBhvr>
                                        <p:cTn id="33" dur="500" fill="hold"/>
                                        <p:tgtEl>
                                          <p:spTgt spid="26"/>
                                        </p:tgtEl>
                                        <p:attrNameLst>
                                          <p:attrName>ppt_w</p:attrName>
                                        </p:attrNameLst>
                                      </p:cBhvr>
                                      <p:tavLst>
                                        <p:tav tm="0">
                                          <p:val>
                                            <p:fltVal val="0"/>
                                          </p:val>
                                        </p:tav>
                                        <p:tav tm="100000">
                                          <p:val>
                                            <p:strVal val="#ppt_w"/>
                                          </p:val>
                                        </p:tav>
                                      </p:tavLst>
                                    </p:anim>
                                    <p:anim calcmode="lin" valueType="num">
                                      <p:cBhvr>
                                        <p:cTn id="34" dur="500" fill="hold"/>
                                        <p:tgtEl>
                                          <p:spTgt spid="26"/>
                                        </p:tgtEl>
                                        <p:attrNameLst>
                                          <p:attrName>ppt_h</p:attrName>
                                        </p:attrNameLst>
                                      </p:cBhvr>
                                      <p:tavLst>
                                        <p:tav tm="0">
                                          <p:val>
                                            <p:fltVal val="0"/>
                                          </p:val>
                                        </p:tav>
                                        <p:tav tm="100000">
                                          <p:val>
                                            <p:strVal val="#ppt_h"/>
                                          </p:val>
                                        </p:tav>
                                      </p:tavLst>
                                    </p:anim>
                                    <p:animEffect transition="in" filter="fade">
                                      <p:cBhvr>
                                        <p:cTn id="35" dur="500"/>
                                        <p:tgtEl>
                                          <p:spTgt spid="26"/>
                                        </p:tgtEl>
                                      </p:cBhvr>
                                    </p:animEffect>
                                  </p:childTnLst>
                                </p:cTn>
                              </p:par>
                            </p:childTnLst>
                          </p:cTn>
                        </p:par>
                        <p:par>
                          <p:cTn id="36" fill="hold">
                            <p:stCondLst>
                              <p:cond delay="1500"/>
                            </p:stCondLst>
                            <p:childTnLst>
                              <p:par>
                                <p:cTn id="37" presetID="2" presetClass="entr" presetSubtype="8" fill="hold" nodeType="afterEffect">
                                  <p:stCondLst>
                                    <p:cond delay="0"/>
                                  </p:stCondLst>
                                  <p:childTnLst>
                                    <p:set>
                                      <p:cBhvr>
                                        <p:cTn id="38" dur="1" fill="hold">
                                          <p:stCondLst>
                                            <p:cond delay="0"/>
                                          </p:stCondLst>
                                        </p:cTn>
                                        <p:tgtEl>
                                          <p:spTgt spid="3"/>
                                        </p:tgtEl>
                                        <p:attrNameLst>
                                          <p:attrName>style.visibility</p:attrName>
                                        </p:attrNameLst>
                                      </p:cBhvr>
                                      <p:to>
                                        <p:strVal val="visible"/>
                                      </p:to>
                                    </p:set>
                                    <p:anim calcmode="lin" valueType="num">
                                      <p:cBhvr additive="base">
                                        <p:cTn id="39" dur="500" fill="hold"/>
                                        <p:tgtEl>
                                          <p:spTgt spid="3"/>
                                        </p:tgtEl>
                                        <p:attrNameLst>
                                          <p:attrName>ppt_x</p:attrName>
                                        </p:attrNameLst>
                                      </p:cBhvr>
                                      <p:tavLst>
                                        <p:tav tm="0">
                                          <p:val>
                                            <p:strVal val="0-#ppt_w/2"/>
                                          </p:val>
                                        </p:tav>
                                        <p:tav tm="100000">
                                          <p:val>
                                            <p:strVal val="#ppt_x"/>
                                          </p:val>
                                        </p:tav>
                                      </p:tavLst>
                                    </p:anim>
                                    <p:anim calcmode="lin" valueType="num">
                                      <p:cBhvr additive="base">
                                        <p:cTn id="40" dur="500" fill="hold"/>
                                        <p:tgtEl>
                                          <p:spTgt spid="3"/>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500"/>
                                  </p:stCondLst>
                                  <p:childTnLst>
                                    <p:set>
                                      <p:cBhvr>
                                        <p:cTn id="42" dur="1" fill="hold">
                                          <p:stCondLst>
                                            <p:cond delay="0"/>
                                          </p:stCondLst>
                                        </p:cTn>
                                        <p:tgtEl>
                                          <p:spTgt spid="6"/>
                                        </p:tgtEl>
                                        <p:attrNameLst>
                                          <p:attrName>style.visibility</p:attrName>
                                        </p:attrNameLst>
                                      </p:cBhvr>
                                      <p:to>
                                        <p:strVal val="visible"/>
                                      </p:to>
                                    </p:set>
                                    <p:anim calcmode="lin" valueType="num">
                                      <p:cBhvr additive="base">
                                        <p:cTn id="43" dur="500" fill="hold"/>
                                        <p:tgtEl>
                                          <p:spTgt spid="6"/>
                                        </p:tgtEl>
                                        <p:attrNameLst>
                                          <p:attrName>ppt_x</p:attrName>
                                        </p:attrNameLst>
                                      </p:cBhvr>
                                      <p:tavLst>
                                        <p:tav tm="0">
                                          <p:val>
                                            <p:strVal val="0-#ppt_w/2"/>
                                          </p:val>
                                        </p:tav>
                                        <p:tav tm="100000">
                                          <p:val>
                                            <p:strVal val="#ppt_x"/>
                                          </p:val>
                                        </p:tav>
                                      </p:tavLst>
                                    </p:anim>
                                    <p:anim calcmode="lin" valueType="num">
                                      <p:cBhvr additive="base">
                                        <p:cTn id="44" dur="500" fill="hold"/>
                                        <p:tgtEl>
                                          <p:spTgt spid="6"/>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1000"/>
                                  </p:stCondLst>
                                  <p:childTnLst>
                                    <p:set>
                                      <p:cBhvr>
                                        <p:cTn id="46" dur="1" fill="hold">
                                          <p:stCondLst>
                                            <p:cond delay="0"/>
                                          </p:stCondLst>
                                        </p:cTn>
                                        <p:tgtEl>
                                          <p:spTgt spid="9"/>
                                        </p:tgtEl>
                                        <p:attrNameLst>
                                          <p:attrName>style.visibility</p:attrName>
                                        </p:attrNameLst>
                                      </p:cBhvr>
                                      <p:to>
                                        <p:strVal val="visible"/>
                                      </p:to>
                                    </p:set>
                                    <p:anim calcmode="lin" valueType="num">
                                      <p:cBhvr additive="base">
                                        <p:cTn id="47" dur="500" fill="hold"/>
                                        <p:tgtEl>
                                          <p:spTgt spid="9"/>
                                        </p:tgtEl>
                                        <p:attrNameLst>
                                          <p:attrName>ppt_x</p:attrName>
                                        </p:attrNameLst>
                                      </p:cBhvr>
                                      <p:tavLst>
                                        <p:tav tm="0">
                                          <p:val>
                                            <p:strVal val="0-#ppt_w/2"/>
                                          </p:val>
                                        </p:tav>
                                        <p:tav tm="100000">
                                          <p:val>
                                            <p:strVal val="#ppt_x"/>
                                          </p:val>
                                        </p:tav>
                                      </p:tavLst>
                                    </p:anim>
                                    <p:anim calcmode="lin" valueType="num">
                                      <p:cBhvr additive="base">
                                        <p:cTn id="48"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第二部分</a:t>
            </a:r>
            <a:endParaRPr lang="zh-CN" altLang="en-US" dirty="0"/>
          </a:p>
        </p:txBody>
      </p:sp>
      <p:sp>
        <p:nvSpPr>
          <p:cNvPr id="3" name="文本占位符 2"/>
          <p:cNvSpPr>
            <a:spLocks noGrp="1"/>
          </p:cNvSpPr>
          <p:nvPr>
            <p:ph type="body" sz="quarter" idx="11"/>
          </p:nvPr>
        </p:nvSpPr>
        <p:spPr>
          <a:xfrm>
            <a:off x="3682220" y="1365957"/>
            <a:ext cx="2833995" cy="613668"/>
          </a:xfrm>
        </p:spPr>
        <p:txBody>
          <a:bodyPr/>
          <a:lstStyle/>
          <a:p>
            <a:r>
              <a:rPr lang="en-US" altLang="zh-CN" dirty="0"/>
              <a:t>Current situation</a:t>
            </a:r>
            <a:endParaRPr lang="en-US" altLang="zh-CN" dirty="0"/>
          </a:p>
        </p:txBody>
      </p:sp>
      <p:sp>
        <p:nvSpPr>
          <p:cNvPr id="4" name="文本占位符 3"/>
          <p:cNvSpPr>
            <a:spLocks noGrp="1"/>
          </p:cNvSpPr>
          <p:nvPr>
            <p:ph type="body" sz="quarter" idx="12"/>
          </p:nvPr>
        </p:nvSpPr>
        <p:spPr>
          <a:xfrm>
            <a:off x="6534719" y="1365957"/>
            <a:ext cx="2473956" cy="613668"/>
          </a:xfrm>
        </p:spPr>
        <p:txBody>
          <a:bodyPr/>
          <a:lstStyle/>
          <a:p>
            <a:r>
              <a:rPr lang="zh-CN" altLang="en-US" dirty="0"/>
              <a:t>目前现状</a:t>
            </a:r>
            <a:endParaRPr lang="zh-CN" altLang="en-US" dirty="0"/>
          </a:p>
        </p:txBody>
      </p:sp>
      <p:sp>
        <p:nvSpPr>
          <p:cNvPr id="5" name="文本占位符 4"/>
          <p:cNvSpPr>
            <a:spLocks noGrp="1"/>
          </p:cNvSpPr>
          <p:nvPr>
            <p:ph type="body" sz="quarter" idx="13"/>
          </p:nvPr>
        </p:nvSpPr>
        <p:spPr/>
        <p:txBody>
          <a:bodyPr/>
          <a:lstStyle/>
          <a:p>
            <a:pPr marL="214630" indent="-214630"/>
            <a:r>
              <a:rPr lang="zh-CN" altLang="en-US" dirty="0"/>
              <a:t>国内外研究现状</a:t>
            </a:r>
            <a:r>
              <a:rPr lang="zh-CN" altLang="en-US" dirty="0" smtClean="0"/>
              <a:t>综述</a:t>
            </a:r>
            <a:endParaRPr lang="en-US" altLang="zh-CN" dirty="0" smtClean="0"/>
          </a:p>
          <a:p>
            <a:pPr marL="214630" indent="-214630"/>
            <a:r>
              <a:rPr lang="zh-CN" altLang="en-US" dirty="0"/>
              <a:t>国外研究现状</a:t>
            </a:r>
            <a:endParaRPr lang="zh-CN" altLang="en-US" dirty="0"/>
          </a:p>
          <a:p>
            <a:pPr marL="214630" indent="-214630"/>
            <a:r>
              <a:rPr lang="zh-CN" altLang="en-US" dirty="0"/>
              <a:t>国内研究现状</a:t>
            </a:r>
            <a:endParaRPr lang="zh-CN" altLang="en-US" dirty="0"/>
          </a:p>
          <a:p>
            <a:pPr marL="214630" indent="-214630"/>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组合 38"/>
          <p:cNvGrpSpPr/>
          <p:nvPr/>
        </p:nvGrpSpPr>
        <p:grpSpPr bwMode="auto">
          <a:xfrm>
            <a:off x="422228" y="1692400"/>
            <a:ext cx="1619772" cy="2454737"/>
            <a:chOff x="91992" y="2371460"/>
            <a:chExt cx="1743512" cy="2641716"/>
          </a:xfrm>
        </p:grpSpPr>
        <p:grpSp>
          <p:nvGrpSpPr>
            <p:cNvPr id="54" name="组合 12"/>
            <p:cNvGrpSpPr/>
            <p:nvPr/>
          </p:nvGrpSpPr>
          <p:grpSpPr bwMode="auto">
            <a:xfrm>
              <a:off x="91992" y="2371460"/>
              <a:ext cx="1743512" cy="2641716"/>
              <a:chOff x="91992" y="2371460"/>
              <a:chExt cx="1743512" cy="2641716"/>
            </a:xfrm>
          </p:grpSpPr>
          <p:sp>
            <p:nvSpPr>
              <p:cNvPr id="56" name="矩形 55"/>
              <p:cNvSpPr/>
              <p:nvPr/>
            </p:nvSpPr>
            <p:spPr>
              <a:xfrm>
                <a:off x="107871" y="2371460"/>
                <a:ext cx="1727633" cy="2641716"/>
              </a:xfrm>
              <a:prstGeom prst="rect">
                <a:avLst/>
              </a:prstGeom>
              <a:solidFill>
                <a:srgbClr val="10253F"/>
              </a:solidFill>
              <a:ln w="3175" cap="flat" cmpd="sng" algn="ctr">
                <a:solidFill>
                  <a:srgbClr val="EAEAEA"/>
                </a:solidFill>
                <a:prstDash val="solid"/>
              </a:ln>
              <a:effectLst/>
            </p:spPr>
            <p:txBody>
              <a:bodyPr anchor="ctr"/>
              <a:lstStyle/>
              <a:p>
                <a:pPr algn="ctr">
                  <a:lnSpc>
                    <a:spcPct val="120000"/>
                  </a:lnSpc>
                  <a:defRPr/>
                </a:pPr>
                <a:endParaRPr lang="en-US" altLang="zh-CN" sz="900" kern="0" dirty="0">
                  <a:solidFill>
                    <a:srgbClr val="4D4D4D"/>
                  </a:solidFill>
                  <a:latin typeface="微软雅黑" panose="020B0503020204020204" pitchFamily="34" charset="-122"/>
                  <a:ea typeface="微软雅黑" panose="020B0503020204020204" pitchFamily="34" charset="-122"/>
                </a:endParaRPr>
              </a:p>
            </p:txBody>
          </p:sp>
          <p:sp>
            <p:nvSpPr>
              <p:cNvPr id="57" name="椭圆 56"/>
              <p:cNvSpPr/>
              <p:nvPr/>
            </p:nvSpPr>
            <p:spPr>
              <a:xfrm>
                <a:off x="725041" y="4437112"/>
                <a:ext cx="492927" cy="492927"/>
              </a:xfrm>
              <a:prstGeom prst="ellipse">
                <a:avLst/>
              </a:prstGeom>
              <a:solidFill>
                <a:schemeClr val="bg1"/>
              </a:solidFill>
              <a:ln w="3175" cap="flat" cmpd="sng" algn="ctr">
                <a:solidFill>
                  <a:srgbClr val="D7D7D7"/>
                </a:solidFill>
                <a:prstDash val="solid"/>
              </a:ln>
              <a:effectLst/>
            </p:spPr>
            <p:txBody>
              <a:bodyPr anchor="ctr"/>
              <a:lstStyle/>
              <a:p>
                <a:pPr algn="ctr">
                  <a:lnSpc>
                    <a:spcPct val="120000"/>
                  </a:lnSpc>
                  <a:defRPr/>
                </a:pPr>
                <a:endParaRPr lang="zh-CN" altLang="en-US" sz="1800" kern="0">
                  <a:solidFill>
                    <a:srgbClr val="4D4D4D"/>
                  </a:solidFill>
                  <a:latin typeface="Impact" panose="020B0806030902050204" pitchFamily="34" charset="0"/>
                  <a:ea typeface="微软雅黑" panose="020B0503020204020204" pitchFamily="34" charset="-122"/>
                </a:endParaRPr>
              </a:p>
            </p:txBody>
          </p:sp>
          <p:sp>
            <p:nvSpPr>
              <p:cNvPr id="58" name="TextBox 9"/>
              <p:cNvSpPr txBox="1">
                <a:spLocks noChangeArrowheads="1"/>
              </p:cNvSpPr>
              <p:nvPr/>
            </p:nvSpPr>
            <p:spPr bwMode="auto">
              <a:xfrm>
                <a:off x="91993" y="2478038"/>
                <a:ext cx="1728000" cy="325916"/>
              </a:xfrm>
              <a:prstGeom prst="rect">
                <a:avLst/>
              </a:prstGeom>
              <a:noFill/>
              <a:ln w="9525">
                <a:noFill/>
                <a:miter lim="800000"/>
              </a:ln>
            </p:spPr>
            <p:txBody>
              <a:bodyPr>
                <a:spAutoFit/>
              </a:bodyPr>
              <a:lstStyle/>
              <a:p>
                <a:pPr algn="ctr">
                  <a:lnSpc>
                    <a:spcPct val="120000"/>
                  </a:lnSpc>
                  <a:defRPr/>
                </a:pPr>
                <a:r>
                  <a:rPr lang="zh-CN" altLang="en-US" sz="900" b="1" kern="0" dirty="0">
                    <a:solidFill>
                      <a:schemeClr val="bg1"/>
                    </a:solidFill>
                    <a:latin typeface="微软雅黑" panose="020B0503020204020204" pitchFamily="34" charset="-122"/>
                    <a:ea typeface="微软雅黑" panose="020B0503020204020204" pitchFamily="34" charset="-122"/>
                  </a:rPr>
                  <a:t>单击此处添加标题</a:t>
                </a:r>
                <a:endParaRPr lang="zh-CN" altLang="en-US" sz="900" b="1" kern="0" dirty="0">
                  <a:solidFill>
                    <a:schemeClr val="bg1"/>
                  </a:solidFill>
                  <a:latin typeface="微软雅黑" panose="020B0503020204020204" pitchFamily="34" charset="-122"/>
                  <a:ea typeface="微软雅黑" panose="020B0503020204020204" pitchFamily="34" charset="-122"/>
                </a:endParaRPr>
              </a:p>
            </p:txBody>
          </p:sp>
          <p:sp>
            <p:nvSpPr>
              <p:cNvPr id="59" name="TextBox 19"/>
              <p:cNvSpPr txBox="1"/>
              <p:nvPr/>
            </p:nvSpPr>
            <p:spPr>
              <a:xfrm>
                <a:off x="91992" y="2801692"/>
                <a:ext cx="1727633" cy="1093339"/>
              </a:xfrm>
              <a:prstGeom prst="rect">
                <a:avLst/>
              </a:prstGeom>
              <a:noFill/>
            </p:spPr>
            <p:txBody>
              <a:bodyPr>
                <a:spAutoFit/>
              </a:bodyPr>
              <a:lstStyle/>
              <a:p>
                <a:pPr algn="ctr">
                  <a:lnSpc>
                    <a:spcPct val="150000"/>
                  </a:lnSpc>
                  <a:defRPr/>
                </a:pPr>
                <a:r>
                  <a:rPr lang="zh-CN" altLang="en-US" sz="790" kern="0" dirty="0">
                    <a:solidFill>
                      <a:schemeClr val="bg1"/>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endParaRPr lang="zh-CN" altLang="en-US" sz="790" kern="0" dirty="0">
                  <a:solidFill>
                    <a:schemeClr val="bg1"/>
                  </a:solidFill>
                  <a:latin typeface="微软雅黑" panose="020B0503020204020204" pitchFamily="34" charset="-122"/>
                  <a:ea typeface="微软雅黑" panose="020B0503020204020204" pitchFamily="34" charset="-122"/>
                </a:endParaRPr>
              </a:p>
            </p:txBody>
          </p:sp>
          <p:sp>
            <p:nvSpPr>
              <p:cNvPr id="60" name="TextBox 11"/>
              <p:cNvSpPr txBox="1">
                <a:spLocks noChangeArrowheads="1"/>
              </p:cNvSpPr>
              <p:nvPr/>
            </p:nvSpPr>
            <p:spPr bwMode="auto">
              <a:xfrm>
                <a:off x="643128" y="3977784"/>
                <a:ext cx="656755" cy="369348"/>
              </a:xfrm>
              <a:prstGeom prst="rect">
                <a:avLst/>
              </a:prstGeom>
              <a:noFill/>
              <a:ln w="9525">
                <a:noFill/>
                <a:miter lim="800000"/>
              </a:ln>
            </p:spPr>
            <p:txBody>
              <a:bodyPr wrap="none">
                <a:spAutoFit/>
              </a:bodyPr>
              <a:lstStyle/>
              <a:p>
                <a:pPr algn="ctr">
                  <a:defRPr/>
                </a:pPr>
                <a:r>
                  <a:rPr lang="zh-CN" altLang="en-US" sz="1200" b="1" kern="0" dirty="0" smtClean="0">
                    <a:solidFill>
                      <a:schemeClr val="bg1"/>
                    </a:solidFill>
                  </a:rPr>
                  <a:t>文字</a:t>
                </a:r>
                <a:endParaRPr lang="zh-CN" altLang="en-US" sz="1200" b="1" kern="0" dirty="0">
                  <a:solidFill>
                    <a:schemeClr val="bg1"/>
                  </a:solidFill>
                </a:endParaRPr>
              </a:p>
            </p:txBody>
          </p:sp>
        </p:grpSp>
        <p:sp>
          <p:nvSpPr>
            <p:cNvPr id="55" name="任意多边形 54"/>
            <p:cNvSpPr/>
            <p:nvPr/>
          </p:nvSpPr>
          <p:spPr>
            <a:xfrm>
              <a:off x="817662" y="4557544"/>
              <a:ext cx="308052" cy="252423"/>
            </a:xfrm>
            <a:custGeom>
              <a:avLst/>
              <a:gdLst>
                <a:gd name="connsiteX0" fmla="*/ 0 w 514350"/>
                <a:gd name="connsiteY0" fmla="*/ 219075 h 342900"/>
                <a:gd name="connsiteX1" fmla="*/ 57150 w 514350"/>
                <a:gd name="connsiteY1" fmla="*/ 209550 h 342900"/>
                <a:gd name="connsiteX2" fmla="*/ 228600 w 514350"/>
                <a:gd name="connsiteY2" fmla="*/ 342900 h 342900"/>
                <a:gd name="connsiteX3" fmla="*/ 514350 w 514350"/>
                <a:gd name="connsiteY3" fmla="*/ 9525 h 342900"/>
                <a:gd name="connsiteX4" fmla="*/ 466725 w 514350"/>
                <a:gd name="connsiteY4" fmla="*/ 0 h 342900"/>
                <a:gd name="connsiteX5" fmla="*/ 247650 w 514350"/>
                <a:gd name="connsiteY5" fmla="*/ 285750 h 342900"/>
                <a:gd name="connsiteX6" fmla="*/ 66675 w 514350"/>
                <a:gd name="connsiteY6" fmla="*/ 171450 h 342900"/>
                <a:gd name="connsiteX7" fmla="*/ 0 w 514350"/>
                <a:gd name="connsiteY7" fmla="*/ 219075 h 342900"/>
                <a:gd name="connsiteX0-1" fmla="*/ 0 w 514350"/>
                <a:gd name="connsiteY0-2" fmla="*/ 219075 h 342900"/>
                <a:gd name="connsiteX1-3" fmla="*/ 57150 w 514350"/>
                <a:gd name="connsiteY1-4" fmla="*/ 209550 h 342900"/>
                <a:gd name="connsiteX2-5" fmla="*/ 228600 w 514350"/>
                <a:gd name="connsiteY2-6" fmla="*/ 342900 h 342900"/>
                <a:gd name="connsiteX3-7" fmla="*/ 514350 w 514350"/>
                <a:gd name="connsiteY3-8" fmla="*/ 9525 h 342900"/>
                <a:gd name="connsiteX4-9" fmla="*/ 466725 w 514350"/>
                <a:gd name="connsiteY4-10" fmla="*/ 0 h 342900"/>
                <a:gd name="connsiteX5-11" fmla="*/ 223837 w 514350"/>
                <a:gd name="connsiteY5-12" fmla="*/ 302418 h 342900"/>
                <a:gd name="connsiteX6-13" fmla="*/ 66675 w 514350"/>
                <a:gd name="connsiteY6-14" fmla="*/ 171450 h 342900"/>
                <a:gd name="connsiteX7-15" fmla="*/ 0 w 514350"/>
                <a:gd name="connsiteY7-16" fmla="*/ 219075 h 342900"/>
                <a:gd name="connsiteX0-17" fmla="*/ 0 w 514350"/>
                <a:gd name="connsiteY0-18" fmla="*/ 228600 h 352425"/>
                <a:gd name="connsiteX1-19" fmla="*/ 57150 w 514350"/>
                <a:gd name="connsiteY1-20" fmla="*/ 219075 h 352425"/>
                <a:gd name="connsiteX2-21" fmla="*/ 228600 w 514350"/>
                <a:gd name="connsiteY2-22" fmla="*/ 352425 h 352425"/>
                <a:gd name="connsiteX3-23" fmla="*/ 514350 w 514350"/>
                <a:gd name="connsiteY3-24" fmla="*/ 19050 h 352425"/>
                <a:gd name="connsiteX4-25" fmla="*/ 483394 w 514350"/>
                <a:gd name="connsiteY4-26" fmla="*/ 0 h 352425"/>
                <a:gd name="connsiteX5-27" fmla="*/ 223837 w 514350"/>
                <a:gd name="connsiteY5-28" fmla="*/ 311943 h 352425"/>
                <a:gd name="connsiteX6-29" fmla="*/ 66675 w 514350"/>
                <a:gd name="connsiteY6-30" fmla="*/ 180975 h 352425"/>
                <a:gd name="connsiteX7-31" fmla="*/ 0 w 514350"/>
                <a:gd name="connsiteY7-32" fmla="*/ 228600 h 352425"/>
                <a:gd name="connsiteX0-33" fmla="*/ 0 w 514350"/>
                <a:gd name="connsiteY0-34" fmla="*/ 230981 h 354806"/>
                <a:gd name="connsiteX1-35" fmla="*/ 57150 w 514350"/>
                <a:gd name="connsiteY1-36" fmla="*/ 221456 h 354806"/>
                <a:gd name="connsiteX2-37" fmla="*/ 228600 w 514350"/>
                <a:gd name="connsiteY2-38" fmla="*/ 354806 h 354806"/>
                <a:gd name="connsiteX3-39" fmla="*/ 514350 w 514350"/>
                <a:gd name="connsiteY3-40" fmla="*/ 21431 h 354806"/>
                <a:gd name="connsiteX4-41" fmla="*/ 495300 w 514350"/>
                <a:gd name="connsiteY4-42" fmla="*/ 0 h 354806"/>
                <a:gd name="connsiteX5-43" fmla="*/ 223837 w 514350"/>
                <a:gd name="connsiteY5-44" fmla="*/ 314324 h 354806"/>
                <a:gd name="connsiteX6-45" fmla="*/ 66675 w 514350"/>
                <a:gd name="connsiteY6-46" fmla="*/ 183356 h 354806"/>
                <a:gd name="connsiteX7-47" fmla="*/ 0 w 514350"/>
                <a:gd name="connsiteY7-48" fmla="*/ 230981 h 354806"/>
                <a:gd name="connsiteX0-49" fmla="*/ 9525 w 457200"/>
                <a:gd name="connsiteY0-50" fmla="*/ 183356 h 354806"/>
                <a:gd name="connsiteX1-51" fmla="*/ 0 w 457200"/>
                <a:gd name="connsiteY1-52" fmla="*/ 221456 h 354806"/>
                <a:gd name="connsiteX2-53" fmla="*/ 171450 w 457200"/>
                <a:gd name="connsiteY2-54" fmla="*/ 354806 h 354806"/>
                <a:gd name="connsiteX3-55" fmla="*/ 457200 w 457200"/>
                <a:gd name="connsiteY3-56" fmla="*/ 21431 h 354806"/>
                <a:gd name="connsiteX4-57" fmla="*/ 438150 w 457200"/>
                <a:gd name="connsiteY4-58" fmla="*/ 0 h 354806"/>
                <a:gd name="connsiteX5-59" fmla="*/ 166687 w 457200"/>
                <a:gd name="connsiteY5-60" fmla="*/ 314324 h 354806"/>
                <a:gd name="connsiteX6-61" fmla="*/ 9525 w 457200"/>
                <a:gd name="connsiteY6-62" fmla="*/ 183356 h 354806"/>
                <a:gd name="connsiteX0-63" fmla="*/ 14288 w 457200"/>
                <a:gd name="connsiteY0-64" fmla="*/ 190500 h 354806"/>
                <a:gd name="connsiteX1-65" fmla="*/ 0 w 457200"/>
                <a:gd name="connsiteY1-66" fmla="*/ 221456 h 354806"/>
                <a:gd name="connsiteX2-67" fmla="*/ 171450 w 457200"/>
                <a:gd name="connsiteY2-68" fmla="*/ 354806 h 354806"/>
                <a:gd name="connsiteX3-69" fmla="*/ 457200 w 457200"/>
                <a:gd name="connsiteY3-70" fmla="*/ 21431 h 354806"/>
                <a:gd name="connsiteX4-71" fmla="*/ 438150 w 457200"/>
                <a:gd name="connsiteY4-72" fmla="*/ 0 h 354806"/>
                <a:gd name="connsiteX5-73" fmla="*/ 166687 w 457200"/>
                <a:gd name="connsiteY5-74" fmla="*/ 314324 h 354806"/>
                <a:gd name="connsiteX6-75" fmla="*/ 14288 w 457200"/>
                <a:gd name="connsiteY6-76" fmla="*/ 190500 h 354806"/>
                <a:gd name="connsiteX0-77" fmla="*/ 66675 w 457200"/>
                <a:gd name="connsiteY0-78" fmla="*/ 233363 h 354806"/>
                <a:gd name="connsiteX1-79" fmla="*/ 0 w 457200"/>
                <a:gd name="connsiteY1-80" fmla="*/ 221456 h 354806"/>
                <a:gd name="connsiteX2-81" fmla="*/ 171450 w 457200"/>
                <a:gd name="connsiteY2-82" fmla="*/ 354806 h 354806"/>
                <a:gd name="connsiteX3-83" fmla="*/ 457200 w 457200"/>
                <a:gd name="connsiteY3-84" fmla="*/ 21431 h 354806"/>
                <a:gd name="connsiteX4-85" fmla="*/ 438150 w 457200"/>
                <a:gd name="connsiteY4-86" fmla="*/ 0 h 354806"/>
                <a:gd name="connsiteX5-87" fmla="*/ 166687 w 457200"/>
                <a:gd name="connsiteY5-88" fmla="*/ 314324 h 354806"/>
                <a:gd name="connsiteX6-89" fmla="*/ 66675 w 457200"/>
                <a:gd name="connsiteY6-90" fmla="*/ 233363 h 354806"/>
                <a:gd name="connsiteX0-91" fmla="*/ 26193 w 416718"/>
                <a:gd name="connsiteY0-92" fmla="*/ 233363 h 354806"/>
                <a:gd name="connsiteX1-93" fmla="*/ 0 w 416718"/>
                <a:gd name="connsiteY1-94" fmla="*/ 245269 h 354806"/>
                <a:gd name="connsiteX2-95" fmla="*/ 130968 w 416718"/>
                <a:gd name="connsiteY2-96" fmla="*/ 354806 h 354806"/>
                <a:gd name="connsiteX3-97" fmla="*/ 416718 w 416718"/>
                <a:gd name="connsiteY3-98" fmla="*/ 21431 h 354806"/>
                <a:gd name="connsiteX4-99" fmla="*/ 397668 w 416718"/>
                <a:gd name="connsiteY4-100" fmla="*/ 0 h 354806"/>
                <a:gd name="connsiteX5-101" fmla="*/ 126205 w 416718"/>
                <a:gd name="connsiteY5-102" fmla="*/ 314324 h 354806"/>
                <a:gd name="connsiteX6-103" fmla="*/ 26193 w 416718"/>
                <a:gd name="connsiteY6-104" fmla="*/ 233363 h 354806"/>
                <a:gd name="connsiteX0-105" fmla="*/ 19050 w 409575"/>
                <a:gd name="connsiteY0-106" fmla="*/ 233363 h 354806"/>
                <a:gd name="connsiteX1-107" fmla="*/ 0 w 409575"/>
                <a:gd name="connsiteY1-108" fmla="*/ 250031 h 354806"/>
                <a:gd name="connsiteX2-109" fmla="*/ 123825 w 409575"/>
                <a:gd name="connsiteY2-110" fmla="*/ 354806 h 354806"/>
                <a:gd name="connsiteX3-111" fmla="*/ 409575 w 409575"/>
                <a:gd name="connsiteY3-112" fmla="*/ 21431 h 354806"/>
                <a:gd name="connsiteX4-113" fmla="*/ 390525 w 409575"/>
                <a:gd name="connsiteY4-114" fmla="*/ 0 h 354806"/>
                <a:gd name="connsiteX5-115" fmla="*/ 119062 w 409575"/>
                <a:gd name="connsiteY5-116" fmla="*/ 314324 h 354806"/>
                <a:gd name="connsiteX6-117" fmla="*/ 19050 w 409575"/>
                <a:gd name="connsiteY6-118" fmla="*/ 233363 h 354806"/>
                <a:gd name="connsiteX0-119" fmla="*/ 19050 w 409575"/>
                <a:gd name="connsiteY0-120" fmla="*/ 211932 h 333375"/>
                <a:gd name="connsiteX1-121" fmla="*/ 0 w 409575"/>
                <a:gd name="connsiteY1-122" fmla="*/ 228600 h 333375"/>
                <a:gd name="connsiteX2-123" fmla="*/ 123825 w 409575"/>
                <a:gd name="connsiteY2-124" fmla="*/ 333375 h 333375"/>
                <a:gd name="connsiteX3-125" fmla="*/ 409575 w 409575"/>
                <a:gd name="connsiteY3-126" fmla="*/ 0 h 333375"/>
                <a:gd name="connsiteX4-127" fmla="*/ 314325 w 409575"/>
                <a:gd name="connsiteY4-128" fmla="*/ 64294 h 333375"/>
                <a:gd name="connsiteX5-129" fmla="*/ 119062 w 409575"/>
                <a:gd name="connsiteY5-130" fmla="*/ 292893 h 333375"/>
                <a:gd name="connsiteX6-131" fmla="*/ 19050 w 409575"/>
                <a:gd name="connsiteY6-132" fmla="*/ 211932 h 333375"/>
                <a:gd name="connsiteX0-133" fmla="*/ 19050 w 338138"/>
                <a:gd name="connsiteY0-134" fmla="*/ 147638 h 269081"/>
                <a:gd name="connsiteX1-135" fmla="*/ 0 w 338138"/>
                <a:gd name="connsiteY1-136" fmla="*/ 164306 h 269081"/>
                <a:gd name="connsiteX2-137" fmla="*/ 123825 w 338138"/>
                <a:gd name="connsiteY2-138" fmla="*/ 269081 h 269081"/>
                <a:gd name="connsiteX3-139" fmla="*/ 338138 w 338138"/>
                <a:gd name="connsiteY3-140" fmla="*/ 19050 h 269081"/>
                <a:gd name="connsiteX4-141" fmla="*/ 314325 w 338138"/>
                <a:gd name="connsiteY4-142" fmla="*/ 0 h 269081"/>
                <a:gd name="connsiteX5-143" fmla="*/ 119062 w 338138"/>
                <a:gd name="connsiteY5-144" fmla="*/ 228599 h 269081"/>
                <a:gd name="connsiteX6-145" fmla="*/ 19050 w 338138"/>
                <a:gd name="connsiteY6-146" fmla="*/ 147638 h 269081"/>
                <a:gd name="connsiteX0-147" fmla="*/ 18317 w 338138"/>
                <a:gd name="connsiteY0-148" fmla="*/ 144704 h 269081"/>
                <a:gd name="connsiteX1-149" fmla="*/ 0 w 338138"/>
                <a:gd name="connsiteY1-150" fmla="*/ 164306 h 269081"/>
                <a:gd name="connsiteX2-151" fmla="*/ 123825 w 338138"/>
                <a:gd name="connsiteY2-152" fmla="*/ 269081 h 269081"/>
                <a:gd name="connsiteX3-153" fmla="*/ 338138 w 338138"/>
                <a:gd name="connsiteY3-154" fmla="*/ 19050 h 269081"/>
                <a:gd name="connsiteX4-155" fmla="*/ 314325 w 338138"/>
                <a:gd name="connsiteY4-156" fmla="*/ 0 h 269081"/>
                <a:gd name="connsiteX5-157" fmla="*/ 119062 w 338138"/>
                <a:gd name="connsiteY5-158" fmla="*/ 228599 h 269081"/>
                <a:gd name="connsiteX6-159" fmla="*/ 18317 w 338138"/>
                <a:gd name="connsiteY6-160" fmla="*/ 144704 h 269081"/>
                <a:gd name="connsiteX0-161" fmla="*/ 27181 w 338138"/>
                <a:gd name="connsiteY0-162" fmla="*/ 135840 h 269081"/>
                <a:gd name="connsiteX1-163" fmla="*/ 0 w 338138"/>
                <a:gd name="connsiteY1-164" fmla="*/ 164306 h 269081"/>
                <a:gd name="connsiteX2-165" fmla="*/ 123825 w 338138"/>
                <a:gd name="connsiteY2-166" fmla="*/ 269081 h 269081"/>
                <a:gd name="connsiteX3-167" fmla="*/ 338138 w 338138"/>
                <a:gd name="connsiteY3-168" fmla="*/ 19050 h 269081"/>
                <a:gd name="connsiteX4-169" fmla="*/ 314325 w 338138"/>
                <a:gd name="connsiteY4-170" fmla="*/ 0 h 269081"/>
                <a:gd name="connsiteX5-171" fmla="*/ 119062 w 338138"/>
                <a:gd name="connsiteY5-172" fmla="*/ 228599 h 269081"/>
                <a:gd name="connsiteX6-173" fmla="*/ 27181 w 338138"/>
                <a:gd name="connsiteY6-174" fmla="*/ 135840 h 269081"/>
                <a:gd name="connsiteX0-175" fmla="*/ 27181 w 338138"/>
                <a:gd name="connsiteY0-176" fmla="*/ 135840 h 269081"/>
                <a:gd name="connsiteX1-177" fmla="*/ 0 w 338138"/>
                <a:gd name="connsiteY1-178" fmla="*/ 164306 h 269081"/>
                <a:gd name="connsiteX2-179" fmla="*/ 123825 w 338138"/>
                <a:gd name="connsiteY2-180" fmla="*/ 269081 h 269081"/>
                <a:gd name="connsiteX3-181" fmla="*/ 338138 w 338138"/>
                <a:gd name="connsiteY3-182" fmla="*/ 19050 h 269081"/>
                <a:gd name="connsiteX4-183" fmla="*/ 314325 w 338138"/>
                <a:gd name="connsiteY4-184" fmla="*/ 0 h 269081"/>
                <a:gd name="connsiteX5-185" fmla="*/ 117092 w 338138"/>
                <a:gd name="connsiteY5-186" fmla="*/ 206931 h 269081"/>
                <a:gd name="connsiteX6-187" fmla="*/ 27181 w 338138"/>
                <a:gd name="connsiteY6-188" fmla="*/ 135840 h 269081"/>
                <a:gd name="connsiteX0-189" fmla="*/ 27181 w 338138"/>
                <a:gd name="connsiteY0-190" fmla="*/ 139780 h 273021"/>
                <a:gd name="connsiteX1-191" fmla="*/ 0 w 338138"/>
                <a:gd name="connsiteY1-192" fmla="*/ 168246 h 273021"/>
                <a:gd name="connsiteX2-193" fmla="*/ 123825 w 338138"/>
                <a:gd name="connsiteY2-194" fmla="*/ 273021 h 273021"/>
                <a:gd name="connsiteX3-195" fmla="*/ 338138 w 338138"/>
                <a:gd name="connsiteY3-196" fmla="*/ 22990 h 273021"/>
                <a:gd name="connsiteX4-197" fmla="*/ 307431 w 338138"/>
                <a:gd name="connsiteY4-198" fmla="*/ 0 h 273021"/>
                <a:gd name="connsiteX5-199" fmla="*/ 117092 w 338138"/>
                <a:gd name="connsiteY5-200" fmla="*/ 210871 h 273021"/>
                <a:gd name="connsiteX6-201" fmla="*/ 27181 w 338138"/>
                <a:gd name="connsiteY6-202" fmla="*/ 139780 h 273021"/>
                <a:gd name="connsiteX0-203" fmla="*/ 27181 w 338138"/>
                <a:gd name="connsiteY0-204" fmla="*/ 140765 h 274006"/>
                <a:gd name="connsiteX1-205" fmla="*/ 0 w 338138"/>
                <a:gd name="connsiteY1-206" fmla="*/ 169231 h 274006"/>
                <a:gd name="connsiteX2-207" fmla="*/ 123825 w 338138"/>
                <a:gd name="connsiteY2-208" fmla="*/ 274006 h 274006"/>
                <a:gd name="connsiteX3-209" fmla="*/ 338138 w 338138"/>
                <a:gd name="connsiteY3-210" fmla="*/ 23975 h 274006"/>
                <a:gd name="connsiteX4-211" fmla="*/ 303491 w 338138"/>
                <a:gd name="connsiteY4-212" fmla="*/ 0 h 274006"/>
                <a:gd name="connsiteX5-213" fmla="*/ 117092 w 338138"/>
                <a:gd name="connsiteY5-214" fmla="*/ 211856 h 274006"/>
                <a:gd name="connsiteX6-215" fmla="*/ 27181 w 338138"/>
                <a:gd name="connsiteY6-216" fmla="*/ 140765 h 274006"/>
                <a:gd name="connsiteX0-217" fmla="*/ 29151 w 338138"/>
                <a:gd name="connsiteY0-218" fmla="*/ 139780 h 274006"/>
                <a:gd name="connsiteX1-219" fmla="*/ 0 w 338138"/>
                <a:gd name="connsiteY1-220" fmla="*/ 169231 h 274006"/>
                <a:gd name="connsiteX2-221" fmla="*/ 123825 w 338138"/>
                <a:gd name="connsiteY2-222" fmla="*/ 274006 h 274006"/>
                <a:gd name="connsiteX3-223" fmla="*/ 338138 w 338138"/>
                <a:gd name="connsiteY3-224" fmla="*/ 23975 h 274006"/>
                <a:gd name="connsiteX4-225" fmla="*/ 303491 w 338138"/>
                <a:gd name="connsiteY4-226" fmla="*/ 0 h 274006"/>
                <a:gd name="connsiteX5-227" fmla="*/ 117092 w 338138"/>
                <a:gd name="connsiteY5-228" fmla="*/ 211856 h 274006"/>
                <a:gd name="connsiteX6-229" fmla="*/ 29151 w 338138"/>
                <a:gd name="connsiteY6-230" fmla="*/ 139780 h 274006"/>
                <a:gd name="connsiteX0-231" fmla="*/ 32106 w 338138"/>
                <a:gd name="connsiteY0-232" fmla="*/ 137811 h 274006"/>
                <a:gd name="connsiteX1-233" fmla="*/ 0 w 338138"/>
                <a:gd name="connsiteY1-234" fmla="*/ 169231 h 274006"/>
                <a:gd name="connsiteX2-235" fmla="*/ 123825 w 338138"/>
                <a:gd name="connsiteY2-236" fmla="*/ 274006 h 274006"/>
                <a:gd name="connsiteX3-237" fmla="*/ 338138 w 338138"/>
                <a:gd name="connsiteY3-238" fmla="*/ 23975 h 274006"/>
                <a:gd name="connsiteX4-239" fmla="*/ 303491 w 338138"/>
                <a:gd name="connsiteY4-240" fmla="*/ 0 h 274006"/>
                <a:gd name="connsiteX5-241" fmla="*/ 117092 w 338138"/>
                <a:gd name="connsiteY5-242" fmla="*/ 211856 h 274006"/>
                <a:gd name="connsiteX6-243" fmla="*/ 32106 w 338138"/>
                <a:gd name="connsiteY6-244" fmla="*/ 137811 h 274006"/>
                <a:gd name="connsiteX0-245" fmla="*/ 32106 w 338138"/>
                <a:gd name="connsiteY0-246" fmla="*/ 140766 h 276961"/>
                <a:gd name="connsiteX1-247" fmla="*/ 0 w 338138"/>
                <a:gd name="connsiteY1-248" fmla="*/ 172186 h 276961"/>
                <a:gd name="connsiteX2-249" fmla="*/ 123825 w 338138"/>
                <a:gd name="connsiteY2-250" fmla="*/ 276961 h 276961"/>
                <a:gd name="connsiteX3-251" fmla="*/ 338138 w 338138"/>
                <a:gd name="connsiteY3-252" fmla="*/ 26930 h 276961"/>
                <a:gd name="connsiteX4-253" fmla="*/ 302506 w 338138"/>
                <a:gd name="connsiteY4-254" fmla="*/ 0 h 276961"/>
                <a:gd name="connsiteX5-255" fmla="*/ 117092 w 338138"/>
                <a:gd name="connsiteY5-256" fmla="*/ 214811 h 276961"/>
                <a:gd name="connsiteX6-257" fmla="*/ 32106 w 338138"/>
                <a:gd name="connsiteY6-258" fmla="*/ 140766 h 27696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38138" h="276961">
                  <a:moveTo>
                    <a:pt x="32106" y="140766"/>
                  </a:moveTo>
                  <a:lnTo>
                    <a:pt x="0" y="172186"/>
                  </a:lnTo>
                  <a:lnTo>
                    <a:pt x="123825" y="276961"/>
                  </a:lnTo>
                  <a:lnTo>
                    <a:pt x="338138" y="26930"/>
                  </a:lnTo>
                  <a:lnTo>
                    <a:pt x="302506" y="0"/>
                  </a:lnTo>
                  <a:lnTo>
                    <a:pt x="117092" y="214811"/>
                  </a:lnTo>
                  <a:lnTo>
                    <a:pt x="32106" y="140766"/>
                  </a:lnTo>
                  <a:close/>
                </a:path>
              </a:pathLst>
            </a:custGeom>
            <a:solidFill>
              <a:srgbClr val="2B2E30"/>
            </a:solidFill>
            <a:ln w="25400" cap="flat" cmpd="sng" algn="ctr">
              <a:noFill/>
              <a:prstDash val="solid"/>
            </a:ln>
            <a:effectLst/>
          </p:spPr>
          <p:txBody>
            <a:bodyPr anchor="ctr"/>
            <a:lstStyle/>
            <a:p>
              <a:pPr algn="ctr">
                <a:lnSpc>
                  <a:spcPct val="120000"/>
                </a:lnSpc>
                <a:defRPr/>
              </a:pPr>
              <a:endParaRPr lang="zh-CN" altLang="en-US" sz="1050" b="1" kern="0">
                <a:solidFill>
                  <a:sysClr val="window" lastClr="FFFFFF"/>
                </a:solidFill>
                <a:latin typeface="微软雅黑" panose="020B0503020204020204" pitchFamily="34" charset="-122"/>
                <a:ea typeface="微软雅黑" panose="020B0503020204020204" pitchFamily="34" charset="-122"/>
              </a:endParaRPr>
            </a:p>
          </p:txBody>
        </p:sp>
      </p:grpSp>
      <p:grpSp>
        <p:nvGrpSpPr>
          <p:cNvPr id="82" name="组合 81"/>
          <p:cNvGrpSpPr/>
          <p:nvPr/>
        </p:nvGrpSpPr>
        <p:grpSpPr>
          <a:xfrm>
            <a:off x="2132383" y="1692400"/>
            <a:ext cx="1606495" cy="2454737"/>
            <a:chOff x="2551511" y="1778794"/>
            <a:chExt cx="1296590" cy="1981200"/>
          </a:xfrm>
          <a:solidFill>
            <a:srgbClr val="E2E9E9"/>
          </a:solidFill>
        </p:grpSpPr>
        <p:grpSp>
          <p:nvGrpSpPr>
            <p:cNvPr id="41" name="组合 7"/>
            <p:cNvGrpSpPr/>
            <p:nvPr/>
          </p:nvGrpSpPr>
          <p:grpSpPr bwMode="auto">
            <a:xfrm>
              <a:off x="2551511" y="1778794"/>
              <a:ext cx="1296590" cy="1981200"/>
              <a:chOff x="1907704" y="2371460"/>
              <a:chExt cx="1728000" cy="2641716"/>
            </a:xfrm>
            <a:grpFill/>
          </p:grpSpPr>
          <p:sp>
            <p:nvSpPr>
              <p:cNvPr id="42" name="矩形 41"/>
              <p:cNvSpPr/>
              <p:nvPr/>
            </p:nvSpPr>
            <p:spPr>
              <a:xfrm>
                <a:off x="1907704" y="2371460"/>
                <a:ext cx="1728000" cy="2641716"/>
              </a:xfrm>
              <a:prstGeom prst="rect">
                <a:avLst/>
              </a:prstGeom>
              <a:grpFill/>
              <a:ln w="25400" cap="flat" cmpd="sng" algn="ctr">
                <a:noFill/>
                <a:prstDash val="solid"/>
              </a:ln>
              <a:effectLst/>
            </p:spPr>
            <p:txBody>
              <a:bodyPr anchor="ctr"/>
              <a:lstStyle/>
              <a:p>
                <a:pPr algn="ctr">
                  <a:lnSpc>
                    <a:spcPct val="120000"/>
                  </a:lnSpc>
                  <a:defRPr/>
                </a:pPr>
                <a:endParaRPr lang="zh-CN" altLang="en-US" sz="1050" b="1" kern="0" dirty="0">
                  <a:latin typeface="微软雅黑" panose="020B0503020204020204" pitchFamily="34" charset="-122"/>
                  <a:ea typeface="微软雅黑" panose="020B0503020204020204" pitchFamily="34" charset="-122"/>
                </a:endParaRPr>
              </a:p>
            </p:txBody>
          </p:sp>
          <p:sp>
            <p:nvSpPr>
              <p:cNvPr id="43" name="TextBox 1"/>
              <p:cNvSpPr txBox="1">
                <a:spLocks noChangeArrowheads="1"/>
              </p:cNvSpPr>
              <p:nvPr/>
            </p:nvSpPr>
            <p:spPr bwMode="auto">
              <a:xfrm>
                <a:off x="1907704" y="2478038"/>
                <a:ext cx="1728000" cy="344724"/>
              </a:xfrm>
              <a:prstGeom prst="rect">
                <a:avLst/>
              </a:prstGeom>
              <a:grpFill/>
              <a:ln w="9525">
                <a:noFill/>
                <a:miter lim="800000"/>
              </a:ln>
            </p:spPr>
            <p:txBody>
              <a:bodyPr>
                <a:spAutoFit/>
              </a:bodyPr>
              <a:lstStyle/>
              <a:p>
                <a:pPr algn="ctr">
                  <a:lnSpc>
                    <a:spcPct val="120000"/>
                  </a:lnSpc>
                  <a:defRPr/>
                </a:pPr>
                <a:r>
                  <a:rPr lang="zh-CN" altLang="en-US" sz="900" b="1" kern="0" dirty="0">
                    <a:latin typeface="微软雅黑" panose="020B0503020204020204" pitchFamily="34" charset="-122"/>
                    <a:ea typeface="微软雅黑" panose="020B0503020204020204" pitchFamily="34" charset="-122"/>
                  </a:rPr>
                  <a:t>单击此处添加标题</a:t>
                </a:r>
                <a:endParaRPr lang="zh-CN" altLang="en-US" sz="900" b="1" kern="0" dirty="0">
                  <a:latin typeface="微软雅黑" panose="020B0503020204020204" pitchFamily="34" charset="-122"/>
                  <a:ea typeface="微软雅黑" panose="020B0503020204020204" pitchFamily="34" charset="-122"/>
                </a:endParaRPr>
              </a:p>
            </p:txBody>
          </p:sp>
          <p:sp>
            <p:nvSpPr>
              <p:cNvPr id="44" name="TextBox 4"/>
              <p:cNvSpPr txBox="1"/>
              <p:nvPr/>
            </p:nvSpPr>
            <p:spPr>
              <a:xfrm>
                <a:off x="1907704" y="2801692"/>
                <a:ext cx="1728000" cy="1093339"/>
              </a:xfrm>
              <a:prstGeom prst="rect">
                <a:avLst/>
              </a:prstGeom>
              <a:grpFill/>
            </p:spPr>
            <p:txBody>
              <a:bodyPr>
                <a:spAutoFit/>
              </a:bodyPr>
              <a:lstStyle/>
              <a:p>
                <a:pPr algn="ctr">
                  <a:lnSpc>
                    <a:spcPct val="150000"/>
                  </a:lnSpc>
                  <a:defRPr/>
                </a:pPr>
                <a:r>
                  <a:rPr lang="zh-CN" altLang="en-US" sz="790" kern="0" dirty="0">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endParaRPr lang="zh-CN" altLang="en-US" sz="790" kern="0" dirty="0">
                  <a:latin typeface="微软雅黑" panose="020B0503020204020204" pitchFamily="34" charset="-122"/>
                  <a:ea typeface="微软雅黑" panose="020B0503020204020204" pitchFamily="34" charset="-122"/>
                </a:endParaRPr>
              </a:p>
            </p:txBody>
          </p:sp>
          <p:sp>
            <p:nvSpPr>
              <p:cNvPr id="45" name="TextBox 5"/>
              <p:cNvSpPr txBox="1">
                <a:spLocks noChangeArrowheads="1"/>
              </p:cNvSpPr>
              <p:nvPr/>
            </p:nvSpPr>
            <p:spPr bwMode="auto">
              <a:xfrm>
                <a:off x="2443560" y="3977784"/>
                <a:ext cx="656292" cy="369348"/>
              </a:xfrm>
              <a:prstGeom prst="rect">
                <a:avLst/>
              </a:prstGeom>
              <a:grpFill/>
              <a:ln w="9525">
                <a:noFill/>
                <a:miter lim="800000"/>
              </a:ln>
            </p:spPr>
            <p:txBody>
              <a:bodyPr wrap="none">
                <a:spAutoFit/>
              </a:bodyPr>
              <a:lstStyle/>
              <a:p>
                <a:pPr algn="ctr">
                  <a:defRPr/>
                </a:pPr>
                <a:r>
                  <a:rPr lang="zh-CN" altLang="en-US" sz="1200" b="1" kern="0" dirty="0" smtClean="0"/>
                  <a:t>文字</a:t>
                </a:r>
                <a:endParaRPr lang="zh-CN" altLang="en-US" sz="1200" b="1" kern="0" dirty="0"/>
              </a:p>
            </p:txBody>
          </p:sp>
          <p:sp>
            <p:nvSpPr>
              <p:cNvPr id="46" name="椭圆 45"/>
              <p:cNvSpPr/>
              <p:nvPr/>
            </p:nvSpPr>
            <p:spPr>
              <a:xfrm>
                <a:off x="2525241" y="4437112"/>
                <a:ext cx="492927" cy="492927"/>
              </a:xfrm>
              <a:prstGeom prst="ellipse">
                <a:avLst/>
              </a:prstGeom>
              <a:grpFill/>
              <a:ln w="3175" cap="flat" cmpd="sng" algn="ctr">
                <a:solidFill>
                  <a:srgbClr val="10253F"/>
                </a:solidFill>
                <a:prstDash val="solid"/>
              </a:ln>
              <a:effectLst/>
            </p:spPr>
            <p:txBody>
              <a:bodyPr anchor="ctr"/>
              <a:lstStyle/>
              <a:p>
                <a:pPr algn="ctr">
                  <a:lnSpc>
                    <a:spcPct val="120000"/>
                  </a:lnSpc>
                  <a:defRPr/>
                </a:pPr>
                <a:endParaRPr lang="zh-CN" altLang="en-US" sz="1800" kern="0">
                  <a:latin typeface="Impact" panose="020B0806030902050204" pitchFamily="34" charset="0"/>
                  <a:ea typeface="微软雅黑" panose="020B0503020204020204" pitchFamily="34" charset="-122"/>
                </a:endParaRPr>
              </a:p>
            </p:txBody>
          </p:sp>
        </p:grpSp>
        <p:sp>
          <p:nvSpPr>
            <p:cNvPr id="61" name="乘号 60"/>
            <p:cNvSpPr/>
            <p:nvPr/>
          </p:nvSpPr>
          <p:spPr>
            <a:xfrm>
              <a:off x="3043238" y="3346847"/>
              <a:ext cx="323850" cy="323850"/>
            </a:xfrm>
            <a:prstGeom prst="mathMultiply">
              <a:avLst>
                <a:gd name="adj1" fmla="val 11712"/>
              </a:avLst>
            </a:prstGeom>
            <a:solidFill>
              <a:srgbClr val="10253F"/>
            </a:solidFill>
            <a:ln w="3175" cap="flat" cmpd="sng" algn="ctr">
              <a:noFill/>
              <a:prstDash val="solid"/>
            </a:ln>
            <a:effectLst/>
          </p:spPr>
          <p:txBody>
            <a:bodyPr anchor="ctr"/>
            <a:lstStyle/>
            <a:p>
              <a:pPr algn="ctr">
                <a:lnSpc>
                  <a:spcPct val="120000"/>
                </a:lnSpc>
                <a:defRPr/>
              </a:pPr>
              <a:endParaRPr lang="zh-CN" altLang="en-US" sz="900" kern="0">
                <a:latin typeface="微软雅黑" panose="020B0503020204020204" pitchFamily="34" charset="-122"/>
                <a:ea typeface="微软雅黑" panose="020B0503020204020204" pitchFamily="34" charset="-122"/>
              </a:endParaRPr>
            </a:p>
          </p:txBody>
        </p:sp>
      </p:grpSp>
      <p:grpSp>
        <p:nvGrpSpPr>
          <p:cNvPr id="62" name="组合 37"/>
          <p:cNvGrpSpPr/>
          <p:nvPr/>
        </p:nvGrpSpPr>
        <p:grpSpPr bwMode="auto">
          <a:xfrm>
            <a:off x="3829261" y="1692400"/>
            <a:ext cx="1619772" cy="2454737"/>
            <a:chOff x="3649272" y="2371460"/>
            <a:chExt cx="1743512" cy="2641716"/>
          </a:xfrm>
          <a:effectLst/>
        </p:grpSpPr>
        <p:grpSp>
          <p:nvGrpSpPr>
            <p:cNvPr id="63" name="组合 20"/>
            <p:cNvGrpSpPr/>
            <p:nvPr/>
          </p:nvGrpSpPr>
          <p:grpSpPr bwMode="auto">
            <a:xfrm>
              <a:off x="3649272" y="2371460"/>
              <a:ext cx="1743512" cy="2641716"/>
              <a:chOff x="91992" y="2371460"/>
              <a:chExt cx="1743512" cy="2641716"/>
            </a:xfrm>
          </p:grpSpPr>
          <p:sp>
            <p:nvSpPr>
              <p:cNvPr id="65" name="矩形 64"/>
              <p:cNvSpPr/>
              <p:nvPr/>
            </p:nvSpPr>
            <p:spPr>
              <a:xfrm>
                <a:off x="107871" y="2371460"/>
                <a:ext cx="1727633" cy="2641716"/>
              </a:xfrm>
              <a:prstGeom prst="rect">
                <a:avLst/>
              </a:prstGeom>
              <a:solidFill>
                <a:srgbClr val="10253F"/>
              </a:solidFill>
              <a:ln w="3175" cap="flat" cmpd="sng" algn="ctr">
                <a:solidFill>
                  <a:srgbClr val="EAEAEA"/>
                </a:solidFill>
                <a:prstDash val="solid"/>
              </a:ln>
              <a:effectLst/>
            </p:spPr>
            <p:txBody>
              <a:bodyPr anchor="ctr"/>
              <a:lstStyle/>
              <a:p>
                <a:pPr algn="ctr">
                  <a:lnSpc>
                    <a:spcPct val="120000"/>
                  </a:lnSpc>
                  <a:defRPr/>
                </a:pPr>
                <a:endParaRPr lang="en-US" altLang="zh-CN" sz="900" kern="0" dirty="0">
                  <a:solidFill>
                    <a:srgbClr val="4D4D4D"/>
                  </a:solidFill>
                  <a:latin typeface="微软雅黑" panose="020B0503020204020204" pitchFamily="34" charset="-122"/>
                  <a:ea typeface="微软雅黑" panose="020B0503020204020204" pitchFamily="34" charset="-122"/>
                </a:endParaRPr>
              </a:p>
            </p:txBody>
          </p:sp>
          <p:sp>
            <p:nvSpPr>
              <p:cNvPr id="66" name="椭圆 65"/>
              <p:cNvSpPr/>
              <p:nvPr/>
            </p:nvSpPr>
            <p:spPr>
              <a:xfrm>
                <a:off x="725041" y="4437112"/>
                <a:ext cx="492927" cy="492927"/>
              </a:xfrm>
              <a:prstGeom prst="ellipse">
                <a:avLst/>
              </a:prstGeom>
              <a:solidFill>
                <a:schemeClr val="bg1"/>
              </a:solidFill>
              <a:ln w="3175" cap="flat" cmpd="sng" algn="ctr">
                <a:solidFill>
                  <a:srgbClr val="D7D7D7"/>
                </a:solidFill>
                <a:prstDash val="solid"/>
              </a:ln>
              <a:effectLst/>
            </p:spPr>
            <p:txBody>
              <a:bodyPr anchor="ctr"/>
              <a:lstStyle/>
              <a:p>
                <a:pPr algn="ctr">
                  <a:lnSpc>
                    <a:spcPct val="120000"/>
                  </a:lnSpc>
                  <a:defRPr/>
                </a:pPr>
                <a:endParaRPr lang="zh-CN" altLang="en-US" sz="1800" kern="0">
                  <a:solidFill>
                    <a:srgbClr val="4D4D4D"/>
                  </a:solidFill>
                  <a:latin typeface="Impact" panose="020B0806030902050204" pitchFamily="34" charset="0"/>
                  <a:ea typeface="微软雅黑" panose="020B0503020204020204" pitchFamily="34" charset="-122"/>
                </a:endParaRPr>
              </a:p>
            </p:txBody>
          </p:sp>
          <p:sp>
            <p:nvSpPr>
              <p:cNvPr id="67" name="TextBox 23"/>
              <p:cNvSpPr txBox="1">
                <a:spLocks noChangeArrowheads="1"/>
              </p:cNvSpPr>
              <p:nvPr/>
            </p:nvSpPr>
            <p:spPr bwMode="auto">
              <a:xfrm>
                <a:off x="91993" y="2478038"/>
                <a:ext cx="1728000" cy="325916"/>
              </a:xfrm>
              <a:prstGeom prst="rect">
                <a:avLst/>
              </a:prstGeom>
              <a:noFill/>
              <a:ln w="9525">
                <a:noFill/>
                <a:miter lim="800000"/>
              </a:ln>
            </p:spPr>
            <p:txBody>
              <a:bodyPr>
                <a:spAutoFit/>
              </a:bodyPr>
              <a:lstStyle/>
              <a:p>
                <a:pPr algn="ctr">
                  <a:lnSpc>
                    <a:spcPct val="120000"/>
                  </a:lnSpc>
                  <a:defRPr/>
                </a:pPr>
                <a:r>
                  <a:rPr lang="zh-CN" altLang="en-US" sz="900" b="1" kern="0" dirty="0">
                    <a:solidFill>
                      <a:schemeClr val="bg1"/>
                    </a:solidFill>
                    <a:latin typeface="微软雅黑" panose="020B0503020204020204" pitchFamily="34" charset="-122"/>
                    <a:ea typeface="微软雅黑" panose="020B0503020204020204" pitchFamily="34" charset="-122"/>
                  </a:rPr>
                  <a:t>单击此处添加标题</a:t>
                </a:r>
                <a:endParaRPr lang="zh-CN" altLang="en-US" sz="900" b="1" kern="0" dirty="0">
                  <a:solidFill>
                    <a:schemeClr val="bg1"/>
                  </a:solidFill>
                  <a:latin typeface="微软雅黑" panose="020B0503020204020204" pitchFamily="34" charset="-122"/>
                  <a:ea typeface="微软雅黑" panose="020B0503020204020204" pitchFamily="34" charset="-122"/>
                </a:endParaRPr>
              </a:p>
            </p:txBody>
          </p:sp>
          <p:sp>
            <p:nvSpPr>
              <p:cNvPr id="68" name="TextBox 28"/>
              <p:cNvSpPr txBox="1"/>
              <p:nvPr/>
            </p:nvSpPr>
            <p:spPr>
              <a:xfrm>
                <a:off x="91992" y="2801692"/>
                <a:ext cx="1727633" cy="1093339"/>
              </a:xfrm>
              <a:prstGeom prst="rect">
                <a:avLst/>
              </a:prstGeom>
              <a:noFill/>
            </p:spPr>
            <p:txBody>
              <a:bodyPr>
                <a:spAutoFit/>
              </a:bodyPr>
              <a:lstStyle/>
              <a:p>
                <a:pPr algn="ctr">
                  <a:lnSpc>
                    <a:spcPct val="150000"/>
                  </a:lnSpc>
                  <a:defRPr/>
                </a:pPr>
                <a:r>
                  <a:rPr lang="zh-CN" altLang="en-US" sz="790" kern="0" dirty="0">
                    <a:solidFill>
                      <a:schemeClr val="bg1"/>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endParaRPr lang="zh-CN" altLang="en-US" sz="790" kern="0" dirty="0">
                  <a:solidFill>
                    <a:schemeClr val="bg1"/>
                  </a:solidFill>
                  <a:latin typeface="微软雅黑" panose="020B0503020204020204" pitchFamily="34" charset="-122"/>
                  <a:ea typeface="微软雅黑" panose="020B0503020204020204" pitchFamily="34" charset="-122"/>
                </a:endParaRPr>
              </a:p>
            </p:txBody>
          </p:sp>
          <p:sp>
            <p:nvSpPr>
              <p:cNvPr id="69" name="TextBox 25"/>
              <p:cNvSpPr txBox="1">
                <a:spLocks noChangeArrowheads="1"/>
              </p:cNvSpPr>
              <p:nvPr/>
            </p:nvSpPr>
            <p:spPr bwMode="auto">
              <a:xfrm>
                <a:off x="643128" y="3977784"/>
                <a:ext cx="656755" cy="369348"/>
              </a:xfrm>
              <a:prstGeom prst="rect">
                <a:avLst/>
              </a:prstGeom>
              <a:noFill/>
              <a:ln w="9525">
                <a:noFill/>
                <a:miter lim="800000"/>
              </a:ln>
            </p:spPr>
            <p:txBody>
              <a:bodyPr wrap="none">
                <a:spAutoFit/>
              </a:bodyPr>
              <a:lstStyle/>
              <a:p>
                <a:pPr algn="ctr">
                  <a:defRPr/>
                </a:pPr>
                <a:r>
                  <a:rPr lang="zh-CN" altLang="en-US" sz="1200" b="1" kern="0" dirty="0" smtClean="0">
                    <a:solidFill>
                      <a:schemeClr val="bg1"/>
                    </a:solidFill>
                  </a:rPr>
                  <a:t>文字</a:t>
                </a:r>
                <a:endParaRPr lang="zh-CN" altLang="en-US" sz="1200" b="1" kern="0" dirty="0">
                  <a:solidFill>
                    <a:schemeClr val="bg1"/>
                  </a:solidFill>
                </a:endParaRPr>
              </a:p>
            </p:txBody>
          </p:sp>
        </p:grpSp>
        <p:sp>
          <p:nvSpPr>
            <p:cNvPr id="64" name="乘号 63"/>
            <p:cNvSpPr/>
            <p:nvPr/>
          </p:nvSpPr>
          <p:spPr>
            <a:xfrm>
              <a:off x="4313013" y="4467052"/>
              <a:ext cx="431908" cy="431819"/>
            </a:xfrm>
            <a:prstGeom prst="mathMultiply">
              <a:avLst>
                <a:gd name="adj1" fmla="val 11712"/>
              </a:avLst>
            </a:prstGeom>
            <a:solidFill>
              <a:srgbClr val="10253F"/>
            </a:solidFill>
            <a:ln w="25400" cap="flat" cmpd="sng" algn="ctr">
              <a:noFill/>
              <a:prstDash val="solid"/>
            </a:ln>
            <a:effectLst/>
          </p:spPr>
          <p:txBody>
            <a:bodyPr anchor="ctr"/>
            <a:lstStyle/>
            <a:p>
              <a:pPr algn="ctr">
                <a:lnSpc>
                  <a:spcPct val="120000"/>
                </a:lnSpc>
                <a:defRPr/>
              </a:pPr>
              <a:endParaRPr lang="zh-CN" altLang="en-US" sz="1050" b="1" kern="0">
                <a:solidFill>
                  <a:sysClr val="window" lastClr="FFFFFF"/>
                </a:solidFill>
                <a:latin typeface="微软雅黑" panose="020B0503020204020204" pitchFamily="34" charset="-122"/>
                <a:ea typeface="微软雅黑" panose="020B0503020204020204" pitchFamily="34" charset="-122"/>
              </a:endParaRPr>
            </a:p>
          </p:txBody>
        </p:sp>
      </p:grpSp>
      <p:grpSp>
        <p:nvGrpSpPr>
          <p:cNvPr id="70" name="组合 34"/>
          <p:cNvGrpSpPr/>
          <p:nvPr/>
        </p:nvGrpSpPr>
        <p:grpSpPr bwMode="auto">
          <a:xfrm>
            <a:off x="5539416" y="1692400"/>
            <a:ext cx="1606496" cy="2454737"/>
            <a:chOff x="5435668" y="2371460"/>
            <a:chExt cx="1728000" cy="2641716"/>
          </a:xfrm>
        </p:grpSpPr>
        <p:grpSp>
          <p:nvGrpSpPr>
            <p:cNvPr id="71" name="组合 14"/>
            <p:cNvGrpSpPr/>
            <p:nvPr/>
          </p:nvGrpSpPr>
          <p:grpSpPr bwMode="auto">
            <a:xfrm>
              <a:off x="5435668" y="2371460"/>
              <a:ext cx="1728000" cy="2641716"/>
              <a:chOff x="1907704" y="2371460"/>
              <a:chExt cx="1728000" cy="2641716"/>
            </a:xfrm>
          </p:grpSpPr>
          <p:sp>
            <p:nvSpPr>
              <p:cNvPr id="74" name="TextBox 16"/>
              <p:cNvSpPr txBox="1">
                <a:spLocks noChangeArrowheads="1"/>
              </p:cNvSpPr>
              <p:nvPr/>
            </p:nvSpPr>
            <p:spPr bwMode="auto">
              <a:xfrm>
                <a:off x="1907704" y="2478038"/>
                <a:ext cx="1728000" cy="344724"/>
              </a:xfrm>
              <a:prstGeom prst="rect">
                <a:avLst/>
              </a:prstGeom>
              <a:noFill/>
              <a:ln w="9525">
                <a:noFill/>
                <a:miter lim="800000"/>
              </a:ln>
            </p:spPr>
            <p:txBody>
              <a:bodyPr>
                <a:spAutoFit/>
              </a:bodyPr>
              <a:lstStyle/>
              <a:p>
                <a:pPr algn="ctr">
                  <a:lnSpc>
                    <a:spcPct val="120000"/>
                  </a:lnSpc>
                  <a:defRPr/>
                </a:pPr>
                <a:r>
                  <a:rPr lang="zh-CN" altLang="en-US" sz="900" b="1" kern="0">
                    <a:latin typeface="微软雅黑" panose="020B0503020204020204" pitchFamily="34" charset="-122"/>
                    <a:ea typeface="微软雅黑" panose="020B0503020204020204" pitchFamily="34" charset="-122"/>
                  </a:rPr>
                  <a:t>单击此处添加标题</a:t>
                </a:r>
                <a:endParaRPr lang="zh-CN" altLang="en-US" sz="900" b="1" kern="0">
                  <a:latin typeface="微软雅黑" panose="020B0503020204020204" pitchFamily="34" charset="-122"/>
                  <a:ea typeface="微软雅黑" panose="020B0503020204020204" pitchFamily="34" charset="-122"/>
                </a:endParaRPr>
              </a:p>
            </p:txBody>
          </p:sp>
          <p:sp>
            <p:nvSpPr>
              <p:cNvPr id="73" name="矩形 72"/>
              <p:cNvSpPr/>
              <p:nvPr/>
            </p:nvSpPr>
            <p:spPr>
              <a:xfrm>
                <a:off x="1907704" y="2371460"/>
                <a:ext cx="1728000" cy="2641716"/>
              </a:xfrm>
              <a:prstGeom prst="rect">
                <a:avLst/>
              </a:prstGeom>
              <a:solidFill>
                <a:srgbClr val="E2E9E9"/>
              </a:solidFill>
              <a:ln w="25400" cap="flat" cmpd="sng" algn="ctr">
                <a:noFill/>
                <a:prstDash val="solid"/>
              </a:ln>
              <a:effectLst/>
            </p:spPr>
            <p:txBody>
              <a:bodyPr anchor="ctr"/>
              <a:lstStyle/>
              <a:p>
                <a:pPr algn="ctr">
                  <a:lnSpc>
                    <a:spcPct val="120000"/>
                  </a:lnSpc>
                  <a:defRPr/>
                </a:pPr>
                <a:endParaRPr lang="zh-CN" altLang="en-US" sz="1050" b="1" kern="0" dirty="0">
                  <a:latin typeface="微软雅黑" panose="020B0503020204020204" pitchFamily="34" charset="-122"/>
                  <a:ea typeface="微软雅黑" panose="020B0503020204020204" pitchFamily="34" charset="-122"/>
                </a:endParaRPr>
              </a:p>
            </p:txBody>
          </p:sp>
          <p:sp>
            <p:nvSpPr>
              <p:cNvPr id="75" name="TextBox 35"/>
              <p:cNvSpPr txBox="1"/>
              <p:nvPr/>
            </p:nvSpPr>
            <p:spPr>
              <a:xfrm>
                <a:off x="1907704" y="2801692"/>
                <a:ext cx="1728000" cy="1093339"/>
              </a:xfrm>
              <a:prstGeom prst="rect">
                <a:avLst/>
              </a:prstGeom>
              <a:noFill/>
            </p:spPr>
            <p:txBody>
              <a:bodyPr>
                <a:spAutoFit/>
              </a:bodyPr>
              <a:lstStyle/>
              <a:p>
                <a:pPr algn="ctr">
                  <a:lnSpc>
                    <a:spcPct val="150000"/>
                  </a:lnSpc>
                  <a:defRPr/>
                </a:pPr>
                <a:r>
                  <a:rPr lang="zh-CN" altLang="en-US" sz="790" kern="0" dirty="0">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endParaRPr lang="zh-CN" altLang="en-US" sz="790" kern="0" dirty="0">
                  <a:latin typeface="微软雅黑" panose="020B0503020204020204" pitchFamily="34" charset="-122"/>
                  <a:ea typeface="微软雅黑" panose="020B0503020204020204" pitchFamily="34" charset="-122"/>
                </a:endParaRPr>
              </a:p>
            </p:txBody>
          </p:sp>
          <p:sp>
            <p:nvSpPr>
              <p:cNvPr id="76" name="TextBox 18"/>
              <p:cNvSpPr txBox="1">
                <a:spLocks noChangeArrowheads="1"/>
              </p:cNvSpPr>
              <p:nvPr/>
            </p:nvSpPr>
            <p:spPr bwMode="auto">
              <a:xfrm>
                <a:off x="2443561" y="3977784"/>
                <a:ext cx="656291" cy="369348"/>
              </a:xfrm>
              <a:prstGeom prst="rect">
                <a:avLst/>
              </a:prstGeom>
              <a:noFill/>
              <a:ln w="9525">
                <a:noFill/>
                <a:miter lim="800000"/>
              </a:ln>
            </p:spPr>
            <p:txBody>
              <a:bodyPr wrap="none">
                <a:spAutoFit/>
              </a:bodyPr>
              <a:lstStyle/>
              <a:p>
                <a:pPr algn="ctr">
                  <a:defRPr/>
                </a:pPr>
                <a:r>
                  <a:rPr lang="zh-CN" altLang="en-US" sz="1200" b="1" kern="0" dirty="0" smtClean="0"/>
                  <a:t>文字</a:t>
                </a:r>
                <a:endParaRPr lang="zh-CN" altLang="en-US" sz="1200" b="1" kern="0" dirty="0"/>
              </a:p>
            </p:txBody>
          </p:sp>
          <p:sp>
            <p:nvSpPr>
              <p:cNvPr id="77" name="椭圆 76"/>
              <p:cNvSpPr/>
              <p:nvPr/>
            </p:nvSpPr>
            <p:spPr>
              <a:xfrm>
                <a:off x="2525241" y="4437112"/>
                <a:ext cx="492927" cy="492927"/>
              </a:xfrm>
              <a:prstGeom prst="ellipse">
                <a:avLst/>
              </a:prstGeom>
              <a:solidFill>
                <a:srgbClr val="E2E9E9"/>
              </a:solidFill>
              <a:ln w="3175" cap="flat" cmpd="sng" algn="ctr">
                <a:solidFill>
                  <a:srgbClr val="10253F"/>
                </a:solidFill>
                <a:prstDash val="solid"/>
              </a:ln>
              <a:effectLst/>
            </p:spPr>
            <p:txBody>
              <a:bodyPr anchor="ctr"/>
              <a:lstStyle/>
              <a:p>
                <a:pPr algn="ctr">
                  <a:lnSpc>
                    <a:spcPct val="120000"/>
                  </a:lnSpc>
                  <a:defRPr/>
                </a:pPr>
                <a:endParaRPr lang="zh-CN" altLang="en-US" sz="1800" kern="0">
                  <a:latin typeface="Impact" panose="020B0806030902050204" pitchFamily="34" charset="0"/>
                  <a:ea typeface="微软雅黑" panose="020B0503020204020204" pitchFamily="34" charset="-122"/>
                </a:endParaRPr>
              </a:p>
            </p:txBody>
          </p:sp>
        </p:grpSp>
        <p:sp>
          <p:nvSpPr>
            <p:cNvPr id="72" name="任意多边形 71"/>
            <p:cNvSpPr/>
            <p:nvPr/>
          </p:nvSpPr>
          <p:spPr>
            <a:xfrm>
              <a:off x="6146544" y="4557544"/>
              <a:ext cx="306248" cy="252423"/>
            </a:xfrm>
            <a:custGeom>
              <a:avLst/>
              <a:gdLst>
                <a:gd name="connsiteX0" fmla="*/ 0 w 514350"/>
                <a:gd name="connsiteY0" fmla="*/ 219075 h 342900"/>
                <a:gd name="connsiteX1" fmla="*/ 57150 w 514350"/>
                <a:gd name="connsiteY1" fmla="*/ 209550 h 342900"/>
                <a:gd name="connsiteX2" fmla="*/ 228600 w 514350"/>
                <a:gd name="connsiteY2" fmla="*/ 342900 h 342900"/>
                <a:gd name="connsiteX3" fmla="*/ 514350 w 514350"/>
                <a:gd name="connsiteY3" fmla="*/ 9525 h 342900"/>
                <a:gd name="connsiteX4" fmla="*/ 466725 w 514350"/>
                <a:gd name="connsiteY4" fmla="*/ 0 h 342900"/>
                <a:gd name="connsiteX5" fmla="*/ 247650 w 514350"/>
                <a:gd name="connsiteY5" fmla="*/ 285750 h 342900"/>
                <a:gd name="connsiteX6" fmla="*/ 66675 w 514350"/>
                <a:gd name="connsiteY6" fmla="*/ 171450 h 342900"/>
                <a:gd name="connsiteX7" fmla="*/ 0 w 514350"/>
                <a:gd name="connsiteY7" fmla="*/ 219075 h 342900"/>
                <a:gd name="connsiteX0-1" fmla="*/ 0 w 514350"/>
                <a:gd name="connsiteY0-2" fmla="*/ 219075 h 342900"/>
                <a:gd name="connsiteX1-3" fmla="*/ 57150 w 514350"/>
                <a:gd name="connsiteY1-4" fmla="*/ 209550 h 342900"/>
                <a:gd name="connsiteX2-5" fmla="*/ 228600 w 514350"/>
                <a:gd name="connsiteY2-6" fmla="*/ 342900 h 342900"/>
                <a:gd name="connsiteX3-7" fmla="*/ 514350 w 514350"/>
                <a:gd name="connsiteY3-8" fmla="*/ 9525 h 342900"/>
                <a:gd name="connsiteX4-9" fmla="*/ 466725 w 514350"/>
                <a:gd name="connsiteY4-10" fmla="*/ 0 h 342900"/>
                <a:gd name="connsiteX5-11" fmla="*/ 223837 w 514350"/>
                <a:gd name="connsiteY5-12" fmla="*/ 302418 h 342900"/>
                <a:gd name="connsiteX6-13" fmla="*/ 66675 w 514350"/>
                <a:gd name="connsiteY6-14" fmla="*/ 171450 h 342900"/>
                <a:gd name="connsiteX7-15" fmla="*/ 0 w 514350"/>
                <a:gd name="connsiteY7-16" fmla="*/ 219075 h 342900"/>
                <a:gd name="connsiteX0-17" fmla="*/ 0 w 514350"/>
                <a:gd name="connsiteY0-18" fmla="*/ 228600 h 352425"/>
                <a:gd name="connsiteX1-19" fmla="*/ 57150 w 514350"/>
                <a:gd name="connsiteY1-20" fmla="*/ 219075 h 352425"/>
                <a:gd name="connsiteX2-21" fmla="*/ 228600 w 514350"/>
                <a:gd name="connsiteY2-22" fmla="*/ 352425 h 352425"/>
                <a:gd name="connsiteX3-23" fmla="*/ 514350 w 514350"/>
                <a:gd name="connsiteY3-24" fmla="*/ 19050 h 352425"/>
                <a:gd name="connsiteX4-25" fmla="*/ 483394 w 514350"/>
                <a:gd name="connsiteY4-26" fmla="*/ 0 h 352425"/>
                <a:gd name="connsiteX5-27" fmla="*/ 223837 w 514350"/>
                <a:gd name="connsiteY5-28" fmla="*/ 311943 h 352425"/>
                <a:gd name="connsiteX6-29" fmla="*/ 66675 w 514350"/>
                <a:gd name="connsiteY6-30" fmla="*/ 180975 h 352425"/>
                <a:gd name="connsiteX7-31" fmla="*/ 0 w 514350"/>
                <a:gd name="connsiteY7-32" fmla="*/ 228600 h 352425"/>
                <a:gd name="connsiteX0-33" fmla="*/ 0 w 514350"/>
                <a:gd name="connsiteY0-34" fmla="*/ 230981 h 354806"/>
                <a:gd name="connsiteX1-35" fmla="*/ 57150 w 514350"/>
                <a:gd name="connsiteY1-36" fmla="*/ 221456 h 354806"/>
                <a:gd name="connsiteX2-37" fmla="*/ 228600 w 514350"/>
                <a:gd name="connsiteY2-38" fmla="*/ 354806 h 354806"/>
                <a:gd name="connsiteX3-39" fmla="*/ 514350 w 514350"/>
                <a:gd name="connsiteY3-40" fmla="*/ 21431 h 354806"/>
                <a:gd name="connsiteX4-41" fmla="*/ 495300 w 514350"/>
                <a:gd name="connsiteY4-42" fmla="*/ 0 h 354806"/>
                <a:gd name="connsiteX5-43" fmla="*/ 223837 w 514350"/>
                <a:gd name="connsiteY5-44" fmla="*/ 314324 h 354806"/>
                <a:gd name="connsiteX6-45" fmla="*/ 66675 w 514350"/>
                <a:gd name="connsiteY6-46" fmla="*/ 183356 h 354806"/>
                <a:gd name="connsiteX7-47" fmla="*/ 0 w 514350"/>
                <a:gd name="connsiteY7-48" fmla="*/ 230981 h 354806"/>
                <a:gd name="connsiteX0-49" fmla="*/ 9525 w 457200"/>
                <a:gd name="connsiteY0-50" fmla="*/ 183356 h 354806"/>
                <a:gd name="connsiteX1-51" fmla="*/ 0 w 457200"/>
                <a:gd name="connsiteY1-52" fmla="*/ 221456 h 354806"/>
                <a:gd name="connsiteX2-53" fmla="*/ 171450 w 457200"/>
                <a:gd name="connsiteY2-54" fmla="*/ 354806 h 354806"/>
                <a:gd name="connsiteX3-55" fmla="*/ 457200 w 457200"/>
                <a:gd name="connsiteY3-56" fmla="*/ 21431 h 354806"/>
                <a:gd name="connsiteX4-57" fmla="*/ 438150 w 457200"/>
                <a:gd name="connsiteY4-58" fmla="*/ 0 h 354806"/>
                <a:gd name="connsiteX5-59" fmla="*/ 166687 w 457200"/>
                <a:gd name="connsiteY5-60" fmla="*/ 314324 h 354806"/>
                <a:gd name="connsiteX6-61" fmla="*/ 9525 w 457200"/>
                <a:gd name="connsiteY6-62" fmla="*/ 183356 h 354806"/>
                <a:gd name="connsiteX0-63" fmla="*/ 14288 w 457200"/>
                <a:gd name="connsiteY0-64" fmla="*/ 190500 h 354806"/>
                <a:gd name="connsiteX1-65" fmla="*/ 0 w 457200"/>
                <a:gd name="connsiteY1-66" fmla="*/ 221456 h 354806"/>
                <a:gd name="connsiteX2-67" fmla="*/ 171450 w 457200"/>
                <a:gd name="connsiteY2-68" fmla="*/ 354806 h 354806"/>
                <a:gd name="connsiteX3-69" fmla="*/ 457200 w 457200"/>
                <a:gd name="connsiteY3-70" fmla="*/ 21431 h 354806"/>
                <a:gd name="connsiteX4-71" fmla="*/ 438150 w 457200"/>
                <a:gd name="connsiteY4-72" fmla="*/ 0 h 354806"/>
                <a:gd name="connsiteX5-73" fmla="*/ 166687 w 457200"/>
                <a:gd name="connsiteY5-74" fmla="*/ 314324 h 354806"/>
                <a:gd name="connsiteX6-75" fmla="*/ 14288 w 457200"/>
                <a:gd name="connsiteY6-76" fmla="*/ 190500 h 354806"/>
                <a:gd name="connsiteX0-77" fmla="*/ 66675 w 457200"/>
                <a:gd name="connsiteY0-78" fmla="*/ 233363 h 354806"/>
                <a:gd name="connsiteX1-79" fmla="*/ 0 w 457200"/>
                <a:gd name="connsiteY1-80" fmla="*/ 221456 h 354806"/>
                <a:gd name="connsiteX2-81" fmla="*/ 171450 w 457200"/>
                <a:gd name="connsiteY2-82" fmla="*/ 354806 h 354806"/>
                <a:gd name="connsiteX3-83" fmla="*/ 457200 w 457200"/>
                <a:gd name="connsiteY3-84" fmla="*/ 21431 h 354806"/>
                <a:gd name="connsiteX4-85" fmla="*/ 438150 w 457200"/>
                <a:gd name="connsiteY4-86" fmla="*/ 0 h 354806"/>
                <a:gd name="connsiteX5-87" fmla="*/ 166687 w 457200"/>
                <a:gd name="connsiteY5-88" fmla="*/ 314324 h 354806"/>
                <a:gd name="connsiteX6-89" fmla="*/ 66675 w 457200"/>
                <a:gd name="connsiteY6-90" fmla="*/ 233363 h 354806"/>
                <a:gd name="connsiteX0-91" fmla="*/ 26193 w 416718"/>
                <a:gd name="connsiteY0-92" fmla="*/ 233363 h 354806"/>
                <a:gd name="connsiteX1-93" fmla="*/ 0 w 416718"/>
                <a:gd name="connsiteY1-94" fmla="*/ 245269 h 354806"/>
                <a:gd name="connsiteX2-95" fmla="*/ 130968 w 416718"/>
                <a:gd name="connsiteY2-96" fmla="*/ 354806 h 354806"/>
                <a:gd name="connsiteX3-97" fmla="*/ 416718 w 416718"/>
                <a:gd name="connsiteY3-98" fmla="*/ 21431 h 354806"/>
                <a:gd name="connsiteX4-99" fmla="*/ 397668 w 416718"/>
                <a:gd name="connsiteY4-100" fmla="*/ 0 h 354806"/>
                <a:gd name="connsiteX5-101" fmla="*/ 126205 w 416718"/>
                <a:gd name="connsiteY5-102" fmla="*/ 314324 h 354806"/>
                <a:gd name="connsiteX6-103" fmla="*/ 26193 w 416718"/>
                <a:gd name="connsiteY6-104" fmla="*/ 233363 h 354806"/>
                <a:gd name="connsiteX0-105" fmla="*/ 19050 w 409575"/>
                <a:gd name="connsiteY0-106" fmla="*/ 233363 h 354806"/>
                <a:gd name="connsiteX1-107" fmla="*/ 0 w 409575"/>
                <a:gd name="connsiteY1-108" fmla="*/ 250031 h 354806"/>
                <a:gd name="connsiteX2-109" fmla="*/ 123825 w 409575"/>
                <a:gd name="connsiteY2-110" fmla="*/ 354806 h 354806"/>
                <a:gd name="connsiteX3-111" fmla="*/ 409575 w 409575"/>
                <a:gd name="connsiteY3-112" fmla="*/ 21431 h 354806"/>
                <a:gd name="connsiteX4-113" fmla="*/ 390525 w 409575"/>
                <a:gd name="connsiteY4-114" fmla="*/ 0 h 354806"/>
                <a:gd name="connsiteX5-115" fmla="*/ 119062 w 409575"/>
                <a:gd name="connsiteY5-116" fmla="*/ 314324 h 354806"/>
                <a:gd name="connsiteX6-117" fmla="*/ 19050 w 409575"/>
                <a:gd name="connsiteY6-118" fmla="*/ 233363 h 354806"/>
                <a:gd name="connsiteX0-119" fmla="*/ 19050 w 409575"/>
                <a:gd name="connsiteY0-120" fmla="*/ 211932 h 333375"/>
                <a:gd name="connsiteX1-121" fmla="*/ 0 w 409575"/>
                <a:gd name="connsiteY1-122" fmla="*/ 228600 h 333375"/>
                <a:gd name="connsiteX2-123" fmla="*/ 123825 w 409575"/>
                <a:gd name="connsiteY2-124" fmla="*/ 333375 h 333375"/>
                <a:gd name="connsiteX3-125" fmla="*/ 409575 w 409575"/>
                <a:gd name="connsiteY3-126" fmla="*/ 0 h 333375"/>
                <a:gd name="connsiteX4-127" fmla="*/ 314325 w 409575"/>
                <a:gd name="connsiteY4-128" fmla="*/ 64294 h 333375"/>
                <a:gd name="connsiteX5-129" fmla="*/ 119062 w 409575"/>
                <a:gd name="connsiteY5-130" fmla="*/ 292893 h 333375"/>
                <a:gd name="connsiteX6-131" fmla="*/ 19050 w 409575"/>
                <a:gd name="connsiteY6-132" fmla="*/ 211932 h 333375"/>
                <a:gd name="connsiteX0-133" fmla="*/ 19050 w 338138"/>
                <a:gd name="connsiteY0-134" fmla="*/ 147638 h 269081"/>
                <a:gd name="connsiteX1-135" fmla="*/ 0 w 338138"/>
                <a:gd name="connsiteY1-136" fmla="*/ 164306 h 269081"/>
                <a:gd name="connsiteX2-137" fmla="*/ 123825 w 338138"/>
                <a:gd name="connsiteY2-138" fmla="*/ 269081 h 269081"/>
                <a:gd name="connsiteX3-139" fmla="*/ 338138 w 338138"/>
                <a:gd name="connsiteY3-140" fmla="*/ 19050 h 269081"/>
                <a:gd name="connsiteX4-141" fmla="*/ 314325 w 338138"/>
                <a:gd name="connsiteY4-142" fmla="*/ 0 h 269081"/>
                <a:gd name="connsiteX5-143" fmla="*/ 119062 w 338138"/>
                <a:gd name="connsiteY5-144" fmla="*/ 228599 h 269081"/>
                <a:gd name="connsiteX6-145" fmla="*/ 19050 w 338138"/>
                <a:gd name="connsiteY6-146" fmla="*/ 147638 h 269081"/>
                <a:gd name="connsiteX0-147" fmla="*/ 18317 w 338138"/>
                <a:gd name="connsiteY0-148" fmla="*/ 144704 h 269081"/>
                <a:gd name="connsiteX1-149" fmla="*/ 0 w 338138"/>
                <a:gd name="connsiteY1-150" fmla="*/ 164306 h 269081"/>
                <a:gd name="connsiteX2-151" fmla="*/ 123825 w 338138"/>
                <a:gd name="connsiteY2-152" fmla="*/ 269081 h 269081"/>
                <a:gd name="connsiteX3-153" fmla="*/ 338138 w 338138"/>
                <a:gd name="connsiteY3-154" fmla="*/ 19050 h 269081"/>
                <a:gd name="connsiteX4-155" fmla="*/ 314325 w 338138"/>
                <a:gd name="connsiteY4-156" fmla="*/ 0 h 269081"/>
                <a:gd name="connsiteX5-157" fmla="*/ 119062 w 338138"/>
                <a:gd name="connsiteY5-158" fmla="*/ 228599 h 269081"/>
                <a:gd name="connsiteX6-159" fmla="*/ 18317 w 338138"/>
                <a:gd name="connsiteY6-160" fmla="*/ 144704 h 269081"/>
                <a:gd name="connsiteX0-161" fmla="*/ 27181 w 338138"/>
                <a:gd name="connsiteY0-162" fmla="*/ 135840 h 269081"/>
                <a:gd name="connsiteX1-163" fmla="*/ 0 w 338138"/>
                <a:gd name="connsiteY1-164" fmla="*/ 164306 h 269081"/>
                <a:gd name="connsiteX2-165" fmla="*/ 123825 w 338138"/>
                <a:gd name="connsiteY2-166" fmla="*/ 269081 h 269081"/>
                <a:gd name="connsiteX3-167" fmla="*/ 338138 w 338138"/>
                <a:gd name="connsiteY3-168" fmla="*/ 19050 h 269081"/>
                <a:gd name="connsiteX4-169" fmla="*/ 314325 w 338138"/>
                <a:gd name="connsiteY4-170" fmla="*/ 0 h 269081"/>
                <a:gd name="connsiteX5-171" fmla="*/ 119062 w 338138"/>
                <a:gd name="connsiteY5-172" fmla="*/ 228599 h 269081"/>
                <a:gd name="connsiteX6-173" fmla="*/ 27181 w 338138"/>
                <a:gd name="connsiteY6-174" fmla="*/ 135840 h 269081"/>
                <a:gd name="connsiteX0-175" fmla="*/ 27181 w 338138"/>
                <a:gd name="connsiteY0-176" fmla="*/ 135840 h 269081"/>
                <a:gd name="connsiteX1-177" fmla="*/ 0 w 338138"/>
                <a:gd name="connsiteY1-178" fmla="*/ 164306 h 269081"/>
                <a:gd name="connsiteX2-179" fmla="*/ 123825 w 338138"/>
                <a:gd name="connsiteY2-180" fmla="*/ 269081 h 269081"/>
                <a:gd name="connsiteX3-181" fmla="*/ 338138 w 338138"/>
                <a:gd name="connsiteY3-182" fmla="*/ 19050 h 269081"/>
                <a:gd name="connsiteX4-183" fmla="*/ 314325 w 338138"/>
                <a:gd name="connsiteY4-184" fmla="*/ 0 h 269081"/>
                <a:gd name="connsiteX5-185" fmla="*/ 117092 w 338138"/>
                <a:gd name="connsiteY5-186" fmla="*/ 206931 h 269081"/>
                <a:gd name="connsiteX6-187" fmla="*/ 27181 w 338138"/>
                <a:gd name="connsiteY6-188" fmla="*/ 135840 h 269081"/>
                <a:gd name="connsiteX0-189" fmla="*/ 27181 w 338138"/>
                <a:gd name="connsiteY0-190" fmla="*/ 139780 h 273021"/>
                <a:gd name="connsiteX1-191" fmla="*/ 0 w 338138"/>
                <a:gd name="connsiteY1-192" fmla="*/ 168246 h 273021"/>
                <a:gd name="connsiteX2-193" fmla="*/ 123825 w 338138"/>
                <a:gd name="connsiteY2-194" fmla="*/ 273021 h 273021"/>
                <a:gd name="connsiteX3-195" fmla="*/ 338138 w 338138"/>
                <a:gd name="connsiteY3-196" fmla="*/ 22990 h 273021"/>
                <a:gd name="connsiteX4-197" fmla="*/ 307431 w 338138"/>
                <a:gd name="connsiteY4-198" fmla="*/ 0 h 273021"/>
                <a:gd name="connsiteX5-199" fmla="*/ 117092 w 338138"/>
                <a:gd name="connsiteY5-200" fmla="*/ 210871 h 273021"/>
                <a:gd name="connsiteX6-201" fmla="*/ 27181 w 338138"/>
                <a:gd name="connsiteY6-202" fmla="*/ 139780 h 273021"/>
                <a:gd name="connsiteX0-203" fmla="*/ 27181 w 338138"/>
                <a:gd name="connsiteY0-204" fmla="*/ 140765 h 274006"/>
                <a:gd name="connsiteX1-205" fmla="*/ 0 w 338138"/>
                <a:gd name="connsiteY1-206" fmla="*/ 169231 h 274006"/>
                <a:gd name="connsiteX2-207" fmla="*/ 123825 w 338138"/>
                <a:gd name="connsiteY2-208" fmla="*/ 274006 h 274006"/>
                <a:gd name="connsiteX3-209" fmla="*/ 338138 w 338138"/>
                <a:gd name="connsiteY3-210" fmla="*/ 23975 h 274006"/>
                <a:gd name="connsiteX4-211" fmla="*/ 303491 w 338138"/>
                <a:gd name="connsiteY4-212" fmla="*/ 0 h 274006"/>
                <a:gd name="connsiteX5-213" fmla="*/ 117092 w 338138"/>
                <a:gd name="connsiteY5-214" fmla="*/ 211856 h 274006"/>
                <a:gd name="connsiteX6-215" fmla="*/ 27181 w 338138"/>
                <a:gd name="connsiteY6-216" fmla="*/ 140765 h 274006"/>
                <a:gd name="connsiteX0-217" fmla="*/ 29151 w 338138"/>
                <a:gd name="connsiteY0-218" fmla="*/ 139780 h 274006"/>
                <a:gd name="connsiteX1-219" fmla="*/ 0 w 338138"/>
                <a:gd name="connsiteY1-220" fmla="*/ 169231 h 274006"/>
                <a:gd name="connsiteX2-221" fmla="*/ 123825 w 338138"/>
                <a:gd name="connsiteY2-222" fmla="*/ 274006 h 274006"/>
                <a:gd name="connsiteX3-223" fmla="*/ 338138 w 338138"/>
                <a:gd name="connsiteY3-224" fmla="*/ 23975 h 274006"/>
                <a:gd name="connsiteX4-225" fmla="*/ 303491 w 338138"/>
                <a:gd name="connsiteY4-226" fmla="*/ 0 h 274006"/>
                <a:gd name="connsiteX5-227" fmla="*/ 117092 w 338138"/>
                <a:gd name="connsiteY5-228" fmla="*/ 211856 h 274006"/>
                <a:gd name="connsiteX6-229" fmla="*/ 29151 w 338138"/>
                <a:gd name="connsiteY6-230" fmla="*/ 139780 h 274006"/>
                <a:gd name="connsiteX0-231" fmla="*/ 32106 w 338138"/>
                <a:gd name="connsiteY0-232" fmla="*/ 137811 h 274006"/>
                <a:gd name="connsiteX1-233" fmla="*/ 0 w 338138"/>
                <a:gd name="connsiteY1-234" fmla="*/ 169231 h 274006"/>
                <a:gd name="connsiteX2-235" fmla="*/ 123825 w 338138"/>
                <a:gd name="connsiteY2-236" fmla="*/ 274006 h 274006"/>
                <a:gd name="connsiteX3-237" fmla="*/ 338138 w 338138"/>
                <a:gd name="connsiteY3-238" fmla="*/ 23975 h 274006"/>
                <a:gd name="connsiteX4-239" fmla="*/ 303491 w 338138"/>
                <a:gd name="connsiteY4-240" fmla="*/ 0 h 274006"/>
                <a:gd name="connsiteX5-241" fmla="*/ 117092 w 338138"/>
                <a:gd name="connsiteY5-242" fmla="*/ 211856 h 274006"/>
                <a:gd name="connsiteX6-243" fmla="*/ 32106 w 338138"/>
                <a:gd name="connsiteY6-244" fmla="*/ 137811 h 274006"/>
                <a:gd name="connsiteX0-245" fmla="*/ 32106 w 338138"/>
                <a:gd name="connsiteY0-246" fmla="*/ 140766 h 276961"/>
                <a:gd name="connsiteX1-247" fmla="*/ 0 w 338138"/>
                <a:gd name="connsiteY1-248" fmla="*/ 172186 h 276961"/>
                <a:gd name="connsiteX2-249" fmla="*/ 123825 w 338138"/>
                <a:gd name="connsiteY2-250" fmla="*/ 276961 h 276961"/>
                <a:gd name="connsiteX3-251" fmla="*/ 338138 w 338138"/>
                <a:gd name="connsiteY3-252" fmla="*/ 26930 h 276961"/>
                <a:gd name="connsiteX4-253" fmla="*/ 302506 w 338138"/>
                <a:gd name="connsiteY4-254" fmla="*/ 0 h 276961"/>
                <a:gd name="connsiteX5-255" fmla="*/ 117092 w 338138"/>
                <a:gd name="connsiteY5-256" fmla="*/ 214811 h 276961"/>
                <a:gd name="connsiteX6-257" fmla="*/ 32106 w 338138"/>
                <a:gd name="connsiteY6-258" fmla="*/ 140766 h 27696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38138" h="276961">
                  <a:moveTo>
                    <a:pt x="32106" y="140766"/>
                  </a:moveTo>
                  <a:lnTo>
                    <a:pt x="0" y="172186"/>
                  </a:lnTo>
                  <a:lnTo>
                    <a:pt x="123825" y="276961"/>
                  </a:lnTo>
                  <a:lnTo>
                    <a:pt x="338138" y="26930"/>
                  </a:lnTo>
                  <a:lnTo>
                    <a:pt x="302506" y="0"/>
                  </a:lnTo>
                  <a:lnTo>
                    <a:pt x="117092" y="214811"/>
                  </a:lnTo>
                  <a:lnTo>
                    <a:pt x="32106" y="140766"/>
                  </a:lnTo>
                  <a:close/>
                </a:path>
              </a:pathLst>
            </a:custGeom>
            <a:solidFill>
              <a:srgbClr val="10253F"/>
            </a:solidFill>
            <a:ln w="3175" cap="flat" cmpd="sng" algn="ctr">
              <a:noFill/>
              <a:prstDash val="solid"/>
            </a:ln>
            <a:effectLst/>
          </p:spPr>
          <p:txBody>
            <a:bodyPr anchor="ctr"/>
            <a:lstStyle/>
            <a:p>
              <a:pPr algn="ctr">
                <a:lnSpc>
                  <a:spcPct val="120000"/>
                </a:lnSpc>
                <a:defRPr/>
              </a:pPr>
              <a:endParaRPr lang="zh-CN" altLang="en-US" sz="900" kern="0">
                <a:latin typeface="微软雅黑" panose="020B0503020204020204" pitchFamily="34" charset="-122"/>
                <a:ea typeface="微软雅黑" panose="020B0503020204020204" pitchFamily="34" charset="-122"/>
              </a:endParaRPr>
            </a:p>
          </p:txBody>
        </p:sp>
      </p:grpSp>
      <p:grpSp>
        <p:nvGrpSpPr>
          <p:cNvPr id="83" name="组合 82"/>
          <p:cNvGrpSpPr/>
          <p:nvPr/>
        </p:nvGrpSpPr>
        <p:grpSpPr>
          <a:xfrm>
            <a:off x="7236296" y="1692400"/>
            <a:ext cx="1619772" cy="2454737"/>
            <a:chOff x="6548439" y="1778794"/>
            <a:chExt cx="1307306" cy="1981200"/>
          </a:xfrm>
        </p:grpSpPr>
        <p:grpSp>
          <p:nvGrpSpPr>
            <p:cNvPr id="47" name="组合 26"/>
            <p:cNvGrpSpPr/>
            <p:nvPr/>
          </p:nvGrpSpPr>
          <p:grpSpPr bwMode="auto">
            <a:xfrm>
              <a:off x="6548439" y="1778794"/>
              <a:ext cx="1307306" cy="1981200"/>
              <a:chOff x="91992" y="2371460"/>
              <a:chExt cx="1743512" cy="2641716"/>
            </a:xfrm>
          </p:grpSpPr>
          <p:sp>
            <p:nvSpPr>
              <p:cNvPr id="48" name="矩形 47"/>
              <p:cNvSpPr/>
              <p:nvPr/>
            </p:nvSpPr>
            <p:spPr>
              <a:xfrm>
                <a:off x="107871" y="2371460"/>
                <a:ext cx="1727633" cy="2641716"/>
              </a:xfrm>
              <a:prstGeom prst="rect">
                <a:avLst/>
              </a:prstGeom>
              <a:solidFill>
                <a:srgbClr val="10253F"/>
              </a:solidFill>
              <a:ln w="3175" cap="flat" cmpd="sng" algn="ctr">
                <a:solidFill>
                  <a:srgbClr val="EAEAEA"/>
                </a:solidFill>
                <a:prstDash val="solid"/>
              </a:ln>
              <a:effectLst/>
            </p:spPr>
            <p:txBody>
              <a:bodyPr anchor="ctr"/>
              <a:lstStyle/>
              <a:p>
                <a:pPr algn="ctr">
                  <a:lnSpc>
                    <a:spcPct val="120000"/>
                  </a:lnSpc>
                  <a:defRPr/>
                </a:pPr>
                <a:endParaRPr lang="en-US" altLang="zh-CN" sz="900" kern="0" dirty="0">
                  <a:solidFill>
                    <a:srgbClr val="4D4D4D"/>
                  </a:solidFill>
                  <a:latin typeface="微软雅黑" panose="020B0503020204020204" pitchFamily="34" charset="-122"/>
                  <a:ea typeface="微软雅黑" panose="020B0503020204020204" pitchFamily="34" charset="-122"/>
                </a:endParaRPr>
              </a:p>
            </p:txBody>
          </p:sp>
          <p:sp>
            <p:nvSpPr>
              <p:cNvPr id="49" name="椭圆 48"/>
              <p:cNvSpPr/>
              <p:nvPr/>
            </p:nvSpPr>
            <p:spPr>
              <a:xfrm>
                <a:off x="725041" y="4437112"/>
                <a:ext cx="492927" cy="492927"/>
              </a:xfrm>
              <a:prstGeom prst="ellipse">
                <a:avLst/>
              </a:prstGeom>
              <a:solidFill>
                <a:schemeClr val="bg1"/>
              </a:solidFill>
              <a:ln w="3175" cap="flat" cmpd="sng" algn="ctr">
                <a:solidFill>
                  <a:srgbClr val="D7D7D7"/>
                </a:solidFill>
                <a:prstDash val="solid"/>
              </a:ln>
              <a:effectLst/>
            </p:spPr>
            <p:txBody>
              <a:bodyPr anchor="ctr"/>
              <a:lstStyle/>
              <a:p>
                <a:pPr algn="ctr">
                  <a:lnSpc>
                    <a:spcPct val="120000"/>
                  </a:lnSpc>
                  <a:defRPr/>
                </a:pPr>
                <a:endParaRPr lang="zh-CN" altLang="en-US" sz="1800" kern="0">
                  <a:solidFill>
                    <a:srgbClr val="4D4D4D"/>
                  </a:solidFill>
                  <a:latin typeface="Impact" panose="020B0806030902050204" pitchFamily="34" charset="0"/>
                  <a:ea typeface="微软雅黑" panose="020B0503020204020204" pitchFamily="34" charset="-122"/>
                </a:endParaRPr>
              </a:p>
            </p:txBody>
          </p:sp>
          <p:sp>
            <p:nvSpPr>
              <p:cNvPr id="50" name="TextBox 29"/>
              <p:cNvSpPr txBox="1">
                <a:spLocks noChangeArrowheads="1"/>
              </p:cNvSpPr>
              <p:nvPr/>
            </p:nvSpPr>
            <p:spPr bwMode="auto">
              <a:xfrm>
                <a:off x="91993" y="2478038"/>
                <a:ext cx="1728000" cy="325916"/>
              </a:xfrm>
              <a:prstGeom prst="rect">
                <a:avLst/>
              </a:prstGeom>
              <a:noFill/>
              <a:ln w="9525">
                <a:noFill/>
                <a:miter lim="800000"/>
              </a:ln>
            </p:spPr>
            <p:txBody>
              <a:bodyPr>
                <a:spAutoFit/>
              </a:bodyPr>
              <a:lstStyle/>
              <a:p>
                <a:pPr algn="ctr">
                  <a:lnSpc>
                    <a:spcPct val="120000"/>
                  </a:lnSpc>
                  <a:defRPr/>
                </a:pPr>
                <a:r>
                  <a:rPr lang="zh-CN" altLang="en-US" sz="900" b="1" kern="0" dirty="0">
                    <a:solidFill>
                      <a:schemeClr val="bg1"/>
                    </a:solidFill>
                    <a:latin typeface="微软雅黑" panose="020B0503020204020204" pitchFamily="34" charset="-122"/>
                    <a:ea typeface="微软雅黑" panose="020B0503020204020204" pitchFamily="34" charset="-122"/>
                  </a:rPr>
                  <a:t>单击此处添加标题</a:t>
                </a:r>
                <a:endParaRPr lang="zh-CN" altLang="en-US" sz="900" b="1" kern="0" dirty="0">
                  <a:solidFill>
                    <a:schemeClr val="bg1"/>
                  </a:solidFill>
                  <a:latin typeface="微软雅黑" panose="020B0503020204020204" pitchFamily="34" charset="-122"/>
                  <a:ea typeface="微软雅黑" panose="020B0503020204020204" pitchFamily="34" charset="-122"/>
                </a:endParaRPr>
              </a:p>
            </p:txBody>
          </p:sp>
          <p:sp>
            <p:nvSpPr>
              <p:cNvPr id="51" name="TextBox 11"/>
              <p:cNvSpPr txBox="1"/>
              <p:nvPr/>
            </p:nvSpPr>
            <p:spPr>
              <a:xfrm>
                <a:off x="91992" y="2801692"/>
                <a:ext cx="1727633" cy="1093339"/>
              </a:xfrm>
              <a:prstGeom prst="rect">
                <a:avLst/>
              </a:prstGeom>
              <a:noFill/>
            </p:spPr>
            <p:txBody>
              <a:bodyPr>
                <a:spAutoFit/>
              </a:bodyPr>
              <a:lstStyle/>
              <a:p>
                <a:pPr algn="ctr">
                  <a:lnSpc>
                    <a:spcPct val="150000"/>
                  </a:lnSpc>
                  <a:defRPr/>
                </a:pPr>
                <a:r>
                  <a:rPr lang="zh-CN" altLang="en-US" sz="790" kern="0" dirty="0">
                    <a:solidFill>
                      <a:schemeClr val="bg1"/>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endParaRPr lang="zh-CN" altLang="en-US" sz="790" kern="0" dirty="0">
                  <a:solidFill>
                    <a:schemeClr val="bg1"/>
                  </a:solidFill>
                  <a:latin typeface="微软雅黑" panose="020B0503020204020204" pitchFamily="34" charset="-122"/>
                  <a:ea typeface="微软雅黑" panose="020B0503020204020204" pitchFamily="34" charset="-122"/>
                </a:endParaRPr>
              </a:p>
            </p:txBody>
          </p:sp>
          <p:sp>
            <p:nvSpPr>
              <p:cNvPr id="52" name="TextBox 31"/>
              <p:cNvSpPr txBox="1">
                <a:spLocks noChangeArrowheads="1"/>
              </p:cNvSpPr>
              <p:nvPr/>
            </p:nvSpPr>
            <p:spPr bwMode="auto">
              <a:xfrm>
                <a:off x="643130" y="3977784"/>
                <a:ext cx="656755" cy="369348"/>
              </a:xfrm>
              <a:prstGeom prst="rect">
                <a:avLst/>
              </a:prstGeom>
              <a:noFill/>
              <a:ln w="9525">
                <a:noFill/>
                <a:miter lim="800000"/>
              </a:ln>
            </p:spPr>
            <p:txBody>
              <a:bodyPr wrap="none">
                <a:spAutoFit/>
              </a:bodyPr>
              <a:lstStyle/>
              <a:p>
                <a:pPr algn="ctr">
                  <a:defRPr/>
                </a:pPr>
                <a:r>
                  <a:rPr lang="zh-CN" altLang="en-US" sz="1200" b="1" kern="0" dirty="0" smtClean="0">
                    <a:solidFill>
                      <a:schemeClr val="bg1"/>
                    </a:solidFill>
                  </a:rPr>
                  <a:t>文字</a:t>
                </a:r>
                <a:endParaRPr lang="zh-CN" altLang="en-US" sz="1200" b="1" kern="0" dirty="0">
                  <a:solidFill>
                    <a:schemeClr val="bg1"/>
                  </a:solidFill>
                </a:endParaRPr>
              </a:p>
            </p:txBody>
          </p:sp>
        </p:grpSp>
        <p:sp>
          <p:nvSpPr>
            <p:cNvPr id="81" name="乘号 80"/>
            <p:cNvSpPr/>
            <p:nvPr/>
          </p:nvSpPr>
          <p:spPr bwMode="auto">
            <a:xfrm>
              <a:off x="7045983" y="3346847"/>
              <a:ext cx="323850" cy="323850"/>
            </a:xfrm>
            <a:prstGeom prst="mathMultiply">
              <a:avLst>
                <a:gd name="adj1" fmla="val 11712"/>
              </a:avLst>
            </a:prstGeom>
            <a:solidFill>
              <a:srgbClr val="2B2E30"/>
            </a:solidFill>
            <a:ln w="25400" cap="flat" cmpd="sng" algn="ctr">
              <a:noFill/>
              <a:prstDash val="solid"/>
            </a:ln>
            <a:effectLst/>
          </p:spPr>
          <p:txBody>
            <a:bodyPr anchor="ctr"/>
            <a:lstStyle/>
            <a:p>
              <a:pPr algn="ctr">
                <a:lnSpc>
                  <a:spcPct val="120000"/>
                </a:lnSpc>
                <a:defRPr/>
              </a:pPr>
              <a:endParaRPr lang="zh-CN" altLang="en-US" sz="1050" b="1" kern="0">
                <a:solidFill>
                  <a:schemeClr val="bg1"/>
                </a:solidFill>
                <a:latin typeface="微软雅黑" panose="020B0503020204020204" pitchFamily="34" charset="-122"/>
                <a:ea typeface="微软雅黑" panose="020B0503020204020204" pitchFamily="34" charset="-122"/>
              </a:endParaRPr>
            </a:p>
          </p:txBody>
        </p:sp>
      </p:grpSp>
      <p:sp>
        <p:nvSpPr>
          <p:cNvPr id="3" name="文本占位符 2"/>
          <p:cNvSpPr>
            <a:spLocks noGrp="1"/>
          </p:cNvSpPr>
          <p:nvPr>
            <p:ph type="body" sz="quarter" idx="10"/>
          </p:nvPr>
        </p:nvSpPr>
        <p:spPr/>
        <p:txBody>
          <a:bodyPr/>
          <a:lstStyle/>
          <a:p>
            <a:r>
              <a:rPr lang="zh-CN" altLang="en-US" dirty="0"/>
              <a:t>目前现状</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left)">
                                      <p:cBhvr>
                                        <p:cTn id="7" dur="500"/>
                                        <p:tgtEl>
                                          <p:spTgt spid="5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2"/>
                                        </p:tgtEl>
                                        <p:attrNameLst>
                                          <p:attrName>style.visibility</p:attrName>
                                        </p:attrNameLst>
                                      </p:cBhvr>
                                      <p:to>
                                        <p:strVal val="visible"/>
                                      </p:to>
                                    </p:set>
                                    <p:animEffect transition="in" filter="wipe(left)">
                                      <p:cBhvr>
                                        <p:cTn id="11" dur="500"/>
                                        <p:tgtEl>
                                          <p:spTgt spid="8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62"/>
                                        </p:tgtEl>
                                        <p:attrNameLst>
                                          <p:attrName>style.visibility</p:attrName>
                                        </p:attrNameLst>
                                      </p:cBhvr>
                                      <p:to>
                                        <p:strVal val="visible"/>
                                      </p:to>
                                    </p:set>
                                    <p:animEffect transition="in" filter="wipe(left)">
                                      <p:cBhvr>
                                        <p:cTn id="15" dur="500"/>
                                        <p:tgtEl>
                                          <p:spTgt spid="62"/>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70"/>
                                        </p:tgtEl>
                                        <p:attrNameLst>
                                          <p:attrName>style.visibility</p:attrName>
                                        </p:attrNameLst>
                                      </p:cBhvr>
                                      <p:to>
                                        <p:strVal val="visible"/>
                                      </p:to>
                                    </p:set>
                                    <p:animEffect transition="in" filter="wipe(left)">
                                      <p:cBhvr>
                                        <p:cTn id="19" dur="500"/>
                                        <p:tgtEl>
                                          <p:spTgt spid="70"/>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83"/>
                                        </p:tgtEl>
                                        <p:attrNameLst>
                                          <p:attrName>style.visibility</p:attrName>
                                        </p:attrNameLst>
                                      </p:cBhvr>
                                      <p:to>
                                        <p:strVal val="visible"/>
                                      </p:to>
                                    </p:set>
                                    <p:animEffect transition="in" filter="wipe(left)">
                                      <p:cBhvr>
                                        <p:cTn id="23"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2818398" y="1329284"/>
            <a:ext cx="5113421" cy="13644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22" name="矩形 21"/>
          <p:cNvSpPr/>
          <p:nvPr/>
        </p:nvSpPr>
        <p:spPr>
          <a:xfrm>
            <a:off x="2818398" y="2820771"/>
            <a:ext cx="5113421" cy="13644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nvGrpSpPr>
          <p:cNvPr id="30" name="组合 29"/>
          <p:cNvGrpSpPr/>
          <p:nvPr/>
        </p:nvGrpSpPr>
        <p:grpSpPr>
          <a:xfrm>
            <a:off x="1255712" y="1329284"/>
            <a:ext cx="1481807" cy="1364456"/>
            <a:chOff x="1255712" y="1329284"/>
            <a:chExt cx="1481807" cy="1364456"/>
          </a:xfrm>
        </p:grpSpPr>
        <p:sp>
          <p:nvSpPr>
            <p:cNvPr id="17" name="矩形 16"/>
            <p:cNvSpPr/>
            <p:nvPr/>
          </p:nvSpPr>
          <p:spPr>
            <a:xfrm>
              <a:off x="1336591" y="1329284"/>
              <a:ext cx="1364456" cy="1364456"/>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pic>
          <p:nvPicPr>
            <p:cNvPr id="23" name="Picture 5" descr="\\MAGNUM\Projects\Microsoft\Cloud Power FY12\Design\ICONS_PNG\Increase.png"/>
            <p:cNvPicPr>
              <a:picLocks noChangeAspect="1" noChangeArrowheads="1"/>
            </p:cNvPicPr>
            <p:nvPr/>
          </p:nvPicPr>
          <p:blipFill>
            <a:blip r:embed="rId1" cstate="print">
              <a:biLevel thresh="50000"/>
            </a:blip>
            <a:srcRect/>
            <a:stretch>
              <a:fillRect/>
            </a:stretch>
          </p:blipFill>
          <p:spPr bwMode="auto">
            <a:xfrm>
              <a:off x="1255712" y="1358074"/>
              <a:ext cx="1481807" cy="1284945"/>
            </a:xfrm>
            <a:prstGeom prst="rect">
              <a:avLst/>
            </a:prstGeom>
            <a:noFill/>
          </p:spPr>
        </p:pic>
      </p:grpSp>
      <p:grpSp>
        <p:nvGrpSpPr>
          <p:cNvPr id="31" name="组合 30"/>
          <p:cNvGrpSpPr/>
          <p:nvPr/>
        </p:nvGrpSpPr>
        <p:grpSpPr>
          <a:xfrm>
            <a:off x="1341999" y="2820771"/>
            <a:ext cx="1364456" cy="1364456"/>
            <a:chOff x="1336591" y="2820772"/>
            <a:chExt cx="1364456" cy="1364456"/>
          </a:xfrm>
        </p:grpSpPr>
        <p:sp>
          <p:nvSpPr>
            <p:cNvPr id="18" name="矩形 17"/>
            <p:cNvSpPr/>
            <p:nvPr/>
          </p:nvSpPr>
          <p:spPr>
            <a:xfrm>
              <a:off x="1336591" y="2820772"/>
              <a:ext cx="1364456" cy="1364456"/>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nvGrpSpPr>
            <p:cNvPr id="24" name="组合 23"/>
            <p:cNvGrpSpPr/>
            <p:nvPr/>
          </p:nvGrpSpPr>
          <p:grpSpPr>
            <a:xfrm>
              <a:off x="1459051" y="3059019"/>
              <a:ext cx="1040356" cy="947461"/>
              <a:chOff x="2065786" y="4184708"/>
              <a:chExt cx="1143803" cy="1041671"/>
            </a:xfrm>
          </p:grpSpPr>
          <p:pic>
            <p:nvPicPr>
              <p:cNvPr id="25" name="Picture 3" descr="\\MAGNUM\Projects\Microsoft\Cloud Power FY12\Design\ICONS_PNG\User.png"/>
              <p:cNvPicPr>
                <a:picLocks noChangeAspect="1" noChangeArrowheads="1"/>
              </p:cNvPicPr>
              <p:nvPr/>
            </p:nvPicPr>
            <p:blipFill>
              <a:blip r:embed="rId2" cstate="print">
                <a:biLevel thresh="25000"/>
              </a:blip>
              <a:srcRect/>
              <a:stretch>
                <a:fillRect/>
              </a:stretch>
            </p:blipFill>
            <p:spPr bwMode="auto">
              <a:xfrm>
                <a:off x="2065786" y="4184708"/>
                <a:ext cx="1041942" cy="1041671"/>
              </a:xfrm>
              <a:prstGeom prst="rect">
                <a:avLst/>
              </a:prstGeom>
              <a:noFill/>
            </p:spPr>
          </p:pic>
          <p:pic>
            <p:nvPicPr>
              <p:cNvPr id="26" name="Picture 12"/>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flipH="1">
                <a:off x="2848917" y="4416131"/>
                <a:ext cx="360672" cy="532913"/>
              </a:xfrm>
              <a:prstGeom prst="rect">
                <a:avLst/>
              </a:prstGeom>
            </p:spPr>
          </p:pic>
        </p:grpSp>
      </p:grpSp>
      <p:sp>
        <p:nvSpPr>
          <p:cNvPr id="27" name="文本框 26"/>
          <p:cNvSpPr txBox="1"/>
          <p:nvPr/>
        </p:nvSpPr>
        <p:spPr>
          <a:xfrm>
            <a:off x="2980155" y="1401788"/>
            <a:ext cx="4951664" cy="1200329"/>
          </a:xfrm>
          <a:prstGeom prst="rect">
            <a:avLst/>
          </a:prstGeom>
          <a:noFill/>
        </p:spPr>
        <p:txBody>
          <a:bodyPr wrap="square" rtlCol="0">
            <a:spAutoFit/>
          </a:bodyPr>
          <a:lstStyle/>
          <a:p>
            <a:pPr>
              <a:lnSpc>
                <a:spcPct val="150000"/>
              </a:lnSpc>
            </a:pPr>
            <a:r>
              <a:rPr lang="zh-CN" altLang="en-US" sz="1200" dirty="0">
                <a:latin typeface="Calibri" panose="020F0502020204030204"/>
              </a:rPr>
              <a:t>添加文本说明内容添加文本说明</a:t>
            </a:r>
            <a:r>
              <a:rPr lang="zh-CN" altLang="en-US" sz="1200" dirty="0" smtClean="0">
                <a:latin typeface="Calibri" panose="020F0502020204030204"/>
              </a:rPr>
              <a:t>内容添加</a:t>
            </a:r>
            <a:r>
              <a:rPr lang="zh-CN" altLang="en-US" sz="1200" dirty="0">
                <a:latin typeface="Calibri" panose="020F0502020204030204"/>
              </a:rPr>
              <a:t>文本</a:t>
            </a:r>
            <a:r>
              <a:rPr lang="zh-CN" altLang="en-US" sz="1200" dirty="0" smtClean="0">
                <a:latin typeface="Calibri" panose="020F0502020204030204"/>
              </a:rPr>
              <a:t>说明</a:t>
            </a:r>
            <a:endParaRPr lang="en-US" altLang="zh-CN" sz="1200" dirty="0" smtClean="0">
              <a:latin typeface="Calibri" panose="020F0502020204030204"/>
            </a:endParaRPr>
          </a:p>
          <a:p>
            <a:pPr>
              <a:lnSpc>
                <a:spcPct val="150000"/>
              </a:lnSpc>
            </a:pPr>
            <a:r>
              <a:rPr lang="zh-CN" altLang="en-US" sz="1200" dirty="0" smtClean="0">
                <a:latin typeface="Calibri" panose="020F0502020204030204"/>
              </a:rPr>
              <a:t>内容</a:t>
            </a:r>
            <a:r>
              <a:rPr lang="zh-CN" altLang="en-US" sz="1200" dirty="0">
                <a:latin typeface="Calibri" panose="020F0502020204030204"/>
              </a:rPr>
              <a:t>添加文本说明内容添加文本说明</a:t>
            </a:r>
            <a:r>
              <a:rPr lang="zh-CN" altLang="en-US" sz="1200" dirty="0" smtClean="0">
                <a:latin typeface="Calibri" panose="020F0502020204030204"/>
              </a:rPr>
              <a:t>内容添加文本</a:t>
            </a:r>
            <a:endParaRPr lang="en-US" altLang="zh-CN" sz="1200" dirty="0" smtClean="0">
              <a:latin typeface="Calibri" panose="020F0502020204030204"/>
            </a:endParaRPr>
          </a:p>
          <a:p>
            <a:pPr>
              <a:lnSpc>
                <a:spcPct val="150000"/>
              </a:lnSpc>
            </a:pPr>
            <a:r>
              <a:rPr lang="zh-CN" altLang="en-US" sz="1200" dirty="0" smtClean="0">
                <a:latin typeface="Calibri" panose="020F0502020204030204"/>
              </a:rPr>
              <a:t>说明内容</a:t>
            </a:r>
            <a:r>
              <a:rPr lang="zh-CN" altLang="en-US" sz="1200" dirty="0">
                <a:latin typeface="Calibri" panose="020F0502020204030204"/>
              </a:rPr>
              <a:t>添加文本说明内容添加文本说明</a:t>
            </a:r>
            <a:r>
              <a:rPr lang="zh-CN" altLang="en-US" sz="1200" dirty="0" smtClean="0">
                <a:latin typeface="Calibri" panose="020F0502020204030204"/>
              </a:rPr>
              <a:t>内容添加、</a:t>
            </a:r>
            <a:endParaRPr lang="zh-CN" altLang="en-US" sz="1200" dirty="0">
              <a:latin typeface="Calibri" panose="020F0502020204030204"/>
            </a:endParaRPr>
          </a:p>
          <a:p>
            <a:pPr>
              <a:lnSpc>
                <a:spcPct val="150000"/>
              </a:lnSpc>
            </a:pPr>
            <a:endParaRPr lang="zh-CN" altLang="en-US" sz="1200" dirty="0">
              <a:latin typeface="Calibri" panose="020F0502020204030204"/>
            </a:endParaRPr>
          </a:p>
        </p:txBody>
      </p:sp>
      <p:sp>
        <p:nvSpPr>
          <p:cNvPr id="29" name="文本框 28"/>
          <p:cNvSpPr txBox="1"/>
          <p:nvPr/>
        </p:nvSpPr>
        <p:spPr>
          <a:xfrm>
            <a:off x="2980155" y="2866753"/>
            <a:ext cx="4951664" cy="1200329"/>
          </a:xfrm>
          <a:prstGeom prst="rect">
            <a:avLst/>
          </a:prstGeom>
          <a:noFill/>
        </p:spPr>
        <p:txBody>
          <a:bodyPr wrap="square" rtlCol="0">
            <a:spAutoFit/>
          </a:bodyPr>
          <a:lstStyle/>
          <a:p>
            <a:pPr>
              <a:lnSpc>
                <a:spcPct val="150000"/>
              </a:lnSpc>
            </a:pPr>
            <a:r>
              <a:rPr lang="zh-CN" altLang="en-US" sz="1200" dirty="0">
                <a:latin typeface="Calibri" panose="020F0502020204030204"/>
              </a:rPr>
              <a:t>添加文本说明内容添加文本说明</a:t>
            </a:r>
            <a:r>
              <a:rPr lang="zh-CN" altLang="en-US" sz="1200" dirty="0" smtClean="0">
                <a:latin typeface="Calibri" panose="020F0502020204030204"/>
              </a:rPr>
              <a:t>内容添加</a:t>
            </a:r>
            <a:r>
              <a:rPr lang="zh-CN" altLang="en-US" sz="1200" dirty="0">
                <a:latin typeface="Calibri" panose="020F0502020204030204"/>
              </a:rPr>
              <a:t>文本</a:t>
            </a:r>
            <a:r>
              <a:rPr lang="zh-CN" altLang="en-US" sz="1200" dirty="0" smtClean="0">
                <a:latin typeface="Calibri" panose="020F0502020204030204"/>
              </a:rPr>
              <a:t>说明</a:t>
            </a:r>
            <a:endParaRPr lang="en-US" altLang="zh-CN" sz="1200" dirty="0" smtClean="0">
              <a:latin typeface="Calibri" panose="020F0502020204030204"/>
            </a:endParaRPr>
          </a:p>
          <a:p>
            <a:pPr>
              <a:lnSpc>
                <a:spcPct val="150000"/>
              </a:lnSpc>
            </a:pPr>
            <a:r>
              <a:rPr lang="zh-CN" altLang="en-US" sz="1200" dirty="0" smtClean="0">
                <a:latin typeface="Calibri" panose="020F0502020204030204"/>
              </a:rPr>
              <a:t>内容</a:t>
            </a:r>
            <a:r>
              <a:rPr lang="zh-CN" altLang="en-US" sz="1200" dirty="0">
                <a:latin typeface="Calibri" panose="020F0502020204030204"/>
              </a:rPr>
              <a:t>添加文本说明内容添加文本说明</a:t>
            </a:r>
            <a:r>
              <a:rPr lang="zh-CN" altLang="en-US" sz="1200" dirty="0" smtClean="0">
                <a:latin typeface="Calibri" panose="020F0502020204030204"/>
              </a:rPr>
              <a:t>内容添加文本</a:t>
            </a:r>
            <a:endParaRPr lang="en-US" altLang="zh-CN" sz="1200" dirty="0" smtClean="0">
              <a:latin typeface="Calibri" panose="020F0502020204030204"/>
            </a:endParaRPr>
          </a:p>
          <a:p>
            <a:pPr>
              <a:lnSpc>
                <a:spcPct val="150000"/>
              </a:lnSpc>
            </a:pPr>
            <a:r>
              <a:rPr lang="zh-CN" altLang="en-US" sz="1200" dirty="0" smtClean="0">
                <a:latin typeface="Calibri" panose="020F0502020204030204"/>
              </a:rPr>
              <a:t>说明内容</a:t>
            </a:r>
            <a:r>
              <a:rPr lang="zh-CN" altLang="en-US" sz="1200" dirty="0">
                <a:latin typeface="Calibri" panose="020F0502020204030204"/>
              </a:rPr>
              <a:t>添加文本说明内容添加文本说明</a:t>
            </a:r>
            <a:r>
              <a:rPr lang="zh-CN" altLang="en-US" sz="1200" dirty="0" smtClean="0">
                <a:latin typeface="Calibri" panose="020F0502020204030204"/>
              </a:rPr>
              <a:t>内容添加、</a:t>
            </a:r>
            <a:endParaRPr lang="zh-CN" altLang="en-US" sz="1200" dirty="0">
              <a:latin typeface="Calibri" panose="020F0502020204030204"/>
            </a:endParaRPr>
          </a:p>
          <a:p>
            <a:pPr>
              <a:lnSpc>
                <a:spcPct val="150000"/>
              </a:lnSpc>
            </a:pPr>
            <a:endParaRPr lang="zh-CN" altLang="en-US" sz="1200" dirty="0">
              <a:latin typeface="Calibri" panose="020F0502020204030204"/>
            </a:endParaRPr>
          </a:p>
        </p:txBody>
      </p:sp>
      <p:sp>
        <p:nvSpPr>
          <p:cNvPr id="3" name="文本占位符 2"/>
          <p:cNvSpPr>
            <a:spLocks noGrp="1"/>
          </p:cNvSpPr>
          <p:nvPr>
            <p:ph type="body" sz="quarter" idx="10"/>
          </p:nvPr>
        </p:nvSpPr>
        <p:spPr/>
        <p:txBody>
          <a:bodyPr/>
          <a:lstStyle/>
          <a:p>
            <a:r>
              <a:rPr lang="zh-CN" altLang="en-US" dirty="0"/>
              <a:t>目前现状</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0-#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additive="base">
                                        <p:cTn id="12" dur="500" fill="hold"/>
                                        <p:tgtEl>
                                          <p:spTgt spid="21"/>
                                        </p:tgtEl>
                                        <p:attrNameLst>
                                          <p:attrName>ppt_x</p:attrName>
                                        </p:attrNameLst>
                                      </p:cBhvr>
                                      <p:tavLst>
                                        <p:tav tm="0">
                                          <p:val>
                                            <p:strVal val="#ppt_x"/>
                                          </p:val>
                                        </p:tav>
                                        <p:tav tm="100000">
                                          <p:val>
                                            <p:strVal val="#ppt_x"/>
                                          </p:val>
                                        </p:tav>
                                      </p:tavLst>
                                    </p:anim>
                                    <p:anim calcmode="lin" valueType="num">
                                      <p:cBhvr additive="base">
                                        <p:cTn id="13" dur="500" fill="hold"/>
                                        <p:tgtEl>
                                          <p:spTgt spid="21"/>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1000"/>
                                        <p:tgtEl>
                                          <p:spTgt spid="27"/>
                                        </p:tgtEl>
                                      </p:cBhvr>
                                    </p:animEffect>
                                    <p:anim calcmode="lin" valueType="num">
                                      <p:cBhvr>
                                        <p:cTn id="18" dur="1000" fill="hold"/>
                                        <p:tgtEl>
                                          <p:spTgt spid="27"/>
                                        </p:tgtEl>
                                        <p:attrNameLst>
                                          <p:attrName>ppt_x</p:attrName>
                                        </p:attrNameLst>
                                      </p:cBhvr>
                                      <p:tavLst>
                                        <p:tav tm="0">
                                          <p:val>
                                            <p:strVal val="#ppt_x"/>
                                          </p:val>
                                        </p:tav>
                                        <p:tav tm="100000">
                                          <p:val>
                                            <p:strVal val="#ppt_x"/>
                                          </p:val>
                                        </p:tav>
                                      </p:tavLst>
                                    </p:anim>
                                    <p:anim calcmode="lin" valueType="num">
                                      <p:cBhvr>
                                        <p:cTn id="19" dur="1000" fill="hold"/>
                                        <p:tgtEl>
                                          <p:spTgt spid="27"/>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2" presetClass="entr" presetSubtype="8" fill="hold" nodeType="after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additive="base">
                                        <p:cTn id="23" dur="500" fill="hold"/>
                                        <p:tgtEl>
                                          <p:spTgt spid="31"/>
                                        </p:tgtEl>
                                        <p:attrNameLst>
                                          <p:attrName>ppt_x</p:attrName>
                                        </p:attrNameLst>
                                      </p:cBhvr>
                                      <p:tavLst>
                                        <p:tav tm="0">
                                          <p:val>
                                            <p:strVal val="0-#ppt_w/2"/>
                                          </p:val>
                                        </p:tav>
                                        <p:tav tm="100000">
                                          <p:val>
                                            <p:strVal val="#ppt_x"/>
                                          </p:val>
                                        </p:tav>
                                      </p:tavLst>
                                    </p:anim>
                                    <p:anim calcmode="lin" valueType="num">
                                      <p:cBhvr additive="base">
                                        <p:cTn id="24" dur="500" fill="hold"/>
                                        <p:tgtEl>
                                          <p:spTgt spid="31"/>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2" presetClass="entr" presetSubtype="4" fill="hold" grpId="0" nodeType="afterEffect">
                                  <p:stCondLst>
                                    <p:cond delay="0"/>
                                  </p:stCondLst>
                                  <p:childTnLst>
                                    <p:set>
                                      <p:cBhvr>
                                        <p:cTn id="27" dur="1" fill="hold">
                                          <p:stCondLst>
                                            <p:cond delay="0"/>
                                          </p:stCondLst>
                                        </p:cTn>
                                        <p:tgtEl>
                                          <p:spTgt spid="22"/>
                                        </p:tgtEl>
                                        <p:attrNameLst>
                                          <p:attrName>style.visibility</p:attrName>
                                        </p:attrNameLst>
                                      </p:cBhvr>
                                      <p:to>
                                        <p:strVal val="visible"/>
                                      </p:to>
                                    </p:set>
                                    <p:anim calcmode="lin" valueType="num">
                                      <p:cBhvr additive="base">
                                        <p:cTn id="28" dur="500" fill="hold"/>
                                        <p:tgtEl>
                                          <p:spTgt spid="22"/>
                                        </p:tgtEl>
                                        <p:attrNameLst>
                                          <p:attrName>ppt_x</p:attrName>
                                        </p:attrNameLst>
                                      </p:cBhvr>
                                      <p:tavLst>
                                        <p:tav tm="0">
                                          <p:val>
                                            <p:strVal val="#ppt_x"/>
                                          </p:val>
                                        </p:tav>
                                        <p:tav tm="100000">
                                          <p:val>
                                            <p:strVal val="#ppt_x"/>
                                          </p:val>
                                        </p:tav>
                                      </p:tavLst>
                                    </p:anim>
                                    <p:anim calcmode="lin" valueType="num">
                                      <p:cBhvr additive="base">
                                        <p:cTn id="29" dur="500" fill="hold"/>
                                        <p:tgtEl>
                                          <p:spTgt spid="22"/>
                                        </p:tgtEl>
                                        <p:attrNameLst>
                                          <p:attrName>ppt_y</p:attrName>
                                        </p:attrNameLst>
                                      </p:cBhvr>
                                      <p:tavLst>
                                        <p:tav tm="0">
                                          <p:val>
                                            <p:strVal val="1+#ppt_h/2"/>
                                          </p:val>
                                        </p:tav>
                                        <p:tav tm="100000">
                                          <p:val>
                                            <p:strVal val="#ppt_y"/>
                                          </p:val>
                                        </p:tav>
                                      </p:tavLst>
                                    </p:anim>
                                  </p:childTnLst>
                                </p:cTn>
                              </p:par>
                            </p:childTnLst>
                          </p:cTn>
                        </p:par>
                        <p:par>
                          <p:cTn id="30" fill="hold">
                            <p:stCondLst>
                              <p:cond delay="3000"/>
                            </p:stCondLst>
                            <p:childTnLst>
                              <p:par>
                                <p:cTn id="31" presetID="42" presetClass="entr" presetSubtype="0"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fade">
                                      <p:cBhvr>
                                        <p:cTn id="33" dur="1000"/>
                                        <p:tgtEl>
                                          <p:spTgt spid="29"/>
                                        </p:tgtEl>
                                      </p:cBhvr>
                                    </p:animEffect>
                                    <p:anim calcmode="lin" valueType="num">
                                      <p:cBhvr>
                                        <p:cTn id="34" dur="1000" fill="hold"/>
                                        <p:tgtEl>
                                          <p:spTgt spid="29"/>
                                        </p:tgtEl>
                                        <p:attrNameLst>
                                          <p:attrName>ppt_x</p:attrName>
                                        </p:attrNameLst>
                                      </p:cBhvr>
                                      <p:tavLst>
                                        <p:tav tm="0">
                                          <p:val>
                                            <p:strVal val="#ppt_x"/>
                                          </p:val>
                                        </p:tav>
                                        <p:tav tm="100000">
                                          <p:val>
                                            <p:strVal val="#ppt_x"/>
                                          </p:val>
                                        </p:tav>
                                      </p:tavLst>
                                    </p:anim>
                                    <p:anim calcmode="lin" valueType="num">
                                      <p:cBhvr>
                                        <p:cTn id="35"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7" grpId="0"/>
      <p:bldP spid="2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p:cNvGrpSpPr/>
          <p:nvPr/>
        </p:nvGrpSpPr>
        <p:grpSpPr>
          <a:xfrm>
            <a:off x="2033718" y="1221601"/>
            <a:ext cx="1933575" cy="1296590"/>
            <a:chOff x="2033718" y="1221601"/>
            <a:chExt cx="1933575" cy="1296590"/>
          </a:xfrm>
        </p:grpSpPr>
        <p:sp>
          <p:nvSpPr>
            <p:cNvPr id="2" name="AutoShape 3"/>
            <p:cNvSpPr>
              <a:spLocks noChangeArrowheads="1"/>
            </p:cNvSpPr>
            <p:nvPr/>
          </p:nvSpPr>
          <p:spPr bwMode="auto">
            <a:xfrm rot="5400000">
              <a:off x="2352211" y="903108"/>
              <a:ext cx="1296590" cy="1933575"/>
            </a:xfrm>
            <a:prstGeom prst="upArrowCallout">
              <a:avLst>
                <a:gd name="adj1" fmla="val 33824"/>
                <a:gd name="adj2" fmla="val 25000"/>
                <a:gd name="adj3" fmla="val 20477"/>
                <a:gd name="adj4" fmla="val 86269"/>
              </a:avLst>
            </a:prstGeom>
            <a:solidFill>
              <a:srgbClr val="10253F"/>
            </a:solidFill>
            <a:ln>
              <a:noFill/>
            </a:ln>
            <a:effectLst/>
          </p:spPr>
          <p:txBody>
            <a:bodyPr wrap="none" anchor="ctr"/>
            <a:lstStyle/>
            <a:p>
              <a:pPr>
                <a:defRPr/>
              </a:pPr>
              <a:endParaRPr lang="zh-CN" altLang="en-US" kern="0" dirty="0">
                <a:solidFill>
                  <a:sysClr val="windowText" lastClr="000000"/>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2033718" y="1338972"/>
              <a:ext cx="1885873" cy="248209"/>
            </a:xfrm>
            <a:prstGeom prst="rect">
              <a:avLst/>
            </a:prstGeom>
            <a:noFill/>
          </p:spPr>
          <p:txBody>
            <a:bodyPr wrap="square" rtlCol="0">
              <a:spAutoFit/>
            </a:bodyPr>
            <a:lstStyle/>
            <a:p>
              <a:r>
                <a:rPr lang="zh-CN" altLang="en-US" sz="1015" dirty="0">
                  <a:solidFill>
                    <a:schemeClr val="bg1"/>
                  </a:solidFill>
                  <a:latin typeface="造字工房悦黑体验版常规体" pitchFamily="50" charset="-122"/>
                  <a:ea typeface="造字工房悦黑体验版常规体" pitchFamily="50" charset="-122"/>
                </a:rPr>
                <a:t>请输入您想要的文字</a:t>
              </a:r>
              <a:endParaRPr lang="zh-CN" altLang="en-US" sz="1015" dirty="0">
                <a:solidFill>
                  <a:schemeClr val="bg1"/>
                </a:solidFill>
                <a:latin typeface="造字工房悦黑体验版常规体" pitchFamily="50" charset="-122"/>
                <a:ea typeface="造字工房悦黑体验版常规体" pitchFamily="50" charset="-122"/>
              </a:endParaRPr>
            </a:p>
          </p:txBody>
        </p:sp>
        <p:sp>
          <p:nvSpPr>
            <p:cNvPr id="15" name="文本框 14"/>
            <p:cNvSpPr txBox="1"/>
            <p:nvPr/>
          </p:nvSpPr>
          <p:spPr>
            <a:xfrm>
              <a:off x="2033718" y="1579490"/>
              <a:ext cx="1885873" cy="248209"/>
            </a:xfrm>
            <a:prstGeom prst="rect">
              <a:avLst/>
            </a:prstGeom>
            <a:noFill/>
          </p:spPr>
          <p:txBody>
            <a:bodyPr wrap="square" rtlCol="0">
              <a:spAutoFit/>
            </a:bodyPr>
            <a:lstStyle/>
            <a:p>
              <a:r>
                <a:rPr lang="zh-CN" altLang="en-US" sz="1015" dirty="0">
                  <a:solidFill>
                    <a:schemeClr val="bg1"/>
                  </a:solidFill>
                  <a:latin typeface="造字工房悦黑体验版常规体" pitchFamily="50" charset="-122"/>
                  <a:ea typeface="造字工房悦黑体验版常规体" pitchFamily="50" charset="-122"/>
                </a:rPr>
                <a:t>请输入您想要的文字</a:t>
              </a:r>
              <a:endParaRPr lang="zh-CN" altLang="en-US" sz="1015" dirty="0">
                <a:solidFill>
                  <a:schemeClr val="bg1"/>
                </a:solidFill>
                <a:latin typeface="造字工房悦黑体验版常规体" pitchFamily="50" charset="-122"/>
                <a:ea typeface="造字工房悦黑体验版常规体" pitchFamily="50" charset="-122"/>
              </a:endParaRPr>
            </a:p>
          </p:txBody>
        </p:sp>
        <p:sp>
          <p:nvSpPr>
            <p:cNvPr id="16" name="文本框 15"/>
            <p:cNvSpPr txBox="1"/>
            <p:nvPr/>
          </p:nvSpPr>
          <p:spPr>
            <a:xfrm>
              <a:off x="2033718" y="1841355"/>
              <a:ext cx="1885873" cy="248209"/>
            </a:xfrm>
            <a:prstGeom prst="rect">
              <a:avLst/>
            </a:prstGeom>
            <a:noFill/>
          </p:spPr>
          <p:txBody>
            <a:bodyPr wrap="square" rtlCol="0">
              <a:spAutoFit/>
            </a:bodyPr>
            <a:lstStyle/>
            <a:p>
              <a:r>
                <a:rPr lang="zh-CN" altLang="en-US" sz="1015" dirty="0">
                  <a:solidFill>
                    <a:schemeClr val="bg1"/>
                  </a:solidFill>
                  <a:latin typeface="造字工房悦黑体验版常规体" pitchFamily="50" charset="-122"/>
                  <a:ea typeface="造字工房悦黑体验版常规体" pitchFamily="50" charset="-122"/>
                </a:rPr>
                <a:t>请输入您想要的文字</a:t>
              </a:r>
              <a:endParaRPr lang="zh-CN" altLang="en-US" sz="1015" dirty="0">
                <a:solidFill>
                  <a:schemeClr val="bg1"/>
                </a:solidFill>
                <a:latin typeface="造字工房悦黑体验版常规体" pitchFamily="50" charset="-122"/>
                <a:ea typeface="造字工房悦黑体验版常规体" pitchFamily="50" charset="-122"/>
              </a:endParaRPr>
            </a:p>
          </p:txBody>
        </p:sp>
        <p:sp>
          <p:nvSpPr>
            <p:cNvPr id="17" name="文本框 16"/>
            <p:cNvSpPr txBox="1"/>
            <p:nvPr/>
          </p:nvSpPr>
          <p:spPr>
            <a:xfrm>
              <a:off x="2033718" y="2078727"/>
              <a:ext cx="1885873" cy="248209"/>
            </a:xfrm>
            <a:prstGeom prst="rect">
              <a:avLst/>
            </a:prstGeom>
            <a:noFill/>
          </p:spPr>
          <p:txBody>
            <a:bodyPr wrap="square" rtlCol="0">
              <a:spAutoFit/>
            </a:bodyPr>
            <a:lstStyle/>
            <a:p>
              <a:r>
                <a:rPr lang="zh-CN" altLang="en-US" sz="1015" dirty="0">
                  <a:solidFill>
                    <a:schemeClr val="bg1"/>
                  </a:solidFill>
                  <a:latin typeface="造字工房悦黑体验版常规体" pitchFamily="50" charset="-122"/>
                  <a:ea typeface="造字工房悦黑体验版常规体" pitchFamily="50" charset="-122"/>
                </a:rPr>
                <a:t>请输入您想要的文字</a:t>
              </a:r>
              <a:endParaRPr lang="zh-CN" altLang="en-US" sz="1015" dirty="0">
                <a:solidFill>
                  <a:schemeClr val="bg1"/>
                </a:solidFill>
                <a:latin typeface="造字工房悦黑体验版常规体" pitchFamily="50" charset="-122"/>
                <a:ea typeface="造字工房悦黑体验版常规体" pitchFamily="50" charset="-122"/>
              </a:endParaRPr>
            </a:p>
          </p:txBody>
        </p:sp>
      </p:grpSp>
      <p:grpSp>
        <p:nvGrpSpPr>
          <p:cNvPr id="37" name="组合 36"/>
          <p:cNvGrpSpPr/>
          <p:nvPr/>
        </p:nvGrpSpPr>
        <p:grpSpPr>
          <a:xfrm>
            <a:off x="5328177" y="1221601"/>
            <a:ext cx="2155810" cy="1296590"/>
            <a:chOff x="5328177" y="1221601"/>
            <a:chExt cx="2155810" cy="1296590"/>
          </a:xfrm>
        </p:grpSpPr>
        <p:sp>
          <p:nvSpPr>
            <p:cNvPr id="4" name="AutoShape 5"/>
            <p:cNvSpPr>
              <a:spLocks noChangeArrowheads="1"/>
            </p:cNvSpPr>
            <p:nvPr/>
          </p:nvSpPr>
          <p:spPr bwMode="auto">
            <a:xfrm rot="16200000">
              <a:off x="5652028" y="897750"/>
              <a:ext cx="1296590" cy="1944291"/>
            </a:xfrm>
            <a:prstGeom prst="upArrowCallout">
              <a:avLst>
                <a:gd name="adj1" fmla="val 33824"/>
                <a:gd name="adj2" fmla="val 25000"/>
                <a:gd name="adj3" fmla="val 20591"/>
                <a:gd name="adj4" fmla="val 86269"/>
              </a:avLst>
            </a:prstGeom>
            <a:solidFill>
              <a:srgbClr val="10253F"/>
            </a:solidFill>
            <a:ln>
              <a:noFill/>
            </a:ln>
            <a:effectLst/>
          </p:spPr>
          <p:txBody>
            <a:bodyPr wrap="none" anchor="ctr"/>
            <a:lstStyle/>
            <a:p>
              <a:pPr>
                <a:defRPr/>
              </a:pPr>
              <a:endParaRPr lang="zh-CN" altLang="en-US" kern="0" dirty="0">
                <a:solidFill>
                  <a:sysClr val="windowText" lastClr="000000"/>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5598114" y="1338972"/>
              <a:ext cx="1885873" cy="248209"/>
            </a:xfrm>
            <a:prstGeom prst="rect">
              <a:avLst/>
            </a:prstGeom>
            <a:noFill/>
          </p:spPr>
          <p:txBody>
            <a:bodyPr wrap="square" rtlCol="0">
              <a:spAutoFit/>
            </a:bodyPr>
            <a:lstStyle/>
            <a:p>
              <a:r>
                <a:rPr lang="zh-CN" altLang="en-US" sz="1015" dirty="0">
                  <a:solidFill>
                    <a:schemeClr val="bg1"/>
                  </a:solidFill>
                  <a:latin typeface="造字工房悦黑体验版常规体" pitchFamily="50" charset="-122"/>
                  <a:ea typeface="造字工房悦黑体验版常规体" pitchFamily="50" charset="-122"/>
                </a:rPr>
                <a:t>请输入您想要的文字</a:t>
              </a:r>
              <a:endParaRPr lang="zh-CN" altLang="en-US" sz="1015" dirty="0">
                <a:solidFill>
                  <a:schemeClr val="bg1"/>
                </a:solidFill>
                <a:latin typeface="造字工房悦黑体验版常规体" pitchFamily="50" charset="-122"/>
                <a:ea typeface="造字工房悦黑体验版常规体" pitchFamily="50" charset="-122"/>
              </a:endParaRPr>
            </a:p>
          </p:txBody>
        </p:sp>
        <p:sp>
          <p:nvSpPr>
            <p:cNvPr id="19" name="文本框 18"/>
            <p:cNvSpPr txBox="1"/>
            <p:nvPr/>
          </p:nvSpPr>
          <p:spPr>
            <a:xfrm>
              <a:off x="5598114" y="1579490"/>
              <a:ext cx="1885873" cy="248209"/>
            </a:xfrm>
            <a:prstGeom prst="rect">
              <a:avLst/>
            </a:prstGeom>
            <a:noFill/>
          </p:spPr>
          <p:txBody>
            <a:bodyPr wrap="square" rtlCol="0">
              <a:spAutoFit/>
            </a:bodyPr>
            <a:lstStyle/>
            <a:p>
              <a:r>
                <a:rPr lang="zh-CN" altLang="en-US" sz="1015" dirty="0">
                  <a:solidFill>
                    <a:schemeClr val="bg1"/>
                  </a:solidFill>
                  <a:latin typeface="造字工房悦黑体验版常规体" pitchFamily="50" charset="-122"/>
                  <a:ea typeface="造字工房悦黑体验版常规体" pitchFamily="50" charset="-122"/>
                </a:rPr>
                <a:t>请输入您想要的文字</a:t>
              </a:r>
              <a:endParaRPr lang="zh-CN" altLang="en-US" sz="1015" dirty="0">
                <a:solidFill>
                  <a:schemeClr val="bg1"/>
                </a:solidFill>
                <a:latin typeface="造字工房悦黑体验版常规体" pitchFamily="50" charset="-122"/>
                <a:ea typeface="造字工房悦黑体验版常规体" pitchFamily="50" charset="-122"/>
              </a:endParaRPr>
            </a:p>
          </p:txBody>
        </p:sp>
        <p:sp>
          <p:nvSpPr>
            <p:cNvPr id="20" name="文本框 19"/>
            <p:cNvSpPr txBox="1"/>
            <p:nvPr/>
          </p:nvSpPr>
          <p:spPr>
            <a:xfrm>
              <a:off x="5598114" y="1841355"/>
              <a:ext cx="1885873" cy="248209"/>
            </a:xfrm>
            <a:prstGeom prst="rect">
              <a:avLst/>
            </a:prstGeom>
            <a:noFill/>
          </p:spPr>
          <p:txBody>
            <a:bodyPr wrap="square" rtlCol="0">
              <a:spAutoFit/>
            </a:bodyPr>
            <a:lstStyle/>
            <a:p>
              <a:r>
                <a:rPr lang="zh-CN" altLang="en-US" sz="1015" dirty="0">
                  <a:solidFill>
                    <a:schemeClr val="bg1"/>
                  </a:solidFill>
                  <a:latin typeface="造字工房悦黑体验版常规体" pitchFamily="50" charset="-122"/>
                  <a:ea typeface="造字工房悦黑体验版常规体" pitchFamily="50" charset="-122"/>
                </a:rPr>
                <a:t>请输入您想要的文字</a:t>
              </a:r>
              <a:endParaRPr lang="zh-CN" altLang="en-US" sz="1015" dirty="0">
                <a:solidFill>
                  <a:schemeClr val="bg1"/>
                </a:solidFill>
                <a:latin typeface="造字工房悦黑体验版常规体" pitchFamily="50" charset="-122"/>
                <a:ea typeface="造字工房悦黑体验版常规体" pitchFamily="50" charset="-122"/>
              </a:endParaRPr>
            </a:p>
          </p:txBody>
        </p:sp>
        <p:sp>
          <p:nvSpPr>
            <p:cNvPr id="21" name="文本框 20"/>
            <p:cNvSpPr txBox="1"/>
            <p:nvPr/>
          </p:nvSpPr>
          <p:spPr>
            <a:xfrm>
              <a:off x="5598114" y="2078727"/>
              <a:ext cx="1885873" cy="248209"/>
            </a:xfrm>
            <a:prstGeom prst="rect">
              <a:avLst/>
            </a:prstGeom>
            <a:noFill/>
          </p:spPr>
          <p:txBody>
            <a:bodyPr wrap="square" rtlCol="0">
              <a:spAutoFit/>
            </a:bodyPr>
            <a:lstStyle/>
            <a:p>
              <a:r>
                <a:rPr lang="zh-CN" altLang="en-US" sz="1015" dirty="0">
                  <a:solidFill>
                    <a:schemeClr val="bg1"/>
                  </a:solidFill>
                  <a:latin typeface="造字工房悦黑体验版常规体" pitchFamily="50" charset="-122"/>
                  <a:ea typeface="造字工房悦黑体验版常规体" pitchFamily="50" charset="-122"/>
                </a:rPr>
                <a:t>请输入您想要的文字</a:t>
              </a:r>
              <a:endParaRPr lang="zh-CN" altLang="en-US" sz="1015" dirty="0">
                <a:solidFill>
                  <a:schemeClr val="bg1"/>
                </a:solidFill>
                <a:latin typeface="造字工房悦黑体验版常规体" pitchFamily="50" charset="-122"/>
                <a:ea typeface="造字工房悦黑体验版常规体" pitchFamily="50" charset="-122"/>
              </a:endParaRPr>
            </a:p>
          </p:txBody>
        </p:sp>
      </p:grpSp>
      <p:grpSp>
        <p:nvGrpSpPr>
          <p:cNvPr id="35" name="组合 34"/>
          <p:cNvGrpSpPr/>
          <p:nvPr/>
        </p:nvGrpSpPr>
        <p:grpSpPr>
          <a:xfrm>
            <a:off x="3978009" y="1221600"/>
            <a:ext cx="2131534" cy="1512094"/>
            <a:chOff x="3978009" y="1221600"/>
            <a:chExt cx="2131534" cy="1512094"/>
          </a:xfrm>
        </p:grpSpPr>
        <p:sp>
          <p:nvSpPr>
            <p:cNvPr id="3" name="AutoShape 4"/>
            <p:cNvSpPr>
              <a:spLocks noChangeArrowheads="1"/>
            </p:cNvSpPr>
            <p:nvPr/>
          </p:nvSpPr>
          <p:spPr bwMode="auto">
            <a:xfrm rot="10800000">
              <a:off x="3978009" y="1221600"/>
              <a:ext cx="1322785" cy="1512094"/>
            </a:xfrm>
            <a:prstGeom prst="upArrowCallout">
              <a:avLst>
                <a:gd name="adj1" fmla="val 33824"/>
                <a:gd name="adj2" fmla="val 25000"/>
                <a:gd name="adj3" fmla="val 15697"/>
                <a:gd name="adj4" fmla="val 86269"/>
              </a:avLst>
            </a:prstGeom>
            <a:solidFill>
              <a:srgbClr val="10253F"/>
            </a:solidFill>
            <a:ln>
              <a:noFill/>
            </a:ln>
            <a:effectLst/>
          </p:spPr>
          <p:txBody>
            <a:bodyPr wrap="none" anchor="ctr"/>
            <a:lstStyle/>
            <a:p>
              <a:pPr>
                <a:defRPr/>
              </a:pPr>
              <a:endParaRPr lang="zh-CN" altLang="en-US" kern="0" dirty="0">
                <a:solidFill>
                  <a:sysClr val="windowText" lastClr="000000"/>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4223670" y="1455479"/>
              <a:ext cx="1885873" cy="923330"/>
            </a:xfrm>
            <a:prstGeom prst="rect">
              <a:avLst/>
            </a:prstGeom>
            <a:noFill/>
          </p:spPr>
          <p:txBody>
            <a:bodyPr wrap="square" rtlCol="0">
              <a:spAutoFit/>
            </a:bodyPr>
            <a:lstStyle/>
            <a:p>
              <a:r>
                <a:rPr lang="zh-CN" altLang="en-US" sz="2700" dirty="0" smtClean="0">
                  <a:solidFill>
                    <a:schemeClr val="bg1"/>
                  </a:solidFill>
                  <a:latin typeface="造字工房悦黑体验版常规体" pitchFamily="50" charset="-122"/>
                  <a:ea typeface="造字工房悦黑体验版常规体" pitchFamily="50" charset="-122"/>
                </a:rPr>
                <a:t>添加</a:t>
              </a:r>
              <a:endParaRPr lang="en-US" altLang="zh-CN" sz="2700" dirty="0" smtClean="0">
                <a:solidFill>
                  <a:schemeClr val="bg1"/>
                </a:solidFill>
                <a:latin typeface="造字工房悦黑体验版常规体" pitchFamily="50" charset="-122"/>
                <a:ea typeface="造字工房悦黑体验版常规体" pitchFamily="50" charset="-122"/>
              </a:endParaRPr>
            </a:p>
            <a:p>
              <a:r>
                <a:rPr lang="zh-CN" altLang="en-US" sz="2700" dirty="0" smtClean="0">
                  <a:solidFill>
                    <a:schemeClr val="bg1"/>
                  </a:solidFill>
                  <a:latin typeface="造字工房悦黑体验版常规体" pitchFamily="50" charset="-122"/>
                  <a:ea typeface="造字工房悦黑体验版常规体" pitchFamily="50" charset="-122"/>
                </a:rPr>
                <a:t>文字</a:t>
              </a:r>
              <a:endParaRPr lang="zh-CN" altLang="en-US" sz="2700" dirty="0">
                <a:solidFill>
                  <a:schemeClr val="bg1"/>
                </a:solidFill>
                <a:latin typeface="造字工房悦黑体验版常规体" pitchFamily="50" charset="-122"/>
                <a:ea typeface="造字工房悦黑体验版常规体" pitchFamily="50" charset="-122"/>
              </a:endParaRPr>
            </a:p>
          </p:txBody>
        </p:sp>
      </p:grpSp>
      <p:grpSp>
        <p:nvGrpSpPr>
          <p:cNvPr id="38" name="组合 37"/>
          <p:cNvGrpSpPr/>
          <p:nvPr/>
        </p:nvGrpSpPr>
        <p:grpSpPr>
          <a:xfrm>
            <a:off x="2033717" y="2962615"/>
            <a:ext cx="5394320" cy="418493"/>
            <a:chOff x="2033717" y="2962615"/>
            <a:chExt cx="5394320" cy="418493"/>
          </a:xfrm>
        </p:grpSpPr>
        <p:grpSp>
          <p:nvGrpSpPr>
            <p:cNvPr id="5" name="Group 11"/>
            <p:cNvGrpSpPr/>
            <p:nvPr/>
          </p:nvGrpSpPr>
          <p:grpSpPr bwMode="auto">
            <a:xfrm>
              <a:off x="2033717" y="2962615"/>
              <a:ext cx="5232797" cy="418493"/>
              <a:chOff x="0" y="0"/>
              <a:chExt cx="4354" cy="809"/>
            </a:xfrm>
            <a:solidFill>
              <a:srgbClr val="2B2E30"/>
            </a:solidFill>
          </p:grpSpPr>
          <p:sp>
            <p:nvSpPr>
              <p:cNvPr id="6" name="Rectangle 12"/>
              <p:cNvSpPr>
                <a:spLocks noChangeArrowheads="1"/>
              </p:cNvSpPr>
              <p:nvPr/>
            </p:nvSpPr>
            <p:spPr bwMode="auto">
              <a:xfrm>
                <a:off x="0" y="0"/>
                <a:ext cx="4354" cy="809"/>
              </a:xfrm>
              <a:prstGeom prst="rect">
                <a:avLst/>
              </a:prstGeom>
              <a:solidFill>
                <a:schemeClr val="bg1">
                  <a:lumMod val="85000"/>
                </a:schemeClr>
              </a:soli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zh-CN" altLang="en-US" kern="0" dirty="0">
                  <a:latin typeface="微软雅黑" panose="020B0503020204020204" pitchFamily="34" charset="-122"/>
                  <a:ea typeface="微软雅黑" panose="020B0503020204020204" pitchFamily="34" charset="-122"/>
                </a:endParaRPr>
              </a:p>
            </p:txBody>
          </p:sp>
          <p:sp>
            <p:nvSpPr>
              <p:cNvPr id="7" name="Line 13"/>
              <p:cNvSpPr>
                <a:spLocks noChangeShapeType="1"/>
              </p:cNvSpPr>
              <p:nvPr/>
            </p:nvSpPr>
            <p:spPr bwMode="auto">
              <a:xfrm>
                <a:off x="0" y="809"/>
                <a:ext cx="4354" cy="0"/>
              </a:xfrm>
              <a:prstGeom prst="line">
                <a:avLst/>
              </a:prstGeom>
              <a:grpFill/>
              <a:ln w="19050" cmpd="sng">
                <a:solidFill>
                  <a:srgbClr val="FFFFFF"/>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zh-CN" altLang="en-US" kern="0" dirty="0">
                  <a:latin typeface="微软雅黑" panose="020B0503020204020204" pitchFamily="34" charset="-122"/>
                  <a:ea typeface="微软雅黑" panose="020B0503020204020204" pitchFamily="34" charset="-122"/>
                </a:endParaRPr>
              </a:p>
            </p:txBody>
          </p:sp>
        </p:grpSp>
        <p:sp>
          <p:nvSpPr>
            <p:cNvPr id="23" name="文本框 22"/>
            <p:cNvSpPr txBox="1"/>
            <p:nvPr/>
          </p:nvSpPr>
          <p:spPr>
            <a:xfrm>
              <a:off x="2092136" y="3046305"/>
              <a:ext cx="1885873" cy="248209"/>
            </a:xfrm>
            <a:prstGeom prst="rect">
              <a:avLst/>
            </a:prstGeom>
            <a:noFill/>
          </p:spPr>
          <p:txBody>
            <a:bodyPr wrap="square" rtlCol="0">
              <a:spAutoFit/>
            </a:bodyPr>
            <a:lstStyle/>
            <a:p>
              <a:r>
                <a:rPr lang="zh-CN" altLang="en-US" sz="1015" dirty="0">
                  <a:latin typeface="造字工房悦黑体验版常规体" pitchFamily="50" charset="-122"/>
                  <a:ea typeface="造字工房悦黑体验版常规体" pitchFamily="50" charset="-122"/>
                </a:rPr>
                <a:t>请输入您想要的文字</a:t>
              </a:r>
              <a:endParaRPr lang="zh-CN" altLang="en-US" sz="1015" dirty="0">
                <a:latin typeface="造字工房悦黑体验版常规体" pitchFamily="50" charset="-122"/>
                <a:ea typeface="造字工房悦黑体验版常规体" pitchFamily="50" charset="-122"/>
              </a:endParaRPr>
            </a:p>
          </p:txBody>
        </p:sp>
        <p:sp>
          <p:nvSpPr>
            <p:cNvPr id="24" name="文本框 23"/>
            <p:cNvSpPr txBox="1"/>
            <p:nvPr/>
          </p:nvSpPr>
          <p:spPr>
            <a:xfrm>
              <a:off x="3805167" y="3045508"/>
              <a:ext cx="1885873" cy="248209"/>
            </a:xfrm>
            <a:prstGeom prst="rect">
              <a:avLst/>
            </a:prstGeom>
            <a:noFill/>
          </p:spPr>
          <p:txBody>
            <a:bodyPr wrap="square" rtlCol="0">
              <a:spAutoFit/>
            </a:bodyPr>
            <a:lstStyle/>
            <a:p>
              <a:r>
                <a:rPr lang="zh-CN" altLang="en-US" sz="1015" dirty="0">
                  <a:latin typeface="造字工房悦黑体验版常规体" pitchFamily="50" charset="-122"/>
                  <a:ea typeface="造字工房悦黑体验版常规体" pitchFamily="50" charset="-122"/>
                </a:rPr>
                <a:t>请输入您想要的文字</a:t>
              </a:r>
              <a:endParaRPr lang="zh-CN" altLang="en-US" sz="1015" dirty="0">
                <a:latin typeface="造字工房悦黑体验版常规体" pitchFamily="50" charset="-122"/>
                <a:ea typeface="造字工房悦黑体验版常规体" pitchFamily="50" charset="-122"/>
              </a:endParaRPr>
            </a:p>
          </p:txBody>
        </p:sp>
        <p:sp>
          <p:nvSpPr>
            <p:cNvPr id="25" name="文本框 24"/>
            <p:cNvSpPr txBox="1"/>
            <p:nvPr/>
          </p:nvSpPr>
          <p:spPr>
            <a:xfrm>
              <a:off x="5542164" y="3044163"/>
              <a:ext cx="1885873" cy="248209"/>
            </a:xfrm>
            <a:prstGeom prst="rect">
              <a:avLst/>
            </a:prstGeom>
            <a:noFill/>
          </p:spPr>
          <p:txBody>
            <a:bodyPr wrap="square" rtlCol="0">
              <a:spAutoFit/>
            </a:bodyPr>
            <a:lstStyle/>
            <a:p>
              <a:r>
                <a:rPr lang="zh-CN" altLang="en-US" sz="1015" dirty="0">
                  <a:latin typeface="造字工房悦黑体验版常规体" pitchFamily="50" charset="-122"/>
                  <a:ea typeface="造字工房悦黑体验版常规体" pitchFamily="50" charset="-122"/>
                </a:rPr>
                <a:t>请输入您想要的文字</a:t>
              </a:r>
              <a:endParaRPr lang="zh-CN" altLang="en-US" sz="1015" dirty="0">
                <a:latin typeface="造字工房悦黑体验版常规体" pitchFamily="50" charset="-122"/>
                <a:ea typeface="造字工房悦黑体验版常规体" pitchFamily="50" charset="-122"/>
              </a:endParaRPr>
            </a:p>
          </p:txBody>
        </p:sp>
      </p:grpSp>
      <p:grpSp>
        <p:nvGrpSpPr>
          <p:cNvPr id="39" name="组合 38"/>
          <p:cNvGrpSpPr/>
          <p:nvPr/>
        </p:nvGrpSpPr>
        <p:grpSpPr>
          <a:xfrm>
            <a:off x="2039671" y="3475774"/>
            <a:ext cx="5383955" cy="418493"/>
            <a:chOff x="2039671" y="3475774"/>
            <a:chExt cx="5383955" cy="418493"/>
          </a:xfrm>
        </p:grpSpPr>
        <p:grpSp>
          <p:nvGrpSpPr>
            <p:cNvPr id="8" name="Group 15"/>
            <p:cNvGrpSpPr/>
            <p:nvPr/>
          </p:nvGrpSpPr>
          <p:grpSpPr bwMode="auto">
            <a:xfrm>
              <a:off x="2039671" y="3475774"/>
              <a:ext cx="5232797" cy="418493"/>
              <a:chOff x="0" y="0"/>
              <a:chExt cx="4354" cy="809"/>
            </a:xfrm>
            <a:solidFill>
              <a:srgbClr val="2B2E30"/>
            </a:solidFill>
          </p:grpSpPr>
          <p:sp>
            <p:nvSpPr>
              <p:cNvPr id="9" name="Rectangle 16"/>
              <p:cNvSpPr>
                <a:spLocks noChangeArrowheads="1"/>
              </p:cNvSpPr>
              <p:nvPr/>
            </p:nvSpPr>
            <p:spPr bwMode="auto">
              <a:xfrm>
                <a:off x="0" y="0"/>
                <a:ext cx="4354" cy="809"/>
              </a:xfrm>
              <a:prstGeom prst="rect">
                <a:avLst/>
              </a:prstGeom>
              <a:solidFill>
                <a:schemeClr val="bg1">
                  <a:lumMod val="85000"/>
                </a:schemeClr>
              </a:soli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zh-CN" altLang="en-US" kern="0" dirty="0">
                  <a:latin typeface="微软雅黑" panose="020B0503020204020204" pitchFamily="34" charset="-122"/>
                  <a:ea typeface="微软雅黑" panose="020B0503020204020204" pitchFamily="34" charset="-122"/>
                </a:endParaRPr>
              </a:p>
            </p:txBody>
          </p:sp>
          <p:sp>
            <p:nvSpPr>
              <p:cNvPr id="10" name="Line 17"/>
              <p:cNvSpPr>
                <a:spLocks noChangeShapeType="1"/>
              </p:cNvSpPr>
              <p:nvPr/>
            </p:nvSpPr>
            <p:spPr bwMode="auto">
              <a:xfrm>
                <a:off x="0" y="809"/>
                <a:ext cx="4354" cy="0"/>
              </a:xfrm>
              <a:prstGeom prst="line">
                <a:avLst/>
              </a:prstGeom>
              <a:grpFill/>
              <a:ln w="19050" cmpd="sng">
                <a:solidFill>
                  <a:srgbClr val="FFFFFF"/>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zh-CN" altLang="en-US" kern="0" dirty="0">
                  <a:latin typeface="微软雅黑" panose="020B0503020204020204" pitchFamily="34" charset="-122"/>
                  <a:ea typeface="微软雅黑" panose="020B0503020204020204" pitchFamily="34" charset="-122"/>
                </a:endParaRPr>
              </a:p>
            </p:txBody>
          </p:sp>
        </p:grpSp>
        <p:sp>
          <p:nvSpPr>
            <p:cNvPr id="26" name="文本框 25"/>
            <p:cNvSpPr txBox="1"/>
            <p:nvPr/>
          </p:nvSpPr>
          <p:spPr>
            <a:xfrm>
              <a:off x="2087724" y="3556118"/>
              <a:ext cx="1885873" cy="248209"/>
            </a:xfrm>
            <a:prstGeom prst="rect">
              <a:avLst/>
            </a:prstGeom>
            <a:noFill/>
          </p:spPr>
          <p:txBody>
            <a:bodyPr wrap="square" rtlCol="0">
              <a:spAutoFit/>
            </a:bodyPr>
            <a:lstStyle/>
            <a:p>
              <a:r>
                <a:rPr lang="zh-CN" altLang="en-US" sz="1015" dirty="0">
                  <a:latin typeface="造字工房悦黑体验版常规体" pitchFamily="50" charset="-122"/>
                  <a:ea typeface="造字工房悦黑体验版常规体" pitchFamily="50" charset="-122"/>
                </a:rPr>
                <a:t>请输入您想要的文字</a:t>
              </a:r>
              <a:endParaRPr lang="zh-CN" altLang="en-US" sz="1015" dirty="0">
                <a:latin typeface="造字工房悦黑体验版常规体" pitchFamily="50" charset="-122"/>
                <a:ea typeface="造字工房悦黑体验版常规体" pitchFamily="50" charset="-122"/>
              </a:endParaRPr>
            </a:p>
          </p:txBody>
        </p:sp>
        <p:sp>
          <p:nvSpPr>
            <p:cNvPr id="27" name="文本框 26"/>
            <p:cNvSpPr txBox="1"/>
            <p:nvPr/>
          </p:nvSpPr>
          <p:spPr>
            <a:xfrm>
              <a:off x="3800755" y="3555321"/>
              <a:ext cx="1885873" cy="248209"/>
            </a:xfrm>
            <a:prstGeom prst="rect">
              <a:avLst/>
            </a:prstGeom>
            <a:noFill/>
          </p:spPr>
          <p:txBody>
            <a:bodyPr wrap="square" rtlCol="0">
              <a:spAutoFit/>
            </a:bodyPr>
            <a:lstStyle/>
            <a:p>
              <a:r>
                <a:rPr lang="zh-CN" altLang="en-US" sz="1015" dirty="0">
                  <a:latin typeface="造字工房悦黑体验版常规体" pitchFamily="50" charset="-122"/>
                  <a:ea typeface="造字工房悦黑体验版常规体" pitchFamily="50" charset="-122"/>
                </a:rPr>
                <a:t>请输入您想要的文字</a:t>
              </a:r>
              <a:endParaRPr lang="zh-CN" altLang="en-US" sz="1015" dirty="0">
                <a:latin typeface="造字工房悦黑体验版常规体" pitchFamily="50" charset="-122"/>
                <a:ea typeface="造字工房悦黑体验版常规体" pitchFamily="50" charset="-122"/>
              </a:endParaRPr>
            </a:p>
          </p:txBody>
        </p:sp>
        <p:sp>
          <p:nvSpPr>
            <p:cNvPr id="28" name="文本框 27"/>
            <p:cNvSpPr txBox="1"/>
            <p:nvPr/>
          </p:nvSpPr>
          <p:spPr>
            <a:xfrm>
              <a:off x="5537753" y="3553976"/>
              <a:ext cx="1885873" cy="248209"/>
            </a:xfrm>
            <a:prstGeom prst="rect">
              <a:avLst/>
            </a:prstGeom>
            <a:noFill/>
          </p:spPr>
          <p:txBody>
            <a:bodyPr wrap="square" rtlCol="0">
              <a:spAutoFit/>
            </a:bodyPr>
            <a:lstStyle/>
            <a:p>
              <a:r>
                <a:rPr lang="zh-CN" altLang="en-US" sz="1015" dirty="0">
                  <a:latin typeface="造字工房悦黑体验版常规体" pitchFamily="50" charset="-122"/>
                  <a:ea typeface="造字工房悦黑体验版常规体" pitchFamily="50" charset="-122"/>
                </a:rPr>
                <a:t>请输入您想要的文字</a:t>
              </a:r>
              <a:endParaRPr lang="zh-CN" altLang="en-US" sz="1015" dirty="0">
                <a:latin typeface="造字工房悦黑体验版常规体" pitchFamily="50" charset="-122"/>
                <a:ea typeface="造字工房悦黑体验版常规体" pitchFamily="50" charset="-122"/>
              </a:endParaRPr>
            </a:p>
          </p:txBody>
        </p:sp>
      </p:grpSp>
      <p:grpSp>
        <p:nvGrpSpPr>
          <p:cNvPr id="40" name="组合 39"/>
          <p:cNvGrpSpPr/>
          <p:nvPr/>
        </p:nvGrpSpPr>
        <p:grpSpPr>
          <a:xfrm>
            <a:off x="2039671" y="3987898"/>
            <a:ext cx="5383955" cy="418493"/>
            <a:chOff x="2039671" y="3987898"/>
            <a:chExt cx="5383955" cy="418493"/>
          </a:xfrm>
        </p:grpSpPr>
        <p:grpSp>
          <p:nvGrpSpPr>
            <p:cNvPr id="11" name="Group 15"/>
            <p:cNvGrpSpPr/>
            <p:nvPr/>
          </p:nvGrpSpPr>
          <p:grpSpPr bwMode="auto">
            <a:xfrm>
              <a:off x="2039671" y="3987898"/>
              <a:ext cx="5232797" cy="418493"/>
              <a:chOff x="0" y="0"/>
              <a:chExt cx="4354" cy="809"/>
            </a:xfrm>
            <a:solidFill>
              <a:srgbClr val="2B2E30"/>
            </a:solidFill>
          </p:grpSpPr>
          <p:sp>
            <p:nvSpPr>
              <p:cNvPr id="12" name="Rectangle 16"/>
              <p:cNvSpPr>
                <a:spLocks noChangeArrowheads="1"/>
              </p:cNvSpPr>
              <p:nvPr/>
            </p:nvSpPr>
            <p:spPr bwMode="auto">
              <a:xfrm>
                <a:off x="0" y="0"/>
                <a:ext cx="4354" cy="809"/>
              </a:xfrm>
              <a:prstGeom prst="rect">
                <a:avLst/>
              </a:prstGeom>
              <a:solidFill>
                <a:schemeClr val="bg1">
                  <a:lumMod val="85000"/>
                </a:schemeClr>
              </a:soli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zh-CN" altLang="en-US" kern="0" dirty="0">
                  <a:latin typeface="微软雅黑" panose="020B0503020204020204" pitchFamily="34" charset="-122"/>
                  <a:ea typeface="微软雅黑" panose="020B0503020204020204" pitchFamily="34" charset="-122"/>
                </a:endParaRPr>
              </a:p>
            </p:txBody>
          </p:sp>
          <p:sp>
            <p:nvSpPr>
              <p:cNvPr id="13" name="Line 17"/>
              <p:cNvSpPr>
                <a:spLocks noChangeShapeType="1"/>
              </p:cNvSpPr>
              <p:nvPr/>
            </p:nvSpPr>
            <p:spPr bwMode="auto">
              <a:xfrm>
                <a:off x="0" y="809"/>
                <a:ext cx="4354" cy="0"/>
              </a:xfrm>
              <a:prstGeom prst="line">
                <a:avLst/>
              </a:prstGeom>
              <a:grpFill/>
              <a:ln w="19050" cmpd="sng">
                <a:solidFill>
                  <a:srgbClr val="FFFFFF"/>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zh-CN" altLang="en-US" kern="0" dirty="0">
                  <a:latin typeface="微软雅黑" panose="020B0503020204020204" pitchFamily="34" charset="-122"/>
                  <a:ea typeface="微软雅黑" panose="020B0503020204020204" pitchFamily="34" charset="-122"/>
                </a:endParaRPr>
              </a:p>
            </p:txBody>
          </p:sp>
        </p:grpSp>
        <p:sp>
          <p:nvSpPr>
            <p:cNvPr id="29" name="文本框 28"/>
            <p:cNvSpPr txBox="1"/>
            <p:nvPr/>
          </p:nvSpPr>
          <p:spPr>
            <a:xfrm>
              <a:off x="2087724" y="4061400"/>
              <a:ext cx="1885873" cy="248209"/>
            </a:xfrm>
            <a:prstGeom prst="rect">
              <a:avLst/>
            </a:prstGeom>
            <a:noFill/>
          </p:spPr>
          <p:txBody>
            <a:bodyPr wrap="square" rtlCol="0">
              <a:spAutoFit/>
            </a:bodyPr>
            <a:lstStyle/>
            <a:p>
              <a:r>
                <a:rPr lang="zh-CN" altLang="en-US" sz="1015" dirty="0">
                  <a:latin typeface="造字工房悦黑体验版常规体" pitchFamily="50" charset="-122"/>
                  <a:ea typeface="造字工房悦黑体验版常规体" pitchFamily="50" charset="-122"/>
                </a:rPr>
                <a:t>请输入您想要的文字</a:t>
              </a:r>
              <a:endParaRPr lang="zh-CN" altLang="en-US" sz="1015" dirty="0">
                <a:latin typeface="造字工房悦黑体验版常规体" pitchFamily="50" charset="-122"/>
                <a:ea typeface="造字工房悦黑体验版常规体" pitchFamily="50" charset="-122"/>
              </a:endParaRPr>
            </a:p>
          </p:txBody>
        </p:sp>
        <p:sp>
          <p:nvSpPr>
            <p:cNvPr id="30" name="文本框 29"/>
            <p:cNvSpPr txBox="1"/>
            <p:nvPr/>
          </p:nvSpPr>
          <p:spPr>
            <a:xfrm>
              <a:off x="3800755" y="4060604"/>
              <a:ext cx="1885873" cy="248209"/>
            </a:xfrm>
            <a:prstGeom prst="rect">
              <a:avLst/>
            </a:prstGeom>
            <a:noFill/>
          </p:spPr>
          <p:txBody>
            <a:bodyPr wrap="square" rtlCol="0">
              <a:spAutoFit/>
            </a:bodyPr>
            <a:lstStyle/>
            <a:p>
              <a:r>
                <a:rPr lang="zh-CN" altLang="en-US" sz="1015" dirty="0">
                  <a:latin typeface="造字工房悦黑体验版常规体" pitchFamily="50" charset="-122"/>
                  <a:ea typeface="造字工房悦黑体验版常规体" pitchFamily="50" charset="-122"/>
                </a:rPr>
                <a:t>请输入您想要的文字</a:t>
              </a:r>
              <a:endParaRPr lang="zh-CN" altLang="en-US" sz="1015" dirty="0">
                <a:latin typeface="造字工房悦黑体验版常规体" pitchFamily="50" charset="-122"/>
                <a:ea typeface="造字工房悦黑体验版常规体" pitchFamily="50" charset="-122"/>
              </a:endParaRPr>
            </a:p>
          </p:txBody>
        </p:sp>
        <p:sp>
          <p:nvSpPr>
            <p:cNvPr id="31" name="文本框 30"/>
            <p:cNvSpPr txBox="1"/>
            <p:nvPr/>
          </p:nvSpPr>
          <p:spPr>
            <a:xfrm>
              <a:off x="5537753" y="4059258"/>
              <a:ext cx="1885873" cy="248209"/>
            </a:xfrm>
            <a:prstGeom prst="rect">
              <a:avLst/>
            </a:prstGeom>
            <a:noFill/>
          </p:spPr>
          <p:txBody>
            <a:bodyPr wrap="square" rtlCol="0">
              <a:spAutoFit/>
            </a:bodyPr>
            <a:lstStyle/>
            <a:p>
              <a:r>
                <a:rPr lang="zh-CN" altLang="en-US" sz="1015" dirty="0">
                  <a:latin typeface="造字工房悦黑体验版常规体" pitchFamily="50" charset="-122"/>
                  <a:ea typeface="造字工房悦黑体验版常规体" pitchFamily="50" charset="-122"/>
                </a:rPr>
                <a:t>请输入您想要的文字</a:t>
              </a:r>
              <a:endParaRPr lang="zh-CN" altLang="en-US" sz="1015" dirty="0">
                <a:latin typeface="造字工房悦黑体验版常规体" pitchFamily="50" charset="-122"/>
                <a:ea typeface="造字工房悦黑体验版常规体" pitchFamily="50" charset="-122"/>
              </a:endParaRPr>
            </a:p>
          </p:txBody>
        </p:sp>
      </p:grpSp>
      <p:sp>
        <p:nvSpPr>
          <p:cNvPr id="42" name="文本占位符 41"/>
          <p:cNvSpPr>
            <a:spLocks noGrp="1"/>
          </p:cNvSpPr>
          <p:nvPr>
            <p:ph type="body" sz="quarter" idx="10"/>
          </p:nvPr>
        </p:nvSpPr>
        <p:spPr/>
        <p:txBody>
          <a:bodyPr/>
          <a:lstStyle/>
          <a:p>
            <a:r>
              <a:rPr lang="zh-CN" altLang="en-US" dirty="0"/>
              <a:t>目前现状</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1000" fill="hold"/>
                                        <p:tgtEl>
                                          <p:spTgt spid="35"/>
                                        </p:tgtEl>
                                        <p:attrNameLst>
                                          <p:attrName>ppt_w</p:attrName>
                                        </p:attrNameLst>
                                      </p:cBhvr>
                                      <p:tavLst>
                                        <p:tav tm="0">
                                          <p:val>
                                            <p:fltVal val="0"/>
                                          </p:val>
                                        </p:tav>
                                        <p:tav tm="100000">
                                          <p:val>
                                            <p:strVal val="#ppt_w"/>
                                          </p:val>
                                        </p:tav>
                                      </p:tavLst>
                                    </p:anim>
                                    <p:anim calcmode="lin" valueType="num">
                                      <p:cBhvr>
                                        <p:cTn id="8" dur="1000" fill="hold"/>
                                        <p:tgtEl>
                                          <p:spTgt spid="35"/>
                                        </p:tgtEl>
                                        <p:attrNameLst>
                                          <p:attrName>ppt_h</p:attrName>
                                        </p:attrNameLst>
                                      </p:cBhvr>
                                      <p:tavLst>
                                        <p:tav tm="0">
                                          <p:val>
                                            <p:fltVal val="0"/>
                                          </p:val>
                                        </p:tav>
                                        <p:tav tm="100000">
                                          <p:val>
                                            <p:strVal val="#ppt_h"/>
                                          </p:val>
                                        </p:tav>
                                      </p:tavLst>
                                    </p:anim>
                                    <p:anim calcmode="lin" valueType="num">
                                      <p:cBhvr>
                                        <p:cTn id="9" dur="1000" fill="hold"/>
                                        <p:tgtEl>
                                          <p:spTgt spid="35"/>
                                        </p:tgtEl>
                                        <p:attrNameLst>
                                          <p:attrName>style.rotation</p:attrName>
                                        </p:attrNameLst>
                                      </p:cBhvr>
                                      <p:tavLst>
                                        <p:tav tm="0">
                                          <p:val>
                                            <p:fltVal val="90"/>
                                          </p:val>
                                        </p:tav>
                                        <p:tav tm="100000">
                                          <p:val>
                                            <p:fltVal val="0"/>
                                          </p:val>
                                        </p:tav>
                                      </p:tavLst>
                                    </p:anim>
                                    <p:animEffect transition="in" filter="fade">
                                      <p:cBhvr>
                                        <p:cTn id="10" dur="1000"/>
                                        <p:tgtEl>
                                          <p:spTgt spid="35"/>
                                        </p:tgtEl>
                                      </p:cBhvr>
                                    </p:animEffect>
                                  </p:childTnLst>
                                </p:cTn>
                              </p:par>
                            </p:childTnLst>
                          </p:cTn>
                        </p:par>
                        <p:par>
                          <p:cTn id="11" fill="hold">
                            <p:stCondLst>
                              <p:cond delay="1000"/>
                            </p:stCondLst>
                            <p:childTnLst>
                              <p:par>
                                <p:cTn id="12" presetID="22" presetClass="entr" presetSubtype="2" fill="hold" nodeType="afterEffect">
                                  <p:stCondLst>
                                    <p:cond delay="0"/>
                                  </p:stCondLst>
                                  <p:childTnLst>
                                    <p:set>
                                      <p:cBhvr>
                                        <p:cTn id="13" dur="1" fill="hold">
                                          <p:stCondLst>
                                            <p:cond delay="0"/>
                                          </p:stCondLst>
                                        </p:cTn>
                                        <p:tgtEl>
                                          <p:spTgt spid="36"/>
                                        </p:tgtEl>
                                        <p:attrNameLst>
                                          <p:attrName>style.visibility</p:attrName>
                                        </p:attrNameLst>
                                      </p:cBhvr>
                                      <p:to>
                                        <p:strVal val="visible"/>
                                      </p:to>
                                    </p:set>
                                    <p:animEffect transition="in" filter="wipe(right)">
                                      <p:cBhvr>
                                        <p:cTn id="14" dur="500"/>
                                        <p:tgtEl>
                                          <p:spTgt spid="36"/>
                                        </p:tgtEl>
                                      </p:cBhvr>
                                    </p:animEffect>
                                  </p:childTnLst>
                                </p:cTn>
                              </p:par>
                            </p:childTnLst>
                          </p:cTn>
                        </p:par>
                        <p:par>
                          <p:cTn id="15" fill="hold">
                            <p:stCondLst>
                              <p:cond delay="1500"/>
                            </p:stCondLst>
                            <p:childTnLst>
                              <p:par>
                                <p:cTn id="16" presetID="22" presetClass="entr" presetSubtype="8" fill="hold"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wipe(left)">
                                      <p:cBhvr>
                                        <p:cTn id="18" dur="500"/>
                                        <p:tgtEl>
                                          <p:spTgt spid="37"/>
                                        </p:tgtEl>
                                      </p:cBhvr>
                                    </p:animEffect>
                                  </p:childTnLst>
                                </p:cTn>
                              </p:par>
                            </p:childTnLst>
                          </p:cTn>
                        </p:par>
                        <p:par>
                          <p:cTn id="19" fill="hold">
                            <p:stCondLst>
                              <p:cond delay="2000"/>
                            </p:stCondLst>
                            <p:childTnLst>
                              <p:par>
                                <p:cTn id="20" presetID="2" presetClass="entr" presetSubtype="4" fill="hold" nodeType="afterEffect">
                                  <p:stCondLst>
                                    <p:cond delay="0"/>
                                  </p:stCondLst>
                                  <p:childTnLst>
                                    <p:set>
                                      <p:cBhvr>
                                        <p:cTn id="21" dur="1" fill="hold">
                                          <p:stCondLst>
                                            <p:cond delay="0"/>
                                          </p:stCondLst>
                                        </p:cTn>
                                        <p:tgtEl>
                                          <p:spTgt spid="38"/>
                                        </p:tgtEl>
                                        <p:attrNameLst>
                                          <p:attrName>style.visibility</p:attrName>
                                        </p:attrNameLst>
                                      </p:cBhvr>
                                      <p:to>
                                        <p:strVal val="visible"/>
                                      </p:to>
                                    </p:set>
                                    <p:anim calcmode="lin" valueType="num">
                                      <p:cBhvr additive="base">
                                        <p:cTn id="22" dur="500" fill="hold"/>
                                        <p:tgtEl>
                                          <p:spTgt spid="38"/>
                                        </p:tgtEl>
                                        <p:attrNameLst>
                                          <p:attrName>ppt_x</p:attrName>
                                        </p:attrNameLst>
                                      </p:cBhvr>
                                      <p:tavLst>
                                        <p:tav tm="0">
                                          <p:val>
                                            <p:strVal val="#ppt_x"/>
                                          </p:val>
                                        </p:tav>
                                        <p:tav tm="100000">
                                          <p:val>
                                            <p:strVal val="#ppt_x"/>
                                          </p:val>
                                        </p:tav>
                                      </p:tavLst>
                                    </p:anim>
                                    <p:anim calcmode="lin" valueType="num">
                                      <p:cBhvr additive="base">
                                        <p:cTn id="23" dur="500" fill="hold"/>
                                        <p:tgtEl>
                                          <p:spTgt spid="38"/>
                                        </p:tgtEl>
                                        <p:attrNameLst>
                                          <p:attrName>ppt_y</p:attrName>
                                        </p:attrNameLst>
                                      </p:cBhvr>
                                      <p:tavLst>
                                        <p:tav tm="0">
                                          <p:val>
                                            <p:strVal val="1+#ppt_h/2"/>
                                          </p:val>
                                        </p:tav>
                                        <p:tav tm="100000">
                                          <p:val>
                                            <p:strVal val="#ppt_y"/>
                                          </p:val>
                                        </p:tav>
                                      </p:tavLst>
                                    </p:anim>
                                  </p:childTnLst>
                                </p:cTn>
                              </p:par>
                            </p:childTnLst>
                          </p:cTn>
                        </p:par>
                        <p:par>
                          <p:cTn id="24" fill="hold">
                            <p:stCondLst>
                              <p:cond delay="2500"/>
                            </p:stCondLst>
                            <p:childTnLst>
                              <p:par>
                                <p:cTn id="25" presetID="2" presetClass="entr" presetSubtype="4" fill="hold" nodeType="afterEffect">
                                  <p:stCondLst>
                                    <p:cond delay="0"/>
                                  </p:stCondLst>
                                  <p:childTnLst>
                                    <p:set>
                                      <p:cBhvr>
                                        <p:cTn id="26" dur="1" fill="hold">
                                          <p:stCondLst>
                                            <p:cond delay="0"/>
                                          </p:stCondLst>
                                        </p:cTn>
                                        <p:tgtEl>
                                          <p:spTgt spid="39"/>
                                        </p:tgtEl>
                                        <p:attrNameLst>
                                          <p:attrName>style.visibility</p:attrName>
                                        </p:attrNameLst>
                                      </p:cBhvr>
                                      <p:to>
                                        <p:strVal val="visible"/>
                                      </p:to>
                                    </p:set>
                                    <p:anim calcmode="lin" valueType="num">
                                      <p:cBhvr additive="base">
                                        <p:cTn id="27" dur="500" fill="hold"/>
                                        <p:tgtEl>
                                          <p:spTgt spid="39"/>
                                        </p:tgtEl>
                                        <p:attrNameLst>
                                          <p:attrName>ppt_x</p:attrName>
                                        </p:attrNameLst>
                                      </p:cBhvr>
                                      <p:tavLst>
                                        <p:tav tm="0">
                                          <p:val>
                                            <p:strVal val="#ppt_x"/>
                                          </p:val>
                                        </p:tav>
                                        <p:tav tm="100000">
                                          <p:val>
                                            <p:strVal val="#ppt_x"/>
                                          </p:val>
                                        </p:tav>
                                      </p:tavLst>
                                    </p:anim>
                                    <p:anim calcmode="lin" valueType="num">
                                      <p:cBhvr additive="base">
                                        <p:cTn id="28" dur="500" fill="hold"/>
                                        <p:tgtEl>
                                          <p:spTgt spid="39"/>
                                        </p:tgtEl>
                                        <p:attrNameLst>
                                          <p:attrName>ppt_y</p:attrName>
                                        </p:attrNameLst>
                                      </p:cBhvr>
                                      <p:tavLst>
                                        <p:tav tm="0">
                                          <p:val>
                                            <p:strVal val="1+#ppt_h/2"/>
                                          </p:val>
                                        </p:tav>
                                        <p:tav tm="100000">
                                          <p:val>
                                            <p:strVal val="#ppt_y"/>
                                          </p:val>
                                        </p:tav>
                                      </p:tavLst>
                                    </p:anim>
                                  </p:childTnLst>
                                </p:cTn>
                              </p:par>
                            </p:childTnLst>
                          </p:cTn>
                        </p:par>
                        <p:par>
                          <p:cTn id="29" fill="hold">
                            <p:stCondLst>
                              <p:cond delay="3000"/>
                            </p:stCondLst>
                            <p:childTnLst>
                              <p:par>
                                <p:cTn id="30" presetID="2" presetClass="entr" presetSubtype="4" fill="hold" nodeType="afterEffect">
                                  <p:stCondLst>
                                    <p:cond delay="0"/>
                                  </p:stCondLst>
                                  <p:childTnLst>
                                    <p:set>
                                      <p:cBhvr>
                                        <p:cTn id="31" dur="1" fill="hold">
                                          <p:stCondLst>
                                            <p:cond delay="0"/>
                                          </p:stCondLst>
                                        </p:cTn>
                                        <p:tgtEl>
                                          <p:spTgt spid="40"/>
                                        </p:tgtEl>
                                        <p:attrNameLst>
                                          <p:attrName>style.visibility</p:attrName>
                                        </p:attrNameLst>
                                      </p:cBhvr>
                                      <p:to>
                                        <p:strVal val="visible"/>
                                      </p:to>
                                    </p:set>
                                    <p:anim calcmode="lin" valueType="num">
                                      <p:cBhvr additive="base">
                                        <p:cTn id="32" dur="500" fill="hold"/>
                                        <p:tgtEl>
                                          <p:spTgt spid="40"/>
                                        </p:tgtEl>
                                        <p:attrNameLst>
                                          <p:attrName>ppt_x</p:attrName>
                                        </p:attrNameLst>
                                      </p:cBhvr>
                                      <p:tavLst>
                                        <p:tav tm="0">
                                          <p:val>
                                            <p:strVal val="#ppt_x"/>
                                          </p:val>
                                        </p:tav>
                                        <p:tav tm="100000">
                                          <p:val>
                                            <p:strVal val="#ppt_x"/>
                                          </p:val>
                                        </p:tav>
                                      </p:tavLst>
                                    </p:anim>
                                    <p:anim calcmode="lin" valueType="num">
                                      <p:cBhvr additive="base">
                                        <p:cTn id="33"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目前现状</a:t>
            </a:r>
            <a:endParaRPr lang="zh-CN" altLang="en-US" dirty="0"/>
          </a:p>
        </p:txBody>
      </p:sp>
      <p:sp>
        <p:nvSpPr>
          <p:cNvPr id="3" name="五边形 2"/>
          <p:cNvSpPr/>
          <p:nvPr/>
        </p:nvSpPr>
        <p:spPr>
          <a:xfrm>
            <a:off x="4429140" y="1301114"/>
            <a:ext cx="2880320" cy="936104"/>
          </a:xfrm>
          <a:prstGeom prst="homePlat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 name="五边形 3"/>
          <p:cNvSpPr/>
          <p:nvPr/>
        </p:nvSpPr>
        <p:spPr>
          <a:xfrm flipH="1">
            <a:off x="1548820" y="2230704"/>
            <a:ext cx="2880320" cy="936104"/>
          </a:xfrm>
          <a:prstGeom prst="homePlat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 name="TextBox 3"/>
          <p:cNvSpPr txBox="1"/>
          <p:nvPr/>
        </p:nvSpPr>
        <p:spPr>
          <a:xfrm>
            <a:off x="1980868" y="2557188"/>
            <a:ext cx="2448272" cy="400110"/>
          </a:xfrm>
          <a:prstGeom prst="rect">
            <a:avLst/>
          </a:prstGeom>
          <a:noFill/>
        </p:spPr>
        <p:txBody>
          <a:bodyPr wrap="square" rtlCol="0">
            <a:spAutoFit/>
          </a:bodyPr>
          <a:lstStyle/>
          <a:p>
            <a:pPr algn="r"/>
            <a:r>
              <a:rPr lang="zh-CN" altLang="en-US" sz="2000" dirty="0" smtClean="0">
                <a:solidFill>
                  <a:schemeClr val="bg1"/>
                </a:solidFill>
                <a:latin typeface="微软雅黑" panose="020B0503020204020204" pitchFamily="34" charset="-122"/>
                <a:ea typeface="微软雅黑" panose="020B0503020204020204" pitchFamily="34" charset="-122"/>
              </a:rPr>
              <a:t>国内研究综述</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6" name="TextBox 4"/>
          <p:cNvSpPr txBox="1"/>
          <p:nvPr/>
        </p:nvSpPr>
        <p:spPr>
          <a:xfrm>
            <a:off x="4429140" y="1569111"/>
            <a:ext cx="2448272" cy="400110"/>
          </a:xfrm>
          <a:prstGeom prst="rect">
            <a:avLst/>
          </a:prstGeom>
          <a:noFill/>
        </p:spPr>
        <p:txBody>
          <a:bodyPr wrap="square"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国外研究综述</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7" name="TextBox 5"/>
          <p:cNvSpPr txBox="1"/>
          <p:nvPr/>
        </p:nvSpPr>
        <p:spPr>
          <a:xfrm>
            <a:off x="899592" y="1107446"/>
            <a:ext cx="3240359" cy="923330"/>
          </a:xfrm>
          <a:prstGeom prst="rect">
            <a:avLst/>
          </a:prstGeom>
          <a:noFill/>
        </p:spPr>
        <p:txBody>
          <a:bodyPr wrap="square" rtlCol="0">
            <a:spAutoFit/>
          </a:bodyPr>
          <a:lstStyle/>
          <a:p>
            <a:pPr>
              <a:lnSpc>
                <a:spcPct val="150000"/>
              </a:lnSpc>
            </a:pPr>
            <a:r>
              <a:rPr lang="zh-CN" altLang="en-US" sz="12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a:t>
            </a:r>
            <a:r>
              <a:rPr lang="zh-CN" altLang="en-US" sz="1200" dirty="0" smtClean="0">
                <a:solidFill>
                  <a:sysClr val="windowText" lastClr="000000"/>
                </a:solidFill>
                <a:latin typeface="微软雅黑" panose="020B0503020204020204" pitchFamily="34" charset="-122"/>
                <a:ea typeface="微软雅黑" panose="020B0503020204020204" pitchFamily="34" charset="-122"/>
              </a:rPr>
              <a:t>后</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TextBox 6"/>
          <p:cNvSpPr txBox="1"/>
          <p:nvPr/>
        </p:nvSpPr>
        <p:spPr>
          <a:xfrm>
            <a:off x="4645166" y="2495634"/>
            <a:ext cx="3240359" cy="923330"/>
          </a:xfrm>
          <a:prstGeom prst="rect">
            <a:avLst/>
          </a:prstGeom>
          <a:noFill/>
        </p:spPr>
        <p:txBody>
          <a:bodyPr wrap="square" rtlCol="0">
            <a:spAutoFit/>
          </a:bodyPr>
          <a:lstStyle/>
          <a:p>
            <a:pPr>
              <a:lnSpc>
                <a:spcPct val="150000"/>
              </a:lnSpc>
            </a:pPr>
            <a:r>
              <a:rPr lang="zh-CN" altLang="en-US" sz="12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矩形 8"/>
          <p:cNvSpPr/>
          <p:nvPr/>
        </p:nvSpPr>
        <p:spPr>
          <a:xfrm>
            <a:off x="2560836" y="3683990"/>
            <a:ext cx="1692188" cy="226957"/>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0" name="矩形 9"/>
          <p:cNvSpPr/>
          <p:nvPr/>
        </p:nvSpPr>
        <p:spPr>
          <a:xfrm>
            <a:off x="1588728" y="4044031"/>
            <a:ext cx="2652199" cy="226957"/>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2092784" y="4465145"/>
            <a:ext cx="2160240" cy="226957"/>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 name="TextBox 10"/>
          <p:cNvSpPr txBox="1"/>
          <p:nvPr/>
        </p:nvSpPr>
        <p:spPr>
          <a:xfrm>
            <a:off x="2769716" y="3683989"/>
            <a:ext cx="1056700" cy="261610"/>
          </a:xfrm>
          <a:prstGeom prst="rect">
            <a:avLst/>
          </a:prstGeom>
          <a:noFill/>
        </p:spPr>
        <p:txBody>
          <a:bodyPr wrap="none" rtlCol="0">
            <a:spAutoFit/>
          </a:bodyPr>
          <a:lstStyle/>
          <a:p>
            <a:r>
              <a:rPr lang="zh-CN" altLang="en-US" sz="1100" dirty="0" smtClean="0">
                <a:solidFill>
                  <a:schemeClr val="bg1"/>
                </a:solidFill>
                <a:latin typeface="微软雅黑" panose="020B0503020204020204" pitchFamily="34" charset="-122"/>
                <a:ea typeface="微软雅黑" panose="020B0503020204020204" pitchFamily="34" charset="-122"/>
              </a:rPr>
              <a:t>对比一：</a:t>
            </a:r>
            <a:r>
              <a:rPr lang="en-US" altLang="zh-CN" sz="1100" dirty="0" smtClean="0">
                <a:solidFill>
                  <a:schemeClr val="bg1"/>
                </a:solidFill>
                <a:latin typeface="微软雅黑" panose="020B0503020204020204" pitchFamily="34" charset="-122"/>
                <a:ea typeface="微软雅黑" panose="020B0503020204020204" pitchFamily="34" charset="-122"/>
              </a:rPr>
              <a:t>56</a:t>
            </a:r>
            <a:r>
              <a:rPr lang="zh-CN" altLang="en-US" sz="1100" dirty="0" smtClean="0">
                <a:solidFill>
                  <a:schemeClr val="bg1"/>
                </a:solidFill>
                <a:latin typeface="微软雅黑" panose="020B0503020204020204" pitchFamily="34" charset="-122"/>
                <a:ea typeface="微软雅黑" panose="020B0503020204020204" pitchFamily="34" charset="-122"/>
              </a:rPr>
              <a:t>％</a:t>
            </a:r>
            <a:endParaRPr lang="zh-CN" altLang="en-US" sz="1100" dirty="0">
              <a:solidFill>
                <a:schemeClr val="bg1"/>
              </a:solidFill>
              <a:latin typeface="微软雅黑" panose="020B0503020204020204" pitchFamily="34" charset="-122"/>
              <a:ea typeface="微软雅黑" panose="020B0503020204020204" pitchFamily="34" charset="-122"/>
            </a:endParaRPr>
          </a:p>
        </p:txBody>
      </p:sp>
      <p:sp>
        <p:nvSpPr>
          <p:cNvPr id="13" name="TextBox 11"/>
          <p:cNvSpPr txBox="1"/>
          <p:nvPr/>
        </p:nvSpPr>
        <p:spPr>
          <a:xfrm>
            <a:off x="2769716" y="4044029"/>
            <a:ext cx="1140056" cy="261610"/>
          </a:xfrm>
          <a:prstGeom prst="rect">
            <a:avLst/>
          </a:prstGeom>
          <a:noFill/>
        </p:spPr>
        <p:txBody>
          <a:bodyPr wrap="none" rtlCol="0">
            <a:spAutoFit/>
          </a:bodyPr>
          <a:lstStyle/>
          <a:p>
            <a:r>
              <a:rPr lang="zh-CN" altLang="en-US" sz="1100" dirty="0" smtClean="0">
                <a:solidFill>
                  <a:schemeClr val="bg1"/>
                </a:solidFill>
                <a:latin typeface="微软雅黑" panose="020B0503020204020204" pitchFamily="34" charset="-122"/>
                <a:ea typeface="微软雅黑" panose="020B0503020204020204" pitchFamily="34" charset="-122"/>
              </a:rPr>
              <a:t>对比二：</a:t>
            </a:r>
            <a:r>
              <a:rPr lang="en-US" altLang="zh-CN" sz="1100" dirty="0" smtClean="0">
                <a:solidFill>
                  <a:schemeClr val="bg1"/>
                </a:solidFill>
                <a:latin typeface="微软雅黑" panose="020B0503020204020204" pitchFamily="34" charset="-122"/>
                <a:ea typeface="微软雅黑" panose="020B0503020204020204" pitchFamily="34" charset="-122"/>
              </a:rPr>
              <a:t>820</a:t>
            </a:r>
            <a:r>
              <a:rPr lang="zh-CN" altLang="en-US" sz="1100" dirty="0" smtClean="0">
                <a:solidFill>
                  <a:schemeClr val="bg1"/>
                </a:solidFill>
                <a:latin typeface="微软雅黑" panose="020B0503020204020204" pitchFamily="34" charset="-122"/>
                <a:ea typeface="微软雅黑" panose="020B0503020204020204" pitchFamily="34" charset="-122"/>
              </a:rPr>
              <a:t>万</a:t>
            </a:r>
            <a:endParaRPr lang="zh-CN" altLang="en-US" sz="1100" dirty="0">
              <a:solidFill>
                <a:schemeClr val="bg1"/>
              </a:solidFill>
              <a:latin typeface="微软雅黑" panose="020B0503020204020204" pitchFamily="34" charset="-122"/>
              <a:ea typeface="微软雅黑" panose="020B0503020204020204" pitchFamily="34" charset="-122"/>
            </a:endParaRPr>
          </a:p>
        </p:txBody>
      </p:sp>
      <p:sp>
        <p:nvSpPr>
          <p:cNvPr id="14" name="TextBox 12"/>
          <p:cNvSpPr txBox="1"/>
          <p:nvPr/>
        </p:nvSpPr>
        <p:spPr>
          <a:xfrm>
            <a:off x="2769716" y="4470380"/>
            <a:ext cx="1140056" cy="261610"/>
          </a:xfrm>
          <a:prstGeom prst="rect">
            <a:avLst/>
          </a:prstGeom>
          <a:noFill/>
        </p:spPr>
        <p:txBody>
          <a:bodyPr wrap="none" rtlCol="0">
            <a:spAutoFit/>
          </a:bodyPr>
          <a:lstStyle/>
          <a:p>
            <a:r>
              <a:rPr lang="zh-CN" altLang="en-US" sz="1100" dirty="0" smtClean="0">
                <a:solidFill>
                  <a:schemeClr val="bg1"/>
                </a:solidFill>
                <a:latin typeface="微软雅黑" panose="020B0503020204020204" pitchFamily="34" charset="-122"/>
                <a:ea typeface="微软雅黑" panose="020B0503020204020204" pitchFamily="34" charset="-122"/>
              </a:rPr>
              <a:t>对比三：</a:t>
            </a:r>
            <a:r>
              <a:rPr lang="en-US" altLang="zh-CN" sz="1100" dirty="0" smtClean="0">
                <a:solidFill>
                  <a:schemeClr val="bg1"/>
                </a:solidFill>
                <a:latin typeface="微软雅黑" panose="020B0503020204020204" pitchFamily="34" charset="-122"/>
                <a:ea typeface="微软雅黑" panose="020B0503020204020204" pitchFamily="34" charset="-122"/>
              </a:rPr>
              <a:t>640</a:t>
            </a:r>
            <a:r>
              <a:rPr lang="zh-CN" altLang="en-US" sz="1100" dirty="0" smtClean="0">
                <a:solidFill>
                  <a:schemeClr val="bg1"/>
                </a:solidFill>
                <a:latin typeface="微软雅黑" panose="020B0503020204020204" pitchFamily="34" charset="-122"/>
                <a:ea typeface="微软雅黑" panose="020B0503020204020204" pitchFamily="34" charset="-122"/>
              </a:rPr>
              <a:t>万</a:t>
            </a:r>
            <a:endParaRPr lang="zh-CN" altLang="en-US" sz="11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4571998" y="3659846"/>
            <a:ext cx="1692188" cy="226957"/>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6" name="矩形 15"/>
          <p:cNvSpPr/>
          <p:nvPr/>
        </p:nvSpPr>
        <p:spPr>
          <a:xfrm>
            <a:off x="4584097" y="4019886"/>
            <a:ext cx="2652199" cy="226957"/>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矩形 16"/>
          <p:cNvSpPr/>
          <p:nvPr/>
        </p:nvSpPr>
        <p:spPr>
          <a:xfrm>
            <a:off x="4571998" y="4441001"/>
            <a:ext cx="2160240" cy="226957"/>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8" name="TextBox 16"/>
          <p:cNvSpPr txBox="1"/>
          <p:nvPr/>
        </p:nvSpPr>
        <p:spPr>
          <a:xfrm>
            <a:off x="4780878" y="3659845"/>
            <a:ext cx="1056700" cy="261610"/>
          </a:xfrm>
          <a:prstGeom prst="rect">
            <a:avLst/>
          </a:prstGeom>
          <a:noFill/>
        </p:spPr>
        <p:txBody>
          <a:bodyPr wrap="none" rtlCol="0">
            <a:spAutoFit/>
          </a:bodyPr>
          <a:lstStyle/>
          <a:p>
            <a:r>
              <a:rPr lang="zh-CN" altLang="en-US" sz="1100" dirty="0" smtClean="0">
                <a:solidFill>
                  <a:schemeClr val="bg1"/>
                </a:solidFill>
                <a:latin typeface="微软雅黑" panose="020B0503020204020204" pitchFamily="34" charset="-122"/>
                <a:ea typeface="微软雅黑" panose="020B0503020204020204" pitchFamily="34" charset="-122"/>
              </a:rPr>
              <a:t>对比一：</a:t>
            </a:r>
            <a:r>
              <a:rPr lang="en-US" altLang="zh-CN" sz="1100" dirty="0" smtClean="0">
                <a:solidFill>
                  <a:schemeClr val="bg1"/>
                </a:solidFill>
                <a:latin typeface="微软雅黑" panose="020B0503020204020204" pitchFamily="34" charset="-122"/>
                <a:ea typeface="微软雅黑" panose="020B0503020204020204" pitchFamily="34" charset="-122"/>
              </a:rPr>
              <a:t>56</a:t>
            </a:r>
            <a:r>
              <a:rPr lang="zh-CN" altLang="en-US" sz="1100" dirty="0" smtClean="0">
                <a:solidFill>
                  <a:schemeClr val="bg1"/>
                </a:solidFill>
                <a:latin typeface="微软雅黑" panose="020B0503020204020204" pitchFamily="34" charset="-122"/>
                <a:ea typeface="微软雅黑" panose="020B0503020204020204" pitchFamily="34" charset="-122"/>
              </a:rPr>
              <a:t>％</a:t>
            </a:r>
            <a:endParaRPr lang="zh-CN" altLang="en-US" sz="1100" dirty="0">
              <a:solidFill>
                <a:schemeClr val="bg1"/>
              </a:solidFill>
              <a:latin typeface="微软雅黑" panose="020B0503020204020204" pitchFamily="34" charset="-122"/>
              <a:ea typeface="微软雅黑" panose="020B0503020204020204" pitchFamily="34" charset="-122"/>
            </a:endParaRPr>
          </a:p>
        </p:txBody>
      </p:sp>
      <p:sp>
        <p:nvSpPr>
          <p:cNvPr id="19" name="TextBox 17"/>
          <p:cNvSpPr txBox="1"/>
          <p:nvPr/>
        </p:nvSpPr>
        <p:spPr>
          <a:xfrm>
            <a:off x="4788022" y="4019885"/>
            <a:ext cx="1140056" cy="261610"/>
          </a:xfrm>
          <a:prstGeom prst="rect">
            <a:avLst/>
          </a:prstGeom>
          <a:noFill/>
        </p:spPr>
        <p:txBody>
          <a:bodyPr wrap="none" rtlCol="0">
            <a:spAutoFit/>
          </a:bodyPr>
          <a:lstStyle/>
          <a:p>
            <a:r>
              <a:rPr lang="zh-CN" altLang="en-US" sz="1100" dirty="0" smtClean="0">
                <a:solidFill>
                  <a:schemeClr val="bg1"/>
                </a:solidFill>
                <a:latin typeface="微软雅黑" panose="020B0503020204020204" pitchFamily="34" charset="-122"/>
                <a:ea typeface="微软雅黑" panose="020B0503020204020204" pitchFamily="34" charset="-122"/>
              </a:rPr>
              <a:t>对比二：</a:t>
            </a:r>
            <a:r>
              <a:rPr lang="en-US" altLang="zh-CN" sz="1100" dirty="0" smtClean="0">
                <a:solidFill>
                  <a:schemeClr val="bg1"/>
                </a:solidFill>
                <a:latin typeface="微软雅黑" panose="020B0503020204020204" pitchFamily="34" charset="-122"/>
                <a:ea typeface="微软雅黑" panose="020B0503020204020204" pitchFamily="34" charset="-122"/>
              </a:rPr>
              <a:t>820</a:t>
            </a:r>
            <a:r>
              <a:rPr lang="zh-CN" altLang="en-US" sz="1100" dirty="0" smtClean="0">
                <a:solidFill>
                  <a:schemeClr val="bg1"/>
                </a:solidFill>
                <a:latin typeface="微软雅黑" panose="020B0503020204020204" pitchFamily="34" charset="-122"/>
                <a:ea typeface="微软雅黑" panose="020B0503020204020204" pitchFamily="34" charset="-122"/>
              </a:rPr>
              <a:t>万</a:t>
            </a:r>
            <a:endParaRPr lang="zh-CN" altLang="en-US" sz="1100" dirty="0">
              <a:solidFill>
                <a:schemeClr val="bg1"/>
              </a:solidFill>
              <a:latin typeface="微软雅黑" panose="020B0503020204020204" pitchFamily="34" charset="-122"/>
              <a:ea typeface="微软雅黑" panose="020B0503020204020204" pitchFamily="34" charset="-122"/>
            </a:endParaRPr>
          </a:p>
        </p:txBody>
      </p:sp>
      <p:sp>
        <p:nvSpPr>
          <p:cNvPr id="20" name="TextBox 18"/>
          <p:cNvSpPr txBox="1"/>
          <p:nvPr/>
        </p:nvSpPr>
        <p:spPr>
          <a:xfrm>
            <a:off x="4800095" y="4446236"/>
            <a:ext cx="1140056" cy="261610"/>
          </a:xfrm>
          <a:prstGeom prst="rect">
            <a:avLst/>
          </a:prstGeom>
          <a:noFill/>
        </p:spPr>
        <p:txBody>
          <a:bodyPr wrap="none" rtlCol="0">
            <a:spAutoFit/>
          </a:bodyPr>
          <a:lstStyle/>
          <a:p>
            <a:r>
              <a:rPr lang="zh-CN" altLang="en-US" sz="1100" dirty="0" smtClean="0">
                <a:solidFill>
                  <a:schemeClr val="bg1"/>
                </a:solidFill>
                <a:latin typeface="微软雅黑" panose="020B0503020204020204" pitchFamily="34" charset="-122"/>
                <a:ea typeface="微软雅黑" panose="020B0503020204020204" pitchFamily="34" charset="-122"/>
              </a:rPr>
              <a:t>对比三：</a:t>
            </a:r>
            <a:r>
              <a:rPr lang="en-US" altLang="zh-CN" sz="1100" dirty="0" smtClean="0">
                <a:solidFill>
                  <a:schemeClr val="bg1"/>
                </a:solidFill>
                <a:latin typeface="微软雅黑" panose="020B0503020204020204" pitchFamily="34" charset="-122"/>
                <a:ea typeface="微软雅黑" panose="020B0503020204020204" pitchFamily="34" charset="-122"/>
              </a:rPr>
              <a:t>640</a:t>
            </a:r>
            <a:r>
              <a:rPr lang="zh-CN" altLang="en-US" sz="1100" dirty="0" smtClean="0">
                <a:solidFill>
                  <a:schemeClr val="bg1"/>
                </a:solidFill>
                <a:latin typeface="微软雅黑" panose="020B0503020204020204" pitchFamily="34" charset="-122"/>
                <a:ea typeface="微软雅黑" panose="020B0503020204020204" pitchFamily="34" charset="-122"/>
              </a:rPr>
              <a:t>万</a:t>
            </a:r>
            <a:endParaRPr lang="zh-CN" altLang="en-US" sz="11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14" presetClass="entr" presetSubtype="1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randombar(horizontal)">
                                      <p:cBhvr>
                                        <p:cTn id="14" dur="500"/>
                                        <p:tgtEl>
                                          <p:spTgt spid="7"/>
                                        </p:tgtEl>
                                      </p:cBhvr>
                                    </p:animEffect>
                                  </p:childTnLst>
                                </p:cTn>
                              </p:par>
                            </p:childTnLst>
                          </p:cTn>
                        </p:par>
                        <p:par>
                          <p:cTn id="15" fill="hold">
                            <p:stCondLst>
                              <p:cond delay="1000"/>
                            </p:stCondLst>
                            <p:childTnLst>
                              <p:par>
                                <p:cTn id="16" presetID="14" presetClass="entr" presetSubtype="1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randombar(horizontal)">
                                      <p:cBhvr>
                                        <p:cTn id="18" dur="500"/>
                                        <p:tgtEl>
                                          <p:spTgt spid="8"/>
                                        </p:tgtEl>
                                      </p:cBhvr>
                                    </p:animEffect>
                                  </p:childTnLst>
                                </p:cTn>
                              </p:par>
                            </p:childTnLst>
                          </p:cTn>
                        </p:par>
                        <p:par>
                          <p:cTn id="19" fill="hold">
                            <p:stCondLst>
                              <p:cond delay="1500"/>
                            </p:stCondLst>
                            <p:childTnLst>
                              <p:par>
                                <p:cTn id="20" presetID="22" presetClass="entr" presetSubtype="2"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right)">
                                      <p:cBhvr>
                                        <p:cTn id="22" dur="400"/>
                                        <p:tgtEl>
                                          <p:spTgt spid="9"/>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right)">
                                      <p:cBhvr>
                                        <p:cTn id="25" dur="500"/>
                                        <p:tgtEl>
                                          <p:spTgt spid="12"/>
                                        </p:tgtEl>
                                      </p:cBhvr>
                                    </p:animEffect>
                                  </p:childTnLst>
                                </p:cTn>
                              </p:par>
                              <p:par>
                                <p:cTn id="26" presetID="22" presetClass="entr" presetSubtype="2"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wipe(right)">
                                      <p:cBhvr>
                                        <p:cTn id="28" dur="500"/>
                                        <p:tgtEl>
                                          <p:spTgt spid="10"/>
                                        </p:tgtEl>
                                      </p:cBhvr>
                                    </p:animEffect>
                                  </p:childTnLst>
                                </p:cTn>
                              </p:par>
                              <p:par>
                                <p:cTn id="29" presetID="22" presetClass="entr" presetSubtype="2"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right)">
                                      <p:cBhvr>
                                        <p:cTn id="31" dur="500"/>
                                        <p:tgtEl>
                                          <p:spTgt spid="13"/>
                                        </p:tgtEl>
                                      </p:cBhvr>
                                    </p:animEffect>
                                  </p:childTnLst>
                                </p:cTn>
                              </p:par>
                              <p:par>
                                <p:cTn id="32" presetID="22" presetClass="entr" presetSubtype="2"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right)">
                                      <p:cBhvr>
                                        <p:cTn id="34" dur="500"/>
                                        <p:tgtEl>
                                          <p:spTgt spid="14"/>
                                        </p:tgtEl>
                                      </p:cBhvr>
                                    </p:animEffect>
                                  </p:childTnLst>
                                </p:cTn>
                              </p:par>
                              <p:par>
                                <p:cTn id="35" presetID="22" presetClass="entr" presetSubtype="2"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right)">
                                      <p:cBhvr>
                                        <p:cTn id="37" dur="500"/>
                                        <p:tgtEl>
                                          <p:spTgt spid="11"/>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wipe(left)">
                                      <p:cBhvr>
                                        <p:cTn id="40" dur="500"/>
                                        <p:tgtEl>
                                          <p:spTgt spid="1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wipe(left)">
                                      <p:cBhvr>
                                        <p:cTn id="43" dur="500"/>
                                        <p:tgtEl>
                                          <p:spTgt spid="15"/>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wipe(left)">
                                      <p:cBhvr>
                                        <p:cTn id="46" dur="500"/>
                                        <p:tgtEl>
                                          <p:spTgt spid="16"/>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wipe(left)">
                                      <p:cBhvr>
                                        <p:cTn id="49" dur="500"/>
                                        <p:tgtEl>
                                          <p:spTgt spid="19"/>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left)">
                                      <p:cBhvr>
                                        <p:cTn id="52" dur="500"/>
                                        <p:tgtEl>
                                          <p:spTgt spid="17"/>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wipe(left)">
                                      <p:cBhvr>
                                        <p:cTn id="5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7" grpId="0"/>
      <p:bldP spid="8" grpId="0"/>
      <p:bldP spid="9" grpId="0" animBg="1"/>
      <p:bldP spid="10" grpId="0" animBg="1"/>
      <p:bldP spid="11" grpId="0" animBg="1"/>
      <p:bldP spid="12" grpId="0"/>
      <p:bldP spid="13" grpId="0"/>
      <p:bldP spid="14" grpId="0"/>
      <p:bldP spid="15" grpId="0" animBg="1"/>
      <p:bldP spid="16" grpId="0" animBg="1"/>
      <p:bldP spid="17" grpId="0" animBg="1"/>
      <p:bldP spid="18" grpId="0"/>
      <p:bldP spid="19" grpId="0"/>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目前现状</a:t>
            </a:r>
            <a:endParaRPr lang="zh-CN" altLang="en-US" dirty="0"/>
          </a:p>
        </p:txBody>
      </p:sp>
      <p:grpSp>
        <p:nvGrpSpPr>
          <p:cNvPr id="3" name="组合 2"/>
          <p:cNvGrpSpPr/>
          <p:nvPr/>
        </p:nvGrpSpPr>
        <p:grpSpPr>
          <a:xfrm>
            <a:off x="1180043" y="1182297"/>
            <a:ext cx="6979117" cy="3693709"/>
            <a:chOff x="833990" y="2092248"/>
            <a:chExt cx="7565435" cy="4003744"/>
          </a:xfrm>
          <a:solidFill>
            <a:schemeClr val="bg1">
              <a:lumMod val="75000"/>
            </a:schemeClr>
          </a:solidFill>
        </p:grpSpPr>
        <p:sp>
          <p:nvSpPr>
            <p:cNvPr id="4" name="Freeform 5"/>
            <p:cNvSpPr/>
            <p:nvPr/>
          </p:nvSpPr>
          <p:spPr bwMode="auto">
            <a:xfrm>
              <a:off x="7706873" y="2730069"/>
              <a:ext cx="58940" cy="25260"/>
            </a:xfrm>
            <a:custGeom>
              <a:avLst/>
              <a:gdLst>
                <a:gd name="T0" fmla="*/ 2 w 12"/>
                <a:gd name="T1" fmla="*/ 3 h 5"/>
                <a:gd name="T2" fmla="*/ 4 w 12"/>
                <a:gd name="T3" fmla="*/ 3 h 5"/>
                <a:gd name="T4" fmla="*/ 10 w 12"/>
                <a:gd name="T5" fmla="*/ 5 h 5"/>
                <a:gd name="T6" fmla="*/ 12 w 12"/>
                <a:gd name="T7" fmla="*/ 4 h 5"/>
                <a:gd name="T8" fmla="*/ 7 w 12"/>
                <a:gd name="T9" fmla="*/ 1 h 5"/>
                <a:gd name="T10" fmla="*/ 4 w 12"/>
                <a:gd name="T11" fmla="*/ 2 h 5"/>
                <a:gd name="T12" fmla="*/ 1 w 12"/>
                <a:gd name="T13" fmla="*/ 1 h 5"/>
                <a:gd name="T14" fmla="*/ 2 w 1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5">
                  <a:moveTo>
                    <a:pt x="2" y="3"/>
                  </a:moveTo>
                  <a:cubicBezTo>
                    <a:pt x="3" y="4"/>
                    <a:pt x="3" y="3"/>
                    <a:pt x="4" y="3"/>
                  </a:cubicBezTo>
                  <a:cubicBezTo>
                    <a:pt x="5" y="3"/>
                    <a:pt x="8" y="5"/>
                    <a:pt x="10" y="5"/>
                  </a:cubicBezTo>
                  <a:cubicBezTo>
                    <a:pt x="11" y="5"/>
                    <a:pt x="12" y="4"/>
                    <a:pt x="12" y="4"/>
                  </a:cubicBezTo>
                  <a:cubicBezTo>
                    <a:pt x="12" y="4"/>
                    <a:pt x="9" y="2"/>
                    <a:pt x="7" y="1"/>
                  </a:cubicBezTo>
                  <a:cubicBezTo>
                    <a:pt x="6" y="0"/>
                    <a:pt x="5" y="2"/>
                    <a:pt x="4" y="2"/>
                  </a:cubicBezTo>
                  <a:cubicBezTo>
                    <a:pt x="3" y="2"/>
                    <a:pt x="2" y="1"/>
                    <a:pt x="1" y="1"/>
                  </a:cubicBezTo>
                  <a:cubicBezTo>
                    <a:pt x="0" y="1"/>
                    <a:pt x="1" y="3"/>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5" name="Freeform 6"/>
            <p:cNvSpPr/>
            <p:nvPr/>
          </p:nvSpPr>
          <p:spPr bwMode="auto">
            <a:xfrm>
              <a:off x="2478010" y="2205919"/>
              <a:ext cx="63151" cy="61047"/>
            </a:xfrm>
            <a:custGeom>
              <a:avLst/>
              <a:gdLst>
                <a:gd name="T0" fmla="*/ 2 w 13"/>
                <a:gd name="T1" fmla="*/ 3 h 12"/>
                <a:gd name="T2" fmla="*/ 5 w 13"/>
                <a:gd name="T3" fmla="*/ 2 h 12"/>
                <a:gd name="T4" fmla="*/ 7 w 13"/>
                <a:gd name="T5" fmla="*/ 2 h 12"/>
                <a:gd name="T6" fmla="*/ 7 w 13"/>
                <a:gd name="T7" fmla="*/ 3 h 12"/>
                <a:gd name="T8" fmla="*/ 4 w 13"/>
                <a:gd name="T9" fmla="*/ 4 h 12"/>
                <a:gd name="T10" fmla="*/ 3 w 13"/>
                <a:gd name="T11" fmla="*/ 7 h 12"/>
                <a:gd name="T12" fmla="*/ 4 w 13"/>
                <a:gd name="T13" fmla="*/ 7 h 12"/>
                <a:gd name="T14" fmla="*/ 5 w 13"/>
                <a:gd name="T15" fmla="*/ 9 h 12"/>
                <a:gd name="T16" fmla="*/ 8 w 13"/>
                <a:gd name="T17" fmla="*/ 11 h 12"/>
                <a:gd name="T18" fmla="*/ 11 w 13"/>
                <a:gd name="T19" fmla="*/ 11 h 12"/>
                <a:gd name="T20" fmla="*/ 12 w 13"/>
                <a:gd name="T21" fmla="*/ 9 h 12"/>
                <a:gd name="T22" fmla="*/ 13 w 13"/>
                <a:gd name="T23" fmla="*/ 6 h 12"/>
                <a:gd name="T24" fmla="*/ 13 w 13"/>
                <a:gd name="T25" fmla="*/ 3 h 12"/>
                <a:gd name="T26" fmla="*/ 12 w 13"/>
                <a:gd name="T27" fmla="*/ 1 h 12"/>
                <a:gd name="T28" fmla="*/ 8 w 13"/>
                <a:gd name="T29" fmla="*/ 1 h 12"/>
                <a:gd name="T30" fmla="*/ 2 w 13"/>
                <a:gd name="T31" fmla="*/ 1 h 12"/>
                <a:gd name="T32" fmla="*/ 1 w 13"/>
                <a:gd name="T33" fmla="*/ 1 h 12"/>
                <a:gd name="T34" fmla="*/ 2 w 13"/>
                <a:gd name="T35"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12">
                  <a:moveTo>
                    <a:pt x="2" y="3"/>
                  </a:moveTo>
                  <a:cubicBezTo>
                    <a:pt x="3" y="4"/>
                    <a:pt x="4" y="3"/>
                    <a:pt x="5" y="2"/>
                  </a:cubicBezTo>
                  <a:cubicBezTo>
                    <a:pt x="5" y="2"/>
                    <a:pt x="6" y="2"/>
                    <a:pt x="7" y="2"/>
                  </a:cubicBezTo>
                  <a:cubicBezTo>
                    <a:pt x="7" y="2"/>
                    <a:pt x="7" y="2"/>
                    <a:pt x="7" y="3"/>
                  </a:cubicBezTo>
                  <a:cubicBezTo>
                    <a:pt x="7" y="3"/>
                    <a:pt x="5" y="4"/>
                    <a:pt x="4" y="4"/>
                  </a:cubicBezTo>
                  <a:cubicBezTo>
                    <a:pt x="3" y="5"/>
                    <a:pt x="3" y="6"/>
                    <a:pt x="3" y="7"/>
                  </a:cubicBezTo>
                  <a:cubicBezTo>
                    <a:pt x="3" y="8"/>
                    <a:pt x="3" y="7"/>
                    <a:pt x="4" y="7"/>
                  </a:cubicBezTo>
                  <a:cubicBezTo>
                    <a:pt x="4" y="7"/>
                    <a:pt x="4" y="9"/>
                    <a:pt x="5" y="9"/>
                  </a:cubicBezTo>
                  <a:cubicBezTo>
                    <a:pt x="6" y="10"/>
                    <a:pt x="7" y="11"/>
                    <a:pt x="8" y="11"/>
                  </a:cubicBezTo>
                  <a:cubicBezTo>
                    <a:pt x="9" y="12"/>
                    <a:pt x="11" y="11"/>
                    <a:pt x="11" y="11"/>
                  </a:cubicBezTo>
                  <a:cubicBezTo>
                    <a:pt x="12" y="11"/>
                    <a:pt x="12" y="9"/>
                    <a:pt x="12" y="9"/>
                  </a:cubicBezTo>
                  <a:cubicBezTo>
                    <a:pt x="12" y="8"/>
                    <a:pt x="13" y="7"/>
                    <a:pt x="13" y="6"/>
                  </a:cubicBezTo>
                  <a:cubicBezTo>
                    <a:pt x="13" y="6"/>
                    <a:pt x="13" y="4"/>
                    <a:pt x="13" y="3"/>
                  </a:cubicBezTo>
                  <a:cubicBezTo>
                    <a:pt x="12" y="3"/>
                    <a:pt x="12" y="1"/>
                    <a:pt x="12" y="1"/>
                  </a:cubicBezTo>
                  <a:cubicBezTo>
                    <a:pt x="11" y="0"/>
                    <a:pt x="9" y="0"/>
                    <a:pt x="8" y="1"/>
                  </a:cubicBezTo>
                  <a:cubicBezTo>
                    <a:pt x="6" y="1"/>
                    <a:pt x="4" y="1"/>
                    <a:pt x="2" y="1"/>
                  </a:cubicBezTo>
                  <a:cubicBezTo>
                    <a:pt x="0" y="1"/>
                    <a:pt x="0" y="1"/>
                    <a:pt x="1" y="1"/>
                  </a:cubicBezTo>
                  <a:cubicBezTo>
                    <a:pt x="1" y="2"/>
                    <a:pt x="2" y="3"/>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6" name="Freeform 7"/>
            <p:cNvSpPr/>
            <p:nvPr/>
          </p:nvSpPr>
          <p:spPr bwMode="auto">
            <a:xfrm>
              <a:off x="2004381" y="4323567"/>
              <a:ext cx="25260" cy="25260"/>
            </a:xfrm>
            <a:custGeom>
              <a:avLst/>
              <a:gdLst>
                <a:gd name="T0" fmla="*/ 1 w 5"/>
                <a:gd name="T1" fmla="*/ 5 h 5"/>
                <a:gd name="T2" fmla="*/ 5 w 5"/>
                <a:gd name="T3" fmla="*/ 3 h 5"/>
                <a:gd name="T4" fmla="*/ 3 w 5"/>
                <a:gd name="T5" fmla="*/ 1 h 5"/>
                <a:gd name="T6" fmla="*/ 2 w 5"/>
                <a:gd name="T7" fmla="*/ 3 h 5"/>
                <a:gd name="T8" fmla="*/ 1 w 5"/>
                <a:gd name="T9" fmla="*/ 5 h 5"/>
              </a:gdLst>
              <a:ahLst/>
              <a:cxnLst>
                <a:cxn ang="0">
                  <a:pos x="T0" y="T1"/>
                </a:cxn>
                <a:cxn ang="0">
                  <a:pos x="T2" y="T3"/>
                </a:cxn>
                <a:cxn ang="0">
                  <a:pos x="T4" y="T5"/>
                </a:cxn>
                <a:cxn ang="0">
                  <a:pos x="T6" y="T7"/>
                </a:cxn>
                <a:cxn ang="0">
                  <a:pos x="T8" y="T9"/>
                </a:cxn>
              </a:cxnLst>
              <a:rect l="0" t="0" r="r" b="b"/>
              <a:pathLst>
                <a:path w="5" h="5">
                  <a:moveTo>
                    <a:pt x="1" y="5"/>
                  </a:moveTo>
                  <a:cubicBezTo>
                    <a:pt x="2" y="5"/>
                    <a:pt x="4" y="4"/>
                    <a:pt x="5" y="3"/>
                  </a:cubicBezTo>
                  <a:cubicBezTo>
                    <a:pt x="5" y="3"/>
                    <a:pt x="4" y="1"/>
                    <a:pt x="3" y="1"/>
                  </a:cubicBezTo>
                  <a:cubicBezTo>
                    <a:pt x="2" y="0"/>
                    <a:pt x="2" y="2"/>
                    <a:pt x="2" y="3"/>
                  </a:cubicBezTo>
                  <a:cubicBezTo>
                    <a:pt x="3" y="4"/>
                    <a:pt x="0" y="5"/>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7" name="Freeform 8"/>
            <p:cNvSpPr/>
            <p:nvPr/>
          </p:nvSpPr>
          <p:spPr bwMode="auto">
            <a:xfrm>
              <a:off x="3722075" y="2641659"/>
              <a:ext cx="214712" cy="113671"/>
            </a:xfrm>
            <a:custGeom>
              <a:avLst/>
              <a:gdLst>
                <a:gd name="T0" fmla="*/ 4 w 43"/>
                <a:gd name="T1" fmla="*/ 9 h 23"/>
                <a:gd name="T2" fmla="*/ 10 w 43"/>
                <a:gd name="T3" fmla="*/ 9 h 23"/>
                <a:gd name="T4" fmla="*/ 10 w 43"/>
                <a:gd name="T5" fmla="*/ 10 h 23"/>
                <a:gd name="T6" fmla="*/ 10 w 43"/>
                <a:gd name="T7" fmla="*/ 11 h 23"/>
                <a:gd name="T8" fmla="*/ 11 w 43"/>
                <a:gd name="T9" fmla="*/ 12 h 23"/>
                <a:gd name="T10" fmla="*/ 3 w 43"/>
                <a:gd name="T11" fmla="*/ 13 h 23"/>
                <a:gd name="T12" fmla="*/ 7 w 43"/>
                <a:gd name="T13" fmla="*/ 13 h 23"/>
                <a:gd name="T14" fmla="*/ 9 w 43"/>
                <a:gd name="T15" fmla="*/ 15 h 23"/>
                <a:gd name="T16" fmla="*/ 10 w 43"/>
                <a:gd name="T17" fmla="*/ 17 h 23"/>
                <a:gd name="T18" fmla="*/ 6 w 43"/>
                <a:gd name="T19" fmla="*/ 19 h 23"/>
                <a:gd name="T20" fmla="*/ 9 w 43"/>
                <a:gd name="T21" fmla="*/ 21 h 23"/>
                <a:gd name="T22" fmla="*/ 14 w 43"/>
                <a:gd name="T23" fmla="*/ 22 h 23"/>
                <a:gd name="T24" fmla="*/ 21 w 43"/>
                <a:gd name="T25" fmla="*/ 23 h 23"/>
                <a:gd name="T26" fmla="*/ 24 w 43"/>
                <a:gd name="T27" fmla="*/ 21 h 23"/>
                <a:gd name="T28" fmla="*/ 28 w 43"/>
                <a:gd name="T29" fmla="*/ 21 h 23"/>
                <a:gd name="T30" fmla="*/ 32 w 43"/>
                <a:gd name="T31" fmla="*/ 18 h 23"/>
                <a:gd name="T32" fmla="*/ 35 w 43"/>
                <a:gd name="T33" fmla="*/ 17 h 23"/>
                <a:gd name="T34" fmla="*/ 38 w 43"/>
                <a:gd name="T35" fmla="*/ 14 h 23"/>
                <a:gd name="T36" fmla="*/ 41 w 43"/>
                <a:gd name="T37" fmla="*/ 11 h 23"/>
                <a:gd name="T38" fmla="*/ 41 w 43"/>
                <a:gd name="T39" fmla="*/ 8 h 23"/>
                <a:gd name="T40" fmla="*/ 39 w 43"/>
                <a:gd name="T41" fmla="*/ 6 h 23"/>
                <a:gd name="T42" fmla="*/ 38 w 43"/>
                <a:gd name="T43" fmla="*/ 4 h 23"/>
                <a:gd name="T44" fmla="*/ 38 w 43"/>
                <a:gd name="T45" fmla="*/ 2 h 23"/>
                <a:gd name="T46" fmla="*/ 37 w 43"/>
                <a:gd name="T47" fmla="*/ 1 h 23"/>
                <a:gd name="T48" fmla="*/ 35 w 43"/>
                <a:gd name="T49" fmla="*/ 3 h 23"/>
                <a:gd name="T50" fmla="*/ 33 w 43"/>
                <a:gd name="T51" fmla="*/ 0 h 23"/>
                <a:gd name="T52" fmla="*/ 32 w 43"/>
                <a:gd name="T53" fmla="*/ 2 h 23"/>
                <a:gd name="T54" fmla="*/ 30 w 43"/>
                <a:gd name="T55" fmla="*/ 3 h 23"/>
                <a:gd name="T56" fmla="*/ 29 w 43"/>
                <a:gd name="T57" fmla="*/ 5 h 23"/>
                <a:gd name="T58" fmla="*/ 26 w 43"/>
                <a:gd name="T59" fmla="*/ 4 h 23"/>
                <a:gd name="T60" fmla="*/ 26 w 43"/>
                <a:gd name="T61" fmla="*/ 6 h 23"/>
                <a:gd name="T62" fmla="*/ 24 w 43"/>
                <a:gd name="T63" fmla="*/ 5 h 23"/>
                <a:gd name="T64" fmla="*/ 22 w 43"/>
                <a:gd name="T65" fmla="*/ 4 h 23"/>
                <a:gd name="T66" fmla="*/ 21 w 43"/>
                <a:gd name="T67" fmla="*/ 6 h 23"/>
                <a:gd name="T68" fmla="*/ 18 w 43"/>
                <a:gd name="T69" fmla="*/ 4 h 23"/>
                <a:gd name="T70" fmla="*/ 17 w 43"/>
                <a:gd name="T71" fmla="*/ 7 h 23"/>
                <a:gd name="T72" fmla="*/ 16 w 43"/>
                <a:gd name="T73" fmla="*/ 7 h 23"/>
                <a:gd name="T74" fmla="*/ 14 w 43"/>
                <a:gd name="T75" fmla="*/ 10 h 23"/>
                <a:gd name="T76" fmla="*/ 13 w 43"/>
                <a:gd name="T77" fmla="*/ 5 h 23"/>
                <a:gd name="T78" fmla="*/ 12 w 43"/>
                <a:gd name="T79" fmla="*/ 3 h 23"/>
                <a:gd name="T80" fmla="*/ 8 w 43"/>
                <a:gd name="T81" fmla="*/ 2 h 23"/>
                <a:gd name="T82" fmla="*/ 9 w 43"/>
                <a:gd name="T83" fmla="*/ 5 h 23"/>
                <a:gd name="T84" fmla="*/ 6 w 43"/>
                <a:gd name="T85" fmla="*/ 4 h 23"/>
                <a:gd name="T86" fmla="*/ 6 w 43"/>
                <a:gd name="T87" fmla="*/ 6 h 23"/>
                <a:gd name="T88" fmla="*/ 3 w 43"/>
                <a:gd name="T89" fmla="*/ 6 h 23"/>
                <a:gd name="T90" fmla="*/ 4 w 43"/>
                <a:gd name="T91" fmla="*/ 7 h 23"/>
                <a:gd name="T92" fmla="*/ 2 w 43"/>
                <a:gd name="T93" fmla="*/ 8 h 23"/>
                <a:gd name="T94" fmla="*/ 4 w 43"/>
                <a:gd name="T95"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23">
                  <a:moveTo>
                    <a:pt x="4" y="9"/>
                  </a:moveTo>
                  <a:cubicBezTo>
                    <a:pt x="5" y="9"/>
                    <a:pt x="9" y="8"/>
                    <a:pt x="10" y="9"/>
                  </a:cubicBezTo>
                  <a:cubicBezTo>
                    <a:pt x="11" y="9"/>
                    <a:pt x="11" y="9"/>
                    <a:pt x="10" y="10"/>
                  </a:cubicBezTo>
                  <a:cubicBezTo>
                    <a:pt x="8" y="11"/>
                    <a:pt x="9" y="11"/>
                    <a:pt x="10" y="11"/>
                  </a:cubicBezTo>
                  <a:cubicBezTo>
                    <a:pt x="11" y="11"/>
                    <a:pt x="11" y="10"/>
                    <a:pt x="11" y="12"/>
                  </a:cubicBezTo>
                  <a:cubicBezTo>
                    <a:pt x="11" y="13"/>
                    <a:pt x="5" y="12"/>
                    <a:pt x="3" y="13"/>
                  </a:cubicBezTo>
                  <a:cubicBezTo>
                    <a:pt x="1" y="14"/>
                    <a:pt x="6" y="13"/>
                    <a:pt x="7" y="13"/>
                  </a:cubicBezTo>
                  <a:cubicBezTo>
                    <a:pt x="8" y="13"/>
                    <a:pt x="8" y="15"/>
                    <a:pt x="9" y="15"/>
                  </a:cubicBezTo>
                  <a:cubicBezTo>
                    <a:pt x="10" y="15"/>
                    <a:pt x="10" y="15"/>
                    <a:pt x="10" y="17"/>
                  </a:cubicBezTo>
                  <a:cubicBezTo>
                    <a:pt x="11" y="19"/>
                    <a:pt x="8" y="19"/>
                    <a:pt x="6" y="19"/>
                  </a:cubicBezTo>
                  <a:cubicBezTo>
                    <a:pt x="4" y="20"/>
                    <a:pt x="7" y="20"/>
                    <a:pt x="9" y="21"/>
                  </a:cubicBezTo>
                  <a:cubicBezTo>
                    <a:pt x="11" y="21"/>
                    <a:pt x="13" y="21"/>
                    <a:pt x="14" y="22"/>
                  </a:cubicBezTo>
                  <a:cubicBezTo>
                    <a:pt x="15" y="23"/>
                    <a:pt x="19" y="23"/>
                    <a:pt x="21" y="23"/>
                  </a:cubicBezTo>
                  <a:cubicBezTo>
                    <a:pt x="22" y="23"/>
                    <a:pt x="23" y="22"/>
                    <a:pt x="24" y="21"/>
                  </a:cubicBezTo>
                  <a:cubicBezTo>
                    <a:pt x="25" y="21"/>
                    <a:pt x="26" y="21"/>
                    <a:pt x="28" y="21"/>
                  </a:cubicBezTo>
                  <a:cubicBezTo>
                    <a:pt x="29" y="20"/>
                    <a:pt x="31" y="19"/>
                    <a:pt x="32" y="18"/>
                  </a:cubicBezTo>
                  <a:cubicBezTo>
                    <a:pt x="33" y="17"/>
                    <a:pt x="34" y="17"/>
                    <a:pt x="35" y="17"/>
                  </a:cubicBezTo>
                  <a:cubicBezTo>
                    <a:pt x="37" y="17"/>
                    <a:pt x="38" y="15"/>
                    <a:pt x="38" y="14"/>
                  </a:cubicBezTo>
                  <a:cubicBezTo>
                    <a:pt x="38" y="13"/>
                    <a:pt x="40" y="12"/>
                    <a:pt x="41" y="11"/>
                  </a:cubicBezTo>
                  <a:cubicBezTo>
                    <a:pt x="43" y="11"/>
                    <a:pt x="41" y="10"/>
                    <a:pt x="41" y="8"/>
                  </a:cubicBezTo>
                  <a:cubicBezTo>
                    <a:pt x="41" y="7"/>
                    <a:pt x="40" y="7"/>
                    <a:pt x="39" y="6"/>
                  </a:cubicBezTo>
                  <a:cubicBezTo>
                    <a:pt x="37" y="6"/>
                    <a:pt x="38" y="4"/>
                    <a:pt x="38" y="4"/>
                  </a:cubicBezTo>
                  <a:cubicBezTo>
                    <a:pt x="37" y="3"/>
                    <a:pt x="37" y="3"/>
                    <a:pt x="38" y="2"/>
                  </a:cubicBezTo>
                  <a:cubicBezTo>
                    <a:pt x="39" y="1"/>
                    <a:pt x="39" y="1"/>
                    <a:pt x="37" y="1"/>
                  </a:cubicBezTo>
                  <a:cubicBezTo>
                    <a:pt x="36" y="2"/>
                    <a:pt x="36" y="2"/>
                    <a:pt x="35" y="3"/>
                  </a:cubicBezTo>
                  <a:cubicBezTo>
                    <a:pt x="34" y="3"/>
                    <a:pt x="34" y="0"/>
                    <a:pt x="33" y="0"/>
                  </a:cubicBezTo>
                  <a:cubicBezTo>
                    <a:pt x="33" y="0"/>
                    <a:pt x="31" y="1"/>
                    <a:pt x="32" y="2"/>
                  </a:cubicBezTo>
                  <a:cubicBezTo>
                    <a:pt x="32" y="3"/>
                    <a:pt x="31" y="3"/>
                    <a:pt x="30" y="3"/>
                  </a:cubicBezTo>
                  <a:cubicBezTo>
                    <a:pt x="29" y="3"/>
                    <a:pt x="29" y="4"/>
                    <a:pt x="29" y="5"/>
                  </a:cubicBezTo>
                  <a:cubicBezTo>
                    <a:pt x="28" y="5"/>
                    <a:pt x="27" y="4"/>
                    <a:pt x="26" y="4"/>
                  </a:cubicBezTo>
                  <a:cubicBezTo>
                    <a:pt x="25" y="4"/>
                    <a:pt x="26" y="5"/>
                    <a:pt x="26" y="6"/>
                  </a:cubicBezTo>
                  <a:cubicBezTo>
                    <a:pt x="26" y="7"/>
                    <a:pt x="25" y="6"/>
                    <a:pt x="24" y="5"/>
                  </a:cubicBezTo>
                  <a:cubicBezTo>
                    <a:pt x="24" y="4"/>
                    <a:pt x="23" y="3"/>
                    <a:pt x="22" y="4"/>
                  </a:cubicBezTo>
                  <a:cubicBezTo>
                    <a:pt x="21" y="4"/>
                    <a:pt x="22" y="5"/>
                    <a:pt x="21" y="6"/>
                  </a:cubicBezTo>
                  <a:cubicBezTo>
                    <a:pt x="20" y="7"/>
                    <a:pt x="19" y="4"/>
                    <a:pt x="18" y="4"/>
                  </a:cubicBezTo>
                  <a:cubicBezTo>
                    <a:pt x="17" y="4"/>
                    <a:pt x="17" y="6"/>
                    <a:pt x="17" y="7"/>
                  </a:cubicBezTo>
                  <a:cubicBezTo>
                    <a:pt x="17" y="7"/>
                    <a:pt x="16" y="6"/>
                    <a:pt x="16" y="7"/>
                  </a:cubicBezTo>
                  <a:cubicBezTo>
                    <a:pt x="15" y="7"/>
                    <a:pt x="15" y="10"/>
                    <a:pt x="14" y="10"/>
                  </a:cubicBezTo>
                  <a:cubicBezTo>
                    <a:pt x="13" y="10"/>
                    <a:pt x="14" y="5"/>
                    <a:pt x="13" y="5"/>
                  </a:cubicBezTo>
                  <a:cubicBezTo>
                    <a:pt x="12" y="5"/>
                    <a:pt x="12" y="4"/>
                    <a:pt x="12" y="3"/>
                  </a:cubicBezTo>
                  <a:cubicBezTo>
                    <a:pt x="11" y="2"/>
                    <a:pt x="9" y="1"/>
                    <a:pt x="8" y="2"/>
                  </a:cubicBezTo>
                  <a:cubicBezTo>
                    <a:pt x="6" y="3"/>
                    <a:pt x="10" y="4"/>
                    <a:pt x="9" y="5"/>
                  </a:cubicBezTo>
                  <a:cubicBezTo>
                    <a:pt x="9" y="6"/>
                    <a:pt x="7" y="3"/>
                    <a:pt x="6" y="4"/>
                  </a:cubicBezTo>
                  <a:cubicBezTo>
                    <a:pt x="5" y="4"/>
                    <a:pt x="6" y="5"/>
                    <a:pt x="6" y="6"/>
                  </a:cubicBezTo>
                  <a:cubicBezTo>
                    <a:pt x="6" y="7"/>
                    <a:pt x="5" y="6"/>
                    <a:pt x="3" y="6"/>
                  </a:cubicBezTo>
                  <a:cubicBezTo>
                    <a:pt x="2" y="6"/>
                    <a:pt x="4" y="6"/>
                    <a:pt x="4" y="7"/>
                  </a:cubicBezTo>
                  <a:cubicBezTo>
                    <a:pt x="5" y="8"/>
                    <a:pt x="3" y="7"/>
                    <a:pt x="2" y="8"/>
                  </a:cubicBezTo>
                  <a:cubicBezTo>
                    <a:pt x="0" y="9"/>
                    <a:pt x="3" y="9"/>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8" name="Freeform 9"/>
            <p:cNvSpPr/>
            <p:nvPr/>
          </p:nvSpPr>
          <p:spPr bwMode="auto">
            <a:xfrm>
              <a:off x="4035723" y="2911100"/>
              <a:ext cx="164191" cy="258917"/>
            </a:xfrm>
            <a:custGeom>
              <a:avLst/>
              <a:gdLst>
                <a:gd name="T0" fmla="*/ 2 w 33"/>
                <a:gd name="T1" fmla="*/ 9 h 52"/>
                <a:gd name="T2" fmla="*/ 0 w 33"/>
                <a:gd name="T3" fmla="*/ 11 h 52"/>
                <a:gd name="T4" fmla="*/ 2 w 33"/>
                <a:gd name="T5" fmla="*/ 12 h 52"/>
                <a:gd name="T6" fmla="*/ 5 w 33"/>
                <a:gd name="T7" fmla="*/ 12 h 52"/>
                <a:gd name="T8" fmla="*/ 3 w 33"/>
                <a:gd name="T9" fmla="*/ 14 h 52"/>
                <a:gd name="T10" fmla="*/ 2 w 33"/>
                <a:gd name="T11" fmla="*/ 16 h 52"/>
                <a:gd name="T12" fmla="*/ 5 w 33"/>
                <a:gd name="T13" fmla="*/ 15 h 52"/>
                <a:gd name="T14" fmla="*/ 6 w 33"/>
                <a:gd name="T15" fmla="*/ 17 h 52"/>
                <a:gd name="T16" fmla="*/ 6 w 33"/>
                <a:gd name="T17" fmla="*/ 19 h 52"/>
                <a:gd name="T18" fmla="*/ 6 w 33"/>
                <a:gd name="T19" fmla="*/ 23 h 52"/>
                <a:gd name="T20" fmla="*/ 7 w 33"/>
                <a:gd name="T21" fmla="*/ 25 h 52"/>
                <a:gd name="T22" fmla="*/ 11 w 33"/>
                <a:gd name="T23" fmla="*/ 24 h 52"/>
                <a:gd name="T24" fmla="*/ 12 w 33"/>
                <a:gd name="T25" fmla="*/ 28 h 52"/>
                <a:gd name="T26" fmla="*/ 13 w 33"/>
                <a:gd name="T27" fmla="*/ 31 h 52"/>
                <a:gd name="T28" fmla="*/ 9 w 33"/>
                <a:gd name="T29" fmla="*/ 33 h 52"/>
                <a:gd name="T30" fmla="*/ 6 w 33"/>
                <a:gd name="T31" fmla="*/ 34 h 52"/>
                <a:gd name="T32" fmla="*/ 7 w 33"/>
                <a:gd name="T33" fmla="*/ 36 h 52"/>
                <a:gd name="T34" fmla="*/ 8 w 33"/>
                <a:gd name="T35" fmla="*/ 38 h 52"/>
                <a:gd name="T36" fmla="*/ 3 w 33"/>
                <a:gd name="T37" fmla="*/ 41 h 52"/>
                <a:gd name="T38" fmla="*/ 8 w 33"/>
                <a:gd name="T39" fmla="*/ 43 h 52"/>
                <a:gd name="T40" fmla="*/ 11 w 33"/>
                <a:gd name="T41" fmla="*/ 44 h 52"/>
                <a:gd name="T42" fmla="*/ 7 w 33"/>
                <a:gd name="T43" fmla="*/ 46 h 52"/>
                <a:gd name="T44" fmla="*/ 5 w 33"/>
                <a:gd name="T45" fmla="*/ 49 h 52"/>
                <a:gd name="T46" fmla="*/ 2 w 33"/>
                <a:gd name="T47" fmla="*/ 52 h 52"/>
                <a:gd name="T48" fmla="*/ 7 w 33"/>
                <a:gd name="T49" fmla="*/ 50 h 52"/>
                <a:gd name="T50" fmla="*/ 10 w 33"/>
                <a:gd name="T51" fmla="*/ 50 h 52"/>
                <a:gd name="T52" fmla="*/ 13 w 33"/>
                <a:gd name="T53" fmla="*/ 48 h 52"/>
                <a:gd name="T54" fmla="*/ 17 w 33"/>
                <a:gd name="T55" fmla="*/ 48 h 52"/>
                <a:gd name="T56" fmla="*/ 23 w 33"/>
                <a:gd name="T57" fmla="*/ 47 h 52"/>
                <a:gd name="T58" fmla="*/ 29 w 33"/>
                <a:gd name="T59" fmla="*/ 45 h 52"/>
                <a:gd name="T60" fmla="*/ 27 w 33"/>
                <a:gd name="T61" fmla="*/ 43 h 52"/>
                <a:gd name="T62" fmla="*/ 32 w 33"/>
                <a:gd name="T63" fmla="*/ 37 h 52"/>
                <a:gd name="T64" fmla="*/ 26 w 33"/>
                <a:gd name="T65" fmla="*/ 36 h 52"/>
                <a:gd name="T66" fmla="*/ 26 w 33"/>
                <a:gd name="T67" fmla="*/ 34 h 52"/>
                <a:gd name="T68" fmla="*/ 25 w 33"/>
                <a:gd name="T69" fmla="*/ 31 h 52"/>
                <a:gd name="T70" fmla="*/ 23 w 33"/>
                <a:gd name="T71" fmla="*/ 27 h 52"/>
                <a:gd name="T72" fmla="*/ 19 w 33"/>
                <a:gd name="T73" fmla="*/ 23 h 52"/>
                <a:gd name="T74" fmla="*/ 17 w 33"/>
                <a:gd name="T75" fmla="*/ 18 h 52"/>
                <a:gd name="T76" fmla="*/ 15 w 33"/>
                <a:gd name="T77" fmla="*/ 15 h 52"/>
                <a:gd name="T78" fmla="*/ 18 w 33"/>
                <a:gd name="T79" fmla="*/ 11 h 52"/>
                <a:gd name="T80" fmla="*/ 19 w 33"/>
                <a:gd name="T81" fmla="*/ 7 h 52"/>
                <a:gd name="T82" fmla="*/ 15 w 33"/>
                <a:gd name="T83" fmla="*/ 7 h 52"/>
                <a:gd name="T84" fmla="*/ 9 w 33"/>
                <a:gd name="T85" fmla="*/ 8 h 52"/>
                <a:gd name="T86" fmla="*/ 12 w 33"/>
                <a:gd name="T87" fmla="*/ 4 h 52"/>
                <a:gd name="T88" fmla="*/ 15 w 33"/>
                <a:gd name="T89" fmla="*/ 1 h 52"/>
                <a:gd name="T90" fmla="*/ 11 w 33"/>
                <a:gd name="T91" fmla="*/ 1 h 52"/>
                <a:gd name="T92" fmla="*/ 6 w 33"/>
                <a:gd name="T93" fmla="*/ 1 h 52"/>
                <a:gd name="T94" fmla="*/ 5 w 33"/>
                <a:gd name="T95" fmla="*/ 4 h 52"/>
                <a:gd name="T96" fmla="*/ 6 w 33"/>
                <a:gd name="T97" fmla="*/ 6 h 52"/>
                <a:gd name="T98" fmla="*/ 4 w 33"/>
                <a:gd name="T99" fmla="*/ 8 h 52"/>
                <a:gd name="T100" fmla="*/ 3 w 33"/>
                <a:gd name="T101" fmla="*/ 10 h 52"/>
                <a:gd name="T102" fmla="*/ 2 w 33"/>
                <a:gd name="T103" fmla="*/ 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 h="52">
                  <a:moveTo>
                    <a:pt x="2" y="9"/>
                  </a:moveTo>
                  <a:cubicBezTo>
                    <a:pt x="1" y="9"/>
                    <a:pt x="0" y="10"/>
                    <a:pt x="0" y="11"/>
                  </a:cubicBezTo>
                  <a:cubicBezTo>
                    <a:pt x="1" y="11"/>
                    <a:pt x="2" y="13"/>
                    <a:pt x="2" y="12"/>
                  </a:cubicBezTo>
                  <a:cubicBezTo>
                    <a:pt x="3" y="12"/>
                    <a:pt x="5" y="12"/>
                    <a:pt x="5" y="12"/>
                  </a:cubicBezTo>
                  <a:cubicBezTo>
                    <a:pt x="4" y="13"/>
                    <a:pt x="4" y="13"/>
                    <a:pt x="3" y="14"/>
                  </a:cubicBezTo>
                  <a:cubicBezTo>
                    <a:pt x="3" y="14"/>
                    <a:pt x="2" y="15"/>
                    <a:pt x="2" y="16"/>
                  </a:cubicBezTo>
                  <a:cubicBezTo>
                    <a:pt x="3" y="16"/>
                    <a:pt x="6" y="14"/>
                    <a:pt x="5" y="15"/>
                  </a:cubicBezTo>
                  <a:cubicBezTo>
                    <a:pt x="5" y="15"/>
                    <a:pt x="6" y="16"/>
                    <a:pt x="6" y="17"/>
                  </a:cubicBezTo>
                  <a:cubicBezTo>
                    <a:pt x="7" y="17"/>
                    <a:pt x="6" y="19"/>
                    <a:pt x="6" y="19"/>
                  </a:cubicBezTo>
                  <a:cubicBezTo>
                    <a:pt x="6" y="20"/>
                    <a:pt x="6" y="22"/>
                    <a:pt x="6" y="23"/>
                  </a:cubicBezTo>
                  <a:cubicBezTo>
                    <a:pt x="5" y="23"/>
                    <a:pt x="6" y="25"/>
                    <a:pt x="7" y="25"/>
                  </a:cubicBezTo>
                  <a:cubicBezTo>
                    <a:pt x="8" y="25"/>
                    <a:pt x="11" y="24"/>
                    <a:pt x="11" y="24"/>
                  </a:cubicBezTo>
                  <a:cubicBezTo>
                    <a:pt x="11" y="25"/>
                    <a:pt x="11" y="27"/>
                    <a:pt x="12" y="28"/>
                  </a:cubicBezTo>
                  <a:cubicBezTo>
                    <a:pt x="13" y="29"/>
                    <a:pt x="14" y="30"/>
                    <a:pt x="13" y="31"/>
                  </a:cubicBezTo>
                  <a:cubicBezTo>
                    <a:pt x="12" y="32"/>
                    <a:pt x="10" y="33"/>
                    <a:pt x="9" y="33"/>
                  </a:cubicBezTo>
                  <a:cubicBezTo>
                    <a:pt x="9" y="33"/>
                    <a:pt x="7" y="33"/>
                    <a:pt x="6" y="34"/>
                  </a:cubicBezTo>
                  <a:cubicBezTo>
                    <a:pt x="6" y="35"/>
                    <a:pt x="6" y="37"/>
                    <a:pt x="7" y="36"/>
                  </a:cubicBezTo>
                  <a:cubicBezTo>
                    <a:pt x="8" y="36"/>
                    <a:pt x="9" y="37"/>
                    <a:pt x="8" y="38"/>
                  </a:cubicBezTo>
                  <a:cubicBezTo>
                    <a:pt x="7" y="39"/>
                    <a:pt x="3" y="41"/>
                    <a:pt x="3" y="41"/>
                  </a:cubicBezTo>
                  <a:cubicBezTo>
                    <a:pt x="3" y="42"/>
                    <a:pt x="6" y="43"/>
                    <a:pt x="8" y="43"/>
                  </a:cubicBezTo>
                  <a:cubicBezTo>
                    <a:pt x="9" y="43"/>
                    <a:pt x="12" y="44"/>
                    <a:pt x="11" y="44"/>
                  </a:cubicBezTo>
                  <a:cubicBezTo>
                    <a:pt x="11" y="45"/>
                    <a:pt x="7" y="45"/>
                    <a:pt x="7" y="46"/>
                  </a:cubicBezTo>
                  <a:cubicBezTo>
                    <a:pt x="6" y="47"/>
                    <a:pt x="5" y="49"/>
                    <a:pt x="5" y="49"/>
                  </a:cubicBezTo>
                  <a:cubicBezTo>
                    <a:pt x="4" y="50"/>
                    <a:pt x="1" y="51"/>
                    <a:pt x="2" y="52"/>
                  </a:cubicBezTo>
                  <a:cubicBezTo>
                    <a:pt x="3" y="52"/>
                    <a:pt x="6" y="50"/>
                    <a:pt x="7" y="50"/>
                  </a:cubicBezTo>
                  <a:cubicBezTo>
                    <a:pt x="8" y="50"/>
                    <a:pt x="9" y="51"/>
                    <a:pt x="10" y="50"/>
                  </a:cubicBezTo>
                  <a:cubicBezTo>
                    <a:pt x="12" y="49"/>
                    <a:pt x="12" y="47"/>
                    <a:pt x="13" y="48"/>
                  </a:cubicBezTo>
                  <a:cubicBezTo>
                    <a:pt x="14" y="48"/>
                    <a:pt x="15" y="49"/>
                    <a:pt x="17" y="48"/>
                  </a:cubicBezTo>
                  <a:cubicBezTo>
                    <a:pt x="19" y="47"/>
                    <a:pt x="22" y="47"/>
                    <a:pt x="23" y="47"/>
                  </a:cubicBezTo>
                  <a:cubicBezTo>
                    <a:pt x="25" y="47"/>
                    <a:pt x="30" y="46"/>
                    <a:pt x="29" y="45"/>
                  </a:cubicBezTo>
                  <a:cubicBezTo>
                    <a:pt x="28" y="44"/>
                    <a:pt x="26" y="44"/>
                    <a:pt x="27" y="43"/>
                  </a:cubicBezTo>
                  <a:cubicBezTo>
                    <a:pt x="29" y="41"/>
                    <a:pt x="33" y="39"/>
                    <a:pt x="32" y="37"/>
                  </a:cubicBezTo>
                  <a:cubicBezTo>
                    <a:pt x="30" y="36"/>
                    <a:pt x="28" y="35"/>
                    <a:pt x="26" y="36"/>
                  </a:cubicBezTo>
                  <a:cubicBezTo>
                    <a:pt x="25" y="36"/>
                    <a:pt x="26" y="35"/>
                    <a:pt x="26" y="34"/>
                  </a:cubicBezTo>
                  <a:cubicBezTo>
                    <a:pt x="26" y="33"/>
                    <a:pt x="25" y="32"/>
                    <a:pt x="25" y="31"/>
                  </a:cubicBezTo>
                  <a:cubicBezTo>
                    <a:pt x="25" y="30"/>
                    <a:pt x="24" y="27"/>
                    <a:pt x="23" y="27"/>
                  </a:cubicBezTo>
                  <a:cubicBezTo>
                    <a:pt x="21" y="26"/>
                    <a:pt x="19" y="25"/>
                    <a:pt x="19" y="23"/>
                  </a:cubicBezTo>
                  <a:cubicBezTo>
                    <a:pt x="18" y="21"/>
                    <a:pt x="19" y="19"/>
                    <a:pt x="17" y="18"/>
                  </a:cubicBezTo>
                  <a:cubicBezTo>
                    <a:pt x="15" y="17"/>
                    <a:pt x="14" y="17"/>
                    <a:pt x="15" y="15"/>
                  </a:cubicBezTo>
                  <a:cubicBezTo>
                    <a:pt x="16" y="14"/>
                    <a:pt x="17" y="12"/>
                    <a:pt x="18" y="11"/>
                  </a:cubicBezTo>
                  <a:cubicBezTo>
                    <a:pt x="19" y="10"/>
                    <a:pt x="21" y="8"/>
                    <a:pt x="19" y="7"/>
                  </a:cubicBezTo>
                  <a:cubicBezTo>
                    <a:pt x="18" y="7"/>
                    <a:pt x="16" y="7"/>
                    <a:pt x="15" y="7"/>
                  </a:cubicBezTo>
                  <a:cubicBezTo>
                    <a:pt x="14" y="7"/>
                    <a:pt x="9" y="9"/>
                    <a:pt x="9" y="8"/>
                  </a:cubicBezTo>
                  <a:cubicBezTo>
                    <a:pt x="10" y="8"/>
                    <a:pt x="12" y="5"/>
                    <a:pt x="12" y="4"/>
                  </a:cubicBezTo>
                  <a:cubicBezTo>
                    <a:pt x="13" y="4"/>
                    <a:pt x="15" y="3"/>
                    <a:pt x="15" y="1"/>
                  </a:cubicBezTo>
                  <a:cubicBezTo>
                    <a:pt x="15" y="0"/>
                    <a:pt x="13" y="1"/>
                    <a:pt x="11" y="1"/>
                  </a:cubicBezTo>
                  <a:cubicBezTo>
                    <a:pt x="10" y="1"/>
                    <a:pt x="7" y="1"/>
                    <a:pt x="6" y="1"/>
                  </a:cubicBezTo>
                  <a:cubicBezTo>
                    <a:pt x="6" y="1"/>
                    <a:pt x="5" y="3"/>
                    <a:pt x="5" y="4"/>
                  </a:cubicBezTo>
                  <a:cubicBezTo>
                    <a:pt x="4" y="4"/>
                    <a:pt x="7" y="5"/>
                    <a:pt x="6" y="6"/>
                  </a:cubicBezTo>
                  <a:cubicBezTo>
                    <a:pt x="5" y="6"/>
                    <a:pt x="3" y="7"/>
                    <a:pt x="4" y="8"/>
                  </a:cubicBezTo>
                  <a:cubicBezTo>
                    <a:pt x="4" y="8"/>
                    <a:pt x="4" y="10"/>
                    <a:pt x="3" y="10"/>
                  </a:cubicBezTo>
                  <a:cubicBezTo>
                    <a:pt x="2" y="10"/>
                    <a:pt x="2" y="8"/>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9" name="Freeform 10"/>
            <p:cNvSpPr/>
            <p:nvPr/>
          </p:nvSpPr>
          <p:spPr bwMode="auto">
            <a:xfrm>
              <a:off x="3940997" y="3024773"/>
              <a:ext cx="105251" cy="101041"/>
            </a:xfrm>
            <a:custGeom>
              <a:avLst/>
              <a:gdLst>
                <a:gd name="T0" fmla="*/ 7 w 21"/>
                <a:gd name="T1" fmla="*/ 20 h 20"/>
                <a:gd name="T2" fmla="*/ 13 w 21"/>
                <a:gd name="T3" fmla="*/ 17 h 20"/>
                <a:gd name="T4" fmla="*/ 18 w 21"/>
                <a:gd name="T5" fmla="*/ 16 h 20"/>
                <a:gd name="T6" fmla="*/ 21 w 21"/>
                <a:gd name="T7" fmla="*/ 10 h 20"/>
                <a:gd name="T8" fmla="*/ 20 w 21"/>
                <a:gd name="T9" fmla="*/ 6 h 20"/>
                <a:gd name="T10" fmla="*/ 20 w 21"/>
                <a:gd name="T11" fmla="*/ 6 h 20"/>
                <a:gd name="T12" fmla="*/ 20 w 21"/>
                <a:gd name="T13" fmla="*/ 6 h 20"/>
                <a:gd name="T14" fmla="*/ 21 w 21"/>
                <a:gd name="T15" fmla="*/ 5 h 20"/>
                <a:gd name="T16" fmla="*/ 21 w 21"/>
                <a:gd name="T17" fmla="*/ 5 h 20"/>
                <a:gd name="T18" fmla="*/ 21 w 21"/>
                <a:gd name="T19" fmla="*/ 4 h 20"/>
                <a:gd name="T20" fmla="*/ 21 w 21"/>
                <a:gd name="T21" fmla="*/ 4 h 20"/>
                <a:gd name="T22" fmla="*/ 21 w 21"/>
                <a:gd name="T23" fmla="*/ 4 h 20"/>
                <a:gd name="T24" fmla="*/ 21 w 21"/>
                <a:gd name="T25" fmla="*/ 3 h 20"/>
                <a:gd name="T26" fmla="*/ 21 w 21"/>
                <a:gd name="T27" fmla="*/ 3 h 20"/>
                <a:gd name="T28" fmla="*/ 21 w 21"/>
                <a:gd name="T29" fmla="*/ 2 h 20"/>
                <a:gd name="T30" fmla="*/ 21 w 21"/>
                <a:gd name="T31" fmla="*/ 2 h 20"/>
                <a:gd name="T32" fmla="*/ 21 w 21"/>
                <a:gd name="T33" fmla="*/ 2 h 20"/>
                <a:gd name="T34" fmla="*/ 21 w 21"/>
                <a:gd name="T35" fmla="*/ 1 h 20"/>
                <a:gd name="T36" fmla="*/ 21 w 21"/>
                <a:gd name="T37" fmla="*/ 1 h 20"/>
                <a:gd name="T38" fmla="*/ 21 w 21"/>
                <a:gd name="T39" fmla="*/ 1 h 20"/>
                <a:gd name="T40" fmla="*/ 21 w 21"/>
                <a:gd name="T41" fmla="*/ 1 h 20"/>
                <a:gd name="T42" fmla="*/ 21 w 21"/>
                <a:gd name="T43" fmla="*/ 0 h 20"/>
                <a:gd name="T44" fmla="*/ 20 w 21"/>
                <a:gd name="T45" fmla="*/ 0 h 20"/>
                <a:gd name="T46" fmla="*/ 20 w 21"/>
                <a:gd name="T47" fmla="*/ 0 h 20"/>
                <a:gd name="T48" fmla="*/ 20 w 21"/>
                <a:gd name="T49" fmla="*/ 0 h 20"/>
                <a:gd name="T50" fmla="*/ 19 w 21"/>
                <a:gd name="T51" fmla="*/ 0 h 20"/>
                <a:gd name="T52" fmla="*/ 19 w 21"/>
                <a:gd name="T53" fmla="*/ 0 h 20"/>
                <a:gd name="T54" fmla="*/ 18 w 21"/>
                <a:gd name="T55" fmla="*/ 0 h 20"/>
                <a:gd name="T56" fmla="*/ 18 w 21"/>
                <a:gd name="T57" fmla="*/ 0 h 20"/>
                <a:gd name="T58" fmla="*/ 17 w 21"/>
                <a:gd name="T59" fmla="*/ 0 h 20"/>
                <a:gd name="T60" fmla="*/ 16 w 21"/>
                <a:gd name="T61" fmla="*/ 0 h 20"/>
                <a:gd name="T62" fmla="*/ 16 w 21"/>
                <a:gd name="T63" fmla="*/ 0 h 20"/>
                <a:gd name="T64" fmla="*/ 15 w 21"/>
                <a:gd name="T65" fmla="*/ 0 h 20"/>
                <a:gd name="T66" fmla="*/ 15 w 21"/>
                <a:gd name="T67" fmla="*/ 0 h 20"/>
                <a:gd name="T68" fmla="*/ 14 w 21"/>
                <a:gd name="T69" fmla="*/ 0 h 20"/>
                <a:gd name="T70" fmla="*/ 10 w 21"/>
                <a:gd name="T71" fmla="*/ 2 h 20"/>
                <a:gd name="T72" fmla="*/ 11 w 21"/>
                <a:gd name="T73" fmla="*/ 5 h 20"/>
                <a:gd name="T74" fmla="*/ 5 w 21"/>
                <a:gd name="T75" fmla="*/ 5 h 20"/>
                <a:gd name="T76" fmla="*/ 7 w 21"/>
                <a:gd name="T77" fmla="*/ 7 h 20"/>
                <a:gd name="T78" fmla="*/ 5 w 21"/>
                <a:gd name="T79" fmla="*/ 9 h 20"/>
                <a:gd name="T80" fmla="*/ 7 w 21"/>
                <a:gd name="T81" fmla="*/ 10 h 20"/>
                <a:gd name="T82" fmla="*/ 8 w 21"/>
                <a:gd name="T83" fmla="*/ 11 h 20"/>
                <a:gd name="T84" fmla="*/ 7 w 21"/>
                <a:gd name="T85" fmla="*/ 14 h 20"/>
                <a:gd name="T86" fmla="*/ 7 w 21"/>
                <a:gd name="T87" fmla="*/ 15 h 20"/>
                <a:gd name="T88" fmla="*/ 3 w 21"/>
                <a:gd name="T89" fmla="*/ 17 h 20"/>
                <a:gd name="T90" fmla="*/ 7 w 21"/>
                <a:gd name="T9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 h="20">
                  <a:moveTo>
                    <a:pt x="7" y="20"/>
                  </a:moveTo>
                  <a:cubicBezTo>
                    <a:pt x="9" y="20"/>
                    <a:pt x="12" y="18"/>
                    <a:pt x="13" y="17"/>
                  </a:cubicBezTo>
                  <a:cubicBezTo>
                    <a:pt x="14" y="17"/>
                    <a:pt x="17" y="16"/>
                    <a:pt x="18" y="16"/>
                  </a:cubicBezTo>
                  <a:cubicBezTo>
                    <a:pt x="19" y="16"/>
                    <a:pt x="21" y="12"/>
                    <a:pt x="21" y="10"/>
                  </a:cubicBezTo>
                  <a:cubicBezTo>
                    <a:pt x="21" y="9"/>
                    <a:pt x="20" y="7"/>
                    <a:pt x="20" y="6"/>
                  </a:cubicBezTo>
                  <a:cubicBezTo>
                    <a:pt x="20" y="6"/>
                    <a:pt x="20" y="6"/>
                    <a:pt x="20" y="6"/>
                  </a:cubicBezTo>
                  <a:cubicBezTo>
                    <a:pt x="20" y="6"/>
                    <a:pt x="20" y="6"/>
                    <a:pt x="20" y="6"/>
                  </a:cubicBezTo>
                  <a:cubicBezTo>
                    <a:pt x="20" y="5"/>
                    <a:pt x="20" y="5"/>
                    <a:pt x="21" y="5"/>
                  </a:cubicBezTo>
                  <a:cubicBezTo>
                    <a:pt x="21" y="5"/>
                    <a:pt x="21" y="5"/>
                    <a:pt x="21" y="5"/>
                  </a:cubicBezTo>
                  <a:cubicBezTo>
                    <a:pt x="21" y="5"/>
                    <a:pt x="21" y="4"/>
                    <a:pt x="21" y="4"/>
                  </a:cubicBezTo>
                  <a:cubicBezTo>
                    <a:pt x="21" y="4"/>
                    <a:pt x="21" y="4"/>
                    <a:pt x="21" y="4"/>
                  </a:cubicBezTo>
                  <a:cubicBezTo>
                    <a:pt x="21" y="4"/>
                    <a:pt x="21" y="4"/>
                    <a:pt x="21" y="4"/>
                  </a:cubicBezTo>
                  <a:cubicBezTo>
                    <a:pt x="21" y="3"/>
                    <a:pt x="21" y="3"/>
                    <a:pt x="21" y="3"/>
                  </a:cubicBezTo>
                  <a:cubicBezTo>
                    <a:pt x="21" y="3"/>
                    <a:pt x="21" y="3"/>
                    <a:pt x="21" y="3"/>
                  </a:cubicBezTo>
                  <a:cubicBezTo>
                    <a:pt x="21" y="3"/>
                    <a:pt x="21" y="3"/>
                    <a:pt x="21" y="2"/>
                  </a:cubicBezTo>
                  <a:cubicBezTo>
                    <a:pt x="21" y="2"/>
                    <a:pt x="21" y="2"/>
                    <a:pt x="21" y="2"/>
                  </a:cubicBezTo>
                  <a:cubicBezTo>
                    <a:pt x="21" y="2"/>
                    <a:pt x="21" y="2"/>
                    <a:pt x="21" y="2"/>
                  </a:cubicBezTo>
                  <a:cubicBezTo>
                    <a:pt x="21" y="2"/>
                    <a:pt x="21" y="2"/>
                    <a:pt x="21" y="1"/>
                  </a:cubicBezTo>
                  <a:cubicBezTo>
                    <a:pt x="21" y="1"/>
                    <a:pt x="21" y="1"/>
                    <a:pt x="21" y="1"/>
                  </a:cubicBezTo>
                  <a:cubicBezTo>
                    <a:pt x="21" y="1"/>
                    <a:pt x="21" y="1"/>
                    <a:pt x="21" y="1"/>
                  </a:cubicBezTo>
                  <a:cubicBezTo>
                    <a:pt x="21" y="1"/>
                    <a:pt x="21" y="1"/>
                    <a:pt x="21" y="1"/>
                  </a:cubicBezTo>
                  <a:cubicBezTo>
                    <a:pt x="21" y="1"/>
                    <a:pt x="21" y="1"/>
                    <a:pt x="21" y="0"/>
                  </a:cubicBezTo>
                  <a:cubicBezTo>
                    <a:pt x="21" y="0"/>
                    <a:pt x="21" y="0"/>
                    <a:pt x="20" y="0"/>
                  </a:cubicBezTo>
                  <a:cubicBezTo>
                    <a:pt x="20" y="0"/>
                    <a:pt x="20" y="0"/>
                    <a:pt x="20" y="0"/>
                  </a:cubicBezTo>
                  <a:cubicBezTo>
                    <a:pt x="20" y="0"/>
                    <a:pt x="20" y="0"/>
                    <a:pt x="20" y="0"/>
                  </a:cubicBezTo>
                  <a:cubicBezTo>
                    <a:pt x="19" y="0"/>
                    <a:pt x="19" y="0"/>
                    <a:pt x="19" y="0"/>
                  </a:cubicBezTo>
                  <a:cubicBezTo>
                    <a:pt x="19" y="0"/>
                    <a:pt x="19" y="0"/>
                    <a:pt x="19" y="0"/>
                  </a:cubicBezTo>
                  <a:cubicBezTo>
                    <a:pt x="18" y="0"/>
                    <a:pt x="18" y="0"/>
                    <a:pt x="18" y="0"/>
                  </a:cubicBezTo>
                  <a:cubicBezTo>
                    <a:pt x="18" y="0"/>
                    <a:pt x="18" y="0"/>
                    <a:pt x="18" y="0"/>
                  </a:cubicBezTo>
                  <a:cubicBezTo>
                    <a:pt x="17" y="0"/>
                    <a:pt x="17" y="0"/>
                    <a:pt x="17" y="0"/>
                  </a:cubicBezTo>
                  <a:cubicBezTo>
                    <a:pt x="17" y="0"/>
                    <a:pt x="17" y="0"/>
                    <a:pt x="16" y="0"/>
                  </a:cubicBezTo>
                  <a:cubicBezTo>
                    <a:pt x="16" y="0"/>
                    <a:pt x="16" y="0"/>
                    <a:pt x="16" y="0"/>
                  </a:cubicBezTo>
                  <a:cubicBezTo>
                    <a:pt x="16" y="0"/>
                    <a:pt x="15" y="0"/>
                    <a:pt x="15" y="0"/>
                  </a:cubicBezTo>
                  <a:cubicBezTo>
                    <a:pt x="15" y="0"/>
                    <a:pt x="15" y="0"/>
                    <a:pt x="15" y="0"/>
                  </a:cubicBezTo>
                  <a:cubicBezTo>
                    <a:pt x="15" y="0"/>
                    <a:pt x="15" y="0"/>
                    <a:pt x="14" y="0"/>
                  </a:cubicBezTo>
                  <a:cubicBezTo>
                    <a:pt x="12" y="0"/>
                    <a:pt x="10" y="2"/>
                    <a:pt x="10" y="2"/>
                  </a:cubicBezTo>
                  <a:cubicBezTo>
                    <a:pt x="10" y="3"/>
                    <a:pt x="11" y="4"/>
                    <a:pt x="11" y="5"/>
                  </a:cubicBezTo>
                  <a:cubicBezTo>
                    <a:pt x="10" y="5"/>
                    <a:pt x="8" y="5"/>
                    <a:pt x="5" y="5"/>
                  </a:cubicBezTo>
                  <a:cubicBezTo>
                    <a:pt x="3" y="5"/>
                    <a:pt x="6" y="6"/>
                    <a:pt x="7" y="7"/>
                  </a:cubicBezTo>
                  <a:cubicBezTo>
                    <a:pt x="8" y="8"/>
                    <a:pt x="7" y="8"/>
                    <a:pt x="5" y="9"/>
                  </a:cubicBezTo>
                  <a:cubicBezTo>
                    <a:pt x="3" y="10"/>
                    <a:pt x="5" y="10"/>
                    <a:pt x="7" y="10"/>
                  </a:cubicBezTo>
                  <a:cubicBezTo>
                    <a:pt x="9" y="10"/>
                    <a:pt x="9" y="11"/>
                    <a:pt x="8" y="11"/>
                  </a:cubicBezTo>
                  <a:cubicBezTo>
                    <a:pt x="7" y="12"/>
                    <a:pt x="5" y="14"/>
                    <a:pt x="7" y="14"/>
                  </a:cubicBezTo>
                  <a:cubicBezTo>
                    <a:pt x="8" y="14"/>
                    <a:pt x="8" y="14"/>
                    <a:pt x="7" y="15"/>
                  </a:cubicBezTo>
                  <a:cubicBezTo>
                    <a:pt x="6" y="15"/>
                    <a:pt x="5" y="16"/>
                    <a:pt x="3" y="17"/>
                  </a:cubicBezTo>
                  <a:cubicBezTo>
                    <a:pt x="0" y="18"/>
                    <a:pt x="5" y="20"/>
                    <a:pt x="7"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0" name="Freeform 11"/>
            <p:cNvSpPr/>
            <p:nvPr/>
          </p:nvSpPr>
          <p:spPr bwMode="auto">
            <a:xfrm>
              <a:off x="4031513" y="2919522"/>
              <a:ext cx="25260" cy="31575"/>
            </a:xfrm>
            <a:custGeom>
              <a:avLst/>
              <a:gdLst>
                <a:gd name="T0" fmla="*/ 1 w 5"/>
                <a:gd name="T1" fmla="*/ 5 h 6"/>
                <a:gd name="T2" fmla="*/ 4 w 5"/>
                <a:gd name="T3" fmla="*/ 1 h 6"/>
                <a:gd name="T4" fmla="*/ 0 w 5"/>
                <a:gd name="T5" fmla="*/ 3 h 6"/>
                <a:gd name="T6" fmla="*/ 1 w 5"/>
                <a:gd name="T7" fmla="*/ 5 h 6"/>
              </a:gdLst>
              <a:ahLst/>
              <a:cxnLst>
                <a:cxn ang="0">
                  <a:pos x="T0" y="T1"/>
                </a:cxn>
                <a:cxn ang="0">
                  <a:pos x="T2" y="T3"/>
                </a:cxn>
                <a:cxn ang="0">
                  <a:pos x="T4" y="T5"/>
                </a:cxn>
                <a:cxn ang="0">
                  <a:pos x="T6" y="T7"/>
                </a:cxn>
              </a:cxnLst>
              <a:rect l="0" t="0" r="r" b="b"/>
              <a:pathLst>
                <a:path w="5" h="6">
                  <a:moveTo>
                    <a:pt x="1" y="5"/>
                  </a:moveTo>
                  <a:cubicBezTo>
                    <a:pt x="2" y="4"/>
                    <a:pt x="5" y="0"/>
                    <a:pt x="4" y="1"/>
                  </a:cubicBezTo>
                  <a:cubicBezTo>
                    <a:pt x="2" y="2"/>
                    <a:pt x="0" y="3"/>
                    <a:pt x="0" y="3"/>
                  </a:cubicBezTo>
                  <a:cubicBezTo>
                    <a:pt x="0" y="4"/>
                    <a:pt x="0" y="6"/>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1" name="Freeform 12"/>
            <p:cNvSpPr/>
            <p:nvPr/>
          </p:nvSpPr>
          <p:spPr bwMode="auto">
            <a:xfrm>
              <a:off x="4315690" y="3348943"/>
              <a:ext cx="25260" cy="46311"/>
            </a:xfrm>
            <a:custGeom>
              <a:avLst/>
              <a:gdLst>
                <a:gd name="T0" fmla="*/ 4 w 5"/>
                <a:gd name="T1" fmla="*/ 5 h 9"/>
                <a:gd name="T2" fmla="*/ 4 w 5"/>
                <a:gd name="T3" fmla="*/ 1 h 9"/>
                <a:gd name="T4" fmla="*/ 1 w 5"/>
                <a:gd name="T5" fmla="*/ 4 h 9"/>
                <a:gd name="T6" fmla="*/ 2 w 5"/>
                <a:gd name="T7" fmla="*/ 9 h 9"/>
                <a:gd name="T8" fmla="*/ 4 w 5"/>
                <a:gd name="T9" fmla="*/ 5 h 9"/>
              </a:gdLst>
              <a:ahLst/>
              <a:cxnLst>
                <a:cxn ang="0">
                  <a:pos x="T0" y="T1"/>
                </a:cxn>
                <a:cxn ang="0">
                  <a:pos x="T2" y="T3"/>
                </a:cxn>
                <a:cxn ang="0">
                  <a:pos x="T4" y="T5"/>
                </a:cxn>
                <a:cxn ang="0">
                  <a:pos x="T6" y="T7"/>
                </a:cxn>
                <a:cxn ang="0">
                  <a:pos x="T8" y="T9"/>
                </a:cxn>
              </a:cxnLst>
              <a:rect l="0" t="0" r="r" b="b"/>
              <a:pathLst>
                <a:path w="5" h="9">
                  <a:moveTo>
                    <a:pt x="4" y="5"/>
                  </a:moveTo>
                  <a:cubicBezTo>
                    <a:pt x="5" y="4"/>
                    <a:pt x="5" y="0"/>
                    <a:pt x="4" y="1"/>
                  </a:cubicBezTo>
                  <a:cubicBezTo>
                    <a:pt x="3" y="1"/>
                    <a:pt x="1" y="3"/>
                    <a:pt x="1" y="4"/>
                  </a:cubicBezTo>
                  <a:cubicBezTo>
                    <a:pt x="0" y="5"/>
                    <a:pt x="1" y="9"/>
                    <a:pt x="2" y="9"/>
                  </a:cubicBezTo>
                  <a:cubicBezTo>
                    <a:pt x="3" y="9"/>
                    <a:pt x="4" y="7"/>
                    <a:pt x="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2" name="Freeform 13"/>
            <p:cNvSpPr/>
            <p:nvPr/>
          </p:nvSpPr>
          <p:spPr bwMode="auto">
            <a:xfrm>
              <a:off x="4305165" y="3388939"/>
              <a:ext cx="39995" cy="65256"/>
            </a:xfrm>
            <a:custGeom>
              <a:avLst/>
              <a:gdLst>
                <a:gd name="T0" fmla="*/ 2 w 8"/>
                <a:gd name="T1" fmla="*/ 13 h 13"/>
                <a:gd name="T2" fmla="*/ 6 w 8"/>
                <a:gd name="T3" fmla="*/ 10 h 13"/>
                <a:gd name="T4" fmla="*/ 5 w 8"/>
                <a:gd name="T5" fmla="*/ 3 h 13"/>
                <a:gd name="T6" fmla="*/ 2 w 8"/>
                <a:gd name="T7" fmla="*/ 7 h 13"/>
                <a:gd name="T8" fmla="*/ 2 w 8"/>
                <a:gd name="T9" fmla="*/ 13 h 13"/>
              </a:gdLst>
              <a:ahLst/>
              <a:cxnLst>
                <a:cxn ang="0">
                  <a:pos x="T0" y="T1"/>
                </a:cxn>
                <a:cxn ang="0">
                  <a:pos x="T2" y="T3"/>
                </a:cxn>
                <a:cxn ang="0">
                  <a:pos x="T4" y="T5"/>
                </a:cxn>
                <a:cxn ang="0">
                  <a:pos x="T6" y="T7"/>
                </a:cxn>
                <a:cxn ang="0">
                  <a:pos x="T8" y="T9"/>
                </a:cxn>
              </a:cxnLst>
              <a:rect l="0" t="0" r="r" b="b"/>
              <a:pathLst>
                <a:path w="8" h="13">
                  <a:moveTo>
                    <a:pt x="2" y="13"/>
                  </a:moveTo>
                  <a:cubicBezTo>
                    <a:pt x="3" y="13"/>
                    <a:pt x="6" y="11"/>
                    <a:pt x="6" y="10"/>
                  </a:cubicBezTo>
                  <a:cubicBezTo>
                    <a:pt x="7" y="9"/>
                    <a:pt x="8" y="0"/>
                    <a:pt x="5" y="3"/>
                  </a:cubicBezTo>
                  <a:cubicBezTo>
                    <a:pt x="4" y="3"/>
                    <a:pt x="2" y="6"/>
                    <a:pt x="2" y="7"/>
                  </a:cubicBezTo>
                  <a:cubicBezTo>
                    <a:pt x="2" y="8"/>
                    <a:pt x="0" y="12"/>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3" name="Freeform 14"/>
            <p:cNvSpPr/>
            <p:nvPr/>
          </p:nvSpPr>
          <p:spPr bwMode="auto">
            <a:xfrm>
              <a:off x="4389365" y="3475244"/>
              <a:ext cx="65256" cy="33680"/>
            </a:xfrm>
            <a:custGeom>
              <a:avLst/>
              <a:gdLst>
                <a:gd name="T0" fmla="*/ 9 w 13"/>
                <a:gd name="T1" fmla="*/ 1 h 7"/>
                <a:gd name="T2" fmla="*/ 4 w 13"/>
                <a:gd name="T3" fmla="*/ 1 h 7"/>
                <a:gd name="T4" fmla="*/ 1 w 13"/>
                <a:gd name="T5" fmla="*/ 1 h 7"/>
                <a:gd name="T6" fmla="*/ 5 w 13"/>
                <a:gd name="T7" fmla="*/ 4 h 7"/>
                <a:gd name="T8" fmla="*/ 10 w 13"/>
                <a:gd name="T9" fmla="*/ 7 h 7"/>
                <a:gd name="T10" fmla="*/ 12 w 13"/>
                <a:gd name="T11" fmla="*/ 4 h 7"/>
                <a:gd name="T12" fmla="*/ 13 w 13"/>
                <a:gd name="T13" fmla="*/ 1 h 7"/>
                <a:gd name="T14" fmla="*/ 9 w 13"/>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7">
                  <a:moveTo>
                    <a:pt x="9" y="1"/>
                  </a:moveTo>
                  <a:cubicBezTo>
                    <a:pt x="7" y="2"/>
                    <a:pt x="5" y="1"/>
                    <a:pt x="4" y="1"/>
                  </a:cubicBezTo>
                  <a:cubicBezTo>
                    <a:pt x="2" y="0"/>
                    <a:pt x="1" y="1"/>
                    <a:pt x="1" y="1"/>
                  </a:cubicBezTo>
                  <a:cubicBezTo>
                    <a:pt x="0" y="2"/>
                    <a:pt x="4" y="3"/>
                    <a:pt x="5" y="4"/>
                  </a:cubicBezTo>
                  <a:cubicBezTo>
                    <a:pt x="7" y="4"/>
                    <a:pt x="8" y="6"/>
                    <a:pt x="10" y="7"/>
                  </a:cubicBezTo>
                  <a:cubicBezTo>
                    <a:pt x="13" y="7"/>
                    <a:pt x="12" y="5"/>
                    <a:pt x="12" y="4"/>
                  </a:cubicBezTo>
                  <a:cubicBezTo>
                    <a:pt x="12" y="3"/>
                    <a:pt x="12" y="2"/>
                    <a:pt x="13" y="1"/>
                  </a:cubicBezTo>
                  <a:cubicBezTo>
                    <a:pt x="13" y="0"/>
                    <a:pt x="10" y="1"/>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4" name="Freeform 15"/>
            <p:cNvSpPr/>
            <p:nvPr/>
          </p:nvSpPr>
          <p:spPr bwMode="auto">
            <a:xfrm>
              <a:off x="4618812" y="3534186"/>
              <a:ext cx="75781" cy="10525"/>
            </a:xfrm>
            <a:custGeom>
              <a:avLst/>
              <a:gdLst>
                <a:gd name="T0" fmla="*/ 12 w 15"/>
                <a:gd name="T1" fmla="*/ 2 h 2"/>
                <a:gd name="T2" fmla="*/ 5 w 15"/>
                <a:gd name="T3" fmla="*/ 0 h 2"/>
                <a:gd name="T4" fmla="*/ 1 w 15"/>
                <a:gd name="T5" fmla="*/ 0 h 2"/>
                <a:gd name="T6" fmla="*/ 5 w 15"/>
                <a:gd name="T7" fmla="*/ 2 h 2"/>
                <a:gd name="T8" fmla="*/ 12 w 15"/>
                <a:gd name="T9" fmla="*/ 2 h 2"/>
              </a:gdLst>
              <a:ahLst/>
              <a:cxnLst>
                <a:cxn ang="0">
                  <a:pos x="T0" y="T1"/>
                </a:cxn>
                <a:cxn ang="0">
                  <a:pos x="T2" y="T3"/>
                </a:cxn>
                <a:cxn ang="0">
                  <a:pos x="T4" y="T5"/>
                </a:cxn>
                <a:cxn ang="0">
                  <a:pos x="T6" y="T7"/>
                </a:cxn>
                <a:cxn ang="0">
                  <a:pos x="T8" y="T9"/>
                </a:cxn>
              </a:cxnLst>
              <a:rect l="0" t="0" r="r" b="b"/>
              <a:pathLst>
                <a:path w="15" h="2">
                  <a:moveTo>
                    <a:pt x="12" y="2"/>
                  </a:moveTo>
                  <a:cubicBezTo>
                    <a:pt x="15" y="2"/>
                    <a:pt x="7" y="0"/>
                    <a:pt x="5" y="0"/>
                  </a:cubicBezTo>
                  <a:cubicBezTo>
                    <a:pt x="3" y="0"/>
                    <a:pt x="1" y="0"/>
                    <a:pt x="1" y="0"/>
                  </a:cubicBezTo>
                  <a:cubicBezTo>
                    <a:pt x="0" y="1"/>
                    <a:pt x="4" y="1"/>
                    <a:pt x="5" y="2"/>
                  </a:cubicBezTo>
                  <a:cubicBezTo>
                    <a:pt x="6" y="2"/>
                    <a:pt x="9" y="2"/>
                    <a:pt x="1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5" name="Freeform 16"/>
            <p:cNvSpPr/>
            <p:nvPr/>
          </p:nvSpPr>
          <p:spPr bwMode="auto">
            <a:xfrm>
              <a:off x="3722075" y="2092248"/>
              <a:ext cx="3999533" cy="3149107"/>
            </a:xfrm>
            <a:custGeom>
              <a:avLst/>
              <a:gdLst>
                <a:gd name="T0" fmla="*/ 539 w 803"/>
                <a:gd name="T1" fmla="*/ 441 h 631"/>
                <a:gd name="T2" fmla="*/ 515 w 803"/>
                <a:gd name="T3" fmla="*/ 398 h 631"/>
                <a:gd name="T4" fmla="*/ 537 w 803"/>
                <a:gd name="T5" fmla="*/ 365 h 631"/>
                <a:gd name="T6" fmla="*/ 589 w 803"/>
                <a:gd name="T7" fmla="*/ 334 h 631"/>
                <a:gd name="T8" fmla="*/ 592 w 803"/>
                <a:gd name="T9" fmla="*/ 269 h 631"/>
                <a:gd name="T10" fmla="*/ 617 w 803"/>
                <a:gd name="T11" fmla="*/ 293 h 631"/>
                <a:gd name="T12" fmla="*/ 640 w 803"/>
                <a:gd name="T13" fmla="*/ 195 h 631"/>
                <a:gd name="T14" fmla="*/ 691 w 803"/>
                <a:gd name="T15" fmla="*/ 163 h 631"/>
                <a:gd name="T16" fmla="*/ 702 w 803"/>
                <a:gd name="T17" fmla="*/ 198 h 631"/>
                <a:gd name="T18" fmla="*/ 729 w 803"/>
                <a:gd name="T19" fmla="*/ 156 h 631"/>
                <a:gd name="T20" fmla="*/ 766 w 803"/>
                <a:gd name="T21" fmla="*/ 111 h 631"/>
                <a:gd name="T22" fmla="*/ 764 w 803"/>
                <a:gd name="T23" fmla="*/ 94 h 631"/>
                <a:gd name="T24" fmla="*/ 662 w 803"/>
                <a:gd name="T25" fmla="*/ 72 h 631"/>
                <a:gd name="T26" fmla="*/ 599 w 803"/>
                <a:gd name="T27" fmla="*/ 71 h 631"/>
                <a:gd name="T28" fmla="*/ 543 w 803"/>
                <a:gd name="T29" fmla="*/ 46 h 631"/>
                <a:gd name="T30" fmla="*/ 500 w 803"/>
                <a:gd name="T31" fmla="*/ 18 h 631"/>
                <a:gd name="T32" fmla="*/ 443 w 803"/>
                <a:gd name="T33" fmla="*/ 21 h 631"/>
                <a:gd name="T34" fmla="*/ 380 w 803"/>
                <a:gd name="T35" fmla="*/ 55 h 631"/>
                <a:gd name="T36" fmla="*/ 380 w 803"/>
                <a:gd name="T37" fmla="*/ 95 h 631"/>
                <a:gd name="T38" fmla="*/ 340 w 803"/>
                <a:gd name="T39" fmla="*/ 80 h 631"/>
                <a:gd name="T40" fmla="*/ 297 w 803"/>
                <a:gd name="T41" fmla="*/ 88 h 631"/>
                <a:gd name="T42" fmla="*/ 234 w 803"/>
                <a:gd name="T43" fmla="*/ 120 h 631"/>
                <a:gd name="T44" fmla="*/ 237 w 803"/>
                <a:gd name="T45" fmla="*/ 93 h 631"/>
                <a:gd name="T46" fmla="*/ 199 w 803"/>
                <a:gd name="T47" fmla="*/ 71 h 631"/>
                <a:gd name="T48" fmla="*/ 172 w 803"/>
                <a:gd name="T49" fmla="*/ 81 h 631"/>
                <a:gd name="T50" fmla="*/ 142 w 803"/>
                <a:gd name="T51" fmla="*/ 111 h 631"/>
                <a:gd name="T52" fmla="*/ 110 w 803"/>
                <a:gd name="T53" fmla="*/ 151 h 631"/>
                <a:gd name="T54" fmla="*/ 134 w 803"/>
                <a:gd name="T55" fmla="*/ 168 h 631"/>
                <a:gd name="T56" fmla="*/ 177 w 803"/>
                <a:gd name="T57" fmla="*/ 116 h 631"/>
                <a:gd name="T58" fmla="*/ 198 w 803"/>
                <a:gd name="T59" fmla="*/ 159 h 631"/>
                <a:gd name="T60" fmla="*/ 165 w 803"/>
                <a:gd name="T61" fmla="*/ 191 h 631"/>
                <a:gd name="T62" fmla="*/ 127 w 803"/>
                <a:gd name="T63" fmla="*/ 186 h 631"/>
                <a:gd name="T64" fmla="*/ 114 w 803"/>
                <a:gd name="T65" fmla="*/ 196 h 631"/>
                <a:gd name="T66" fmla="*/ 77 w 803"/>
                <a:gd name="T67" fmla="*/ 233 h 631"/>
                <a:gd name="T68" fmla="*/ 50 w 803"/>
                <a:gd name="T69" fmla="*/ 282 h 631"/>
                <a:gd name="T70" fmla="*/ 114 w 803"/>
                <a:gd name="T71" fmla="*/ 250 h 631"/>
                <a:gd name="T72" fmla="*/ 136 w 803"/>
                <a:gd name="T73" fmla="*/ 243 h 631"/>
                <a:gd name="T74" fmla="*/ 163 w 803"/>
                <a:gd name="T75" fmla="*/ 258 h 631"/>
                <a:gd name="T76" fmla="*/ 183 w 803"/>
                <a:gd name="T77" fmla="*/ 274 h 631"/>
                <a:gd name="T78" fmla="*/ 200 w 803"/>
                <a:gd name="T79" fmla="*/ 250 h 631"/>
                <a:gd name="T80" fmla="*/ 241 w 803"/>
                <a:gd name="T81" fmla="*/ 230 h 631"/>
                <a:gd name="T82" fmla="*/ 214 w 803"/>
                <a:gd name="T83" fmla="*/ 260 h 631"/>
                <a:gd name="T84" fmla="*/ 232 w 803"/>
                <a:gd name="T85" fmla="*/ 286 h 631"/>
                <a:gd name="T86" fmla="*/ 175 w 803"/>
                <a:gd name="T87" fmla="*/ 302 h 631"/>
                <a:gd name="T88" fmla="*/ 86 w 803"/>
                <a:gd name="T89" fmla="*/ 285 h 631"/>
                <a:gd name="T90" fmla="*/ 5 w 803"/>
                <a:gd name="T91" fmla="*/ 351 h 631"/>
                <a:gd name="T92" fmla="*/ 8 w 803"/>
                <a:gd name="T93" fmla="*/ 399 h 631"/>
                <a:gd name="T94" fmla="*/ 54 w 803"/>
                <a:gd name="T95" fmla="*/ 424 h 631"/>
                <a:gd name="T96" fmla="*/ 81 w 803"/>
                <a:gd name="T97" fmla="*/ 420 h 631"/>
                <a:gd name="T98" fmla="*/ 117 w 803"/>
                <a:gd name="T99" fmla="*/ 438 h 631"/>
                <a:gd name="T100" fmla="*/ 125 w 803"/>
                <a:gd name="T101" fmla="*/ 471 h 631"/>
                <a:gd name="T102" fmla="*/ 137 w 803"/>
                <a:gd name="T103" fmla="*/ 582 h 631"/>
                <a:gd name="T104" fmla="*/ 210 w 803"/>
                <a:gd name="T105" fmla="*/ 603 h 631"/>
                <a:gd name="T106" fmla="*/ 252 w 803"/>
                <a:gd name="T107" fmla="*/ 489 h 631"/>
                <a:gd name="T108" fmla="*/ 267 w 803"/>
                <a:gd name="T109" fmla="*/ 395 h 631"/>
                <a:gd name="T110" fmla="*/ 225 w 803"/>
                <a:gd name="T111" fmla="*/ 324 h 631"/>
                <a:gd name="T112" fmla="*/ 306 w 803"/>
                <a:gd name="T113" fmla="*/ 374 h 631"/>
                <a:gd name="T114" fmla="*/ 321 w 803"/>
                <a:gd name="T115" fmla="*/ 339 h 631"/>
                <a:gd name="T116" fmla="*/ 283 w 803"/>
                <a:gd name="T117" fmla="*/ 317 h 631"/>
                <a:gd name="T118" fmla="*/ 346 w 803"/>
                <a:gd name="T119" fmla="*/ 336 h 631"/>
                <a:gd name="T120" fmla="*/ 428 w 803"/>
                <a:gd name="T121" fmla="*/ 392 h 631"/>
                <a:gd name="T122" fmla="*/ 475 w 803"/>
                <a:gd name="T123" fmla="*/ 354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3" h="631">
                  <a:moveTo>
                    <a:pt x="500" y="374"/>
                  </a:moveTo>
                  <a:cubicBezTo>
                    <a:pt x="501" y="374"/>
                    <a:pt x="504" y="381"/>
                    <a:pt x="505" y="384"/>
                  </a:cubicBezTo>
                  <a:cubicBezTo>
                    <a:pt x="507" y="387"/>
                    <a:pt x="507" y="389"/>
                    <a:pt x="508" y="391"/>
                  </a:cubicBezTo>
                  <a:cubicBezTo>
                    <a:pt x="510" y="392"/>
                    <a:pt x="508" y="396"/>
                    <a:pt x="509" y="397"/>
                  </a:cubicBezTo>
                  <a:cubicBezTo>
                    <a:pt x="509" y="398"/>
                    <a:pt x="509" y="399"/>
                    <a:pt x="508" y="400"/>
                  </a:cubicBezTo>
                  <a:cubicBezTo>
                    <a:pt x="508" y="401"/>
                    <a:pt x="508" y="401"/>
                    <a:pt x="508" y="402"/>
                  </a:cubicBezTo>
                  <a:cubicBezTo>
                    <a:pt x="508" y="402"/>
                    <a:pt x="508" y="403"/>
                    <a:pt x="508" y="403"/>
                  </a:cubicBezTo>
                  <a:cubicBezTo>
                    <a:pt x="508" y="403"/>
                    <a:pt x="508" y="403"/>
                    <a:pt x="508" y="403"/>
                  </a:cubicBezTo>
                  <a:cubicBezTo>
                    <a:pt x="508" y="403"/>
                    <a:pt x="508" y="403"/>
                    <a:pt x="508" y="403"/>
                  </a:cubicBezTo>
                  <a:cubicBezTo>
                    <a:pt x="508" y="403"/>
                    <a:pt x="508" y="404"/>
                    <a:pt x="508" y="404"/>
                  </a:cubicBezTo>
                  <a:cubicBezTo>
                    <a:pt x="508" y="405"/>
                    <a:pt x="509" y="409"/>
                    <a:pt x="510" y="410"/>
                  </a:cubicBezTo>
                  <a:cubicBezTo>
                    <a:pt x="511" y="411"/>
                    <a:pt x="512" y="411"/>
                    <a:pt x="513" y="412"/>
                  </a:cubicBezTo>
                  <a:cubicBezTo>
                    <a:pt x="513" y="412"/>
                    <a:pt x="513" y="412"/>
                    <a:pt x="513" y="412"/>
                  </a:cubicBezTo>
                  <a:cubicBezTo>
                    <a:pt x="513" y="412"/>
                    <a:pt x="513" y="413"/>
                    <a:pt x="513" y="413"/>
                  </a:cubicBezTo>
                  <a:cubicBezTo>
                    <a:pt x="514" y="413"/>
                    <a:pt x="514" y="413"/>
                    <a:pt x="514" y="413"/>
                  </a:cubicBezTo>
                  <a:cubicBezTo>
                    <a:pt x="514" y="413"/>
                    <a:pt x="514" y="413"/>
                    <a:pt x="515" y="414"/>
                  </a:cubicBezTo>
                  <a:cubicBezTo>
                    <a:pt x="515" y="414"/>
                    <a:pt x="515" y="414"/>
                    <a:pt x="515" y="414"/>
                  </a:cubicBezTo>
                  <a:cubicBezTo>
                    <a:pt x="515" y="414"/>
                    <a:pt x="516" y="414"/>
                    <a:pt x="516" y="415"/>
                  </a:cubicBezTo>
                  <a:cubicBezTo>
                    <a:pt x="516" y="415"/>
                    <a:pt x="516" y="415"/>
                    <a:pt x="516" y="415"/>
                  </a:cubicBezTo>
                  <a:cubicBezTo>
                    <a:pt x="517" y="415"/>
                    <a:pt x="517" y="416"/>
                    <a:pt x="517" y="416"/>
                  </a:cubicBezTo>
                  <a:cubicBezTo>
                    <a:pt x="517" y="416"/>
                    <a:pt x="518" y="416"/>
                    <a:pt x="518" y="417"/>
                  </a:cubicBezTo>
                  <a:cubicBezTo>
                    <a:pt x="518" y="417"/>
                    <a:pt x="518" y="417"/>
                    <a:pt x="519" y="417"/>
                  </a:cubicBezTo>
                  <a:cubicBezTo>
                    <a:pt x="519" y="417"/>
                    <a:pt x="519" y="418"/>
                    <a:pt x="519" y="418"/>
                  </a:cubicBezTo>
                  <a:cubicBezTo>
                    <a:pt x="519" y="418"/>
                    <a:pt x="520" y="419"/>
                    <a:pt x="520" y="419"/>
                  </a:cubicBezTo>
                  <a:cubicBezTo>
                    <a:pt x="520" y="419"/>
                    <a:pt x="520" y="419"/>
                    <a:pt x="521" y="420"/>
                  </a:cubicBezTo>
                  <a:cubicBezTo>
                    <a:pt x="521" y="420"/>
                    <a:pt x="521" y="420"/>
                    <a:pt x="521" y="421"/>
                  </a:cubicBezTo>
                  <a:cubicBezTo>
                    <a:pt x="522" y="422"/>
                    <a:pt x="521" y="423"/>
                    <a:pt x="522" y="425"/>
                  </a:cubicBezTo>
                  <a:cubicBezTo>
                    <a:pt x="523" y="426"/>
                    <a:pt x="524" y="429"/>
                    <a:pt x="525" y="431"/>
                  </a:cubicBezTo>
                  <a:cubicBezTo>
                    <a:pt x="526" y="432"/>
                    <a:pt x="527" y="435"/>
                    <a:pt x="529" y="436"/>
                  </a:cubicBezTo>
                  <a:cubicBezTo>
                    <a:pt x="531" y="437"/>
                    <a:pt x="535" y="440"/>
                    <a:pt x="537" y="441"/>
                  </a:cubicBezTo>
                  <a:cubicBezTo>
                    <a:pt x="538" y="441"/>
                    <a:pt x="538" y="441"/>
                    <a:pt x="539" y="441"/>
                  </a:cubicBezTo>
                  <a:cubicBezTo>
                    <a:pt x="539" y="441"/>
                    <a:pt x="539" y="441"/>
                    <a:pt x="539" y="441"/>
                  </a:cubicBezTo>
                  <a:cubicBezTo>
                    <a:pt x="540" y="441"/>
                    <a:pt x="540" y="441"/>
                    <a:pt x="540" y="441"/>
                  </a:cubicBezTo>
                  <a:cubicBezTo>
                    <a:pt x="540" y="441"/>
                    <a:pt x="540" y="441"/>
                    <a:pt x="541" y="441"/>
                  </a:cubicBezTo>
                  <a:cubicBezTo>
                    <a:pt x="541" y="441"/>
                    <a:pt x="541" y="441"/>
                    <a:pt x="541" y="441"/>
                  </a:cubicBezTo>
                  <a:cubicBezTo>
                    <a:pt x="541" y="441"/>
                    <a:pt x="542" y="441"/>
                    <a:pt x="542" y="441"/>
                  </a:cubicBezTo>
                  <a:cubicBezTo>
                    <a:pt x="542" y="441"/>
                    <a:pt x="542" y="441"/>
                    <a:pt x="542" y="441"/>
                  </a:cubicBezTo>
                  <a:cubicBezTo>
                    <a:pt x="542" y="441"/>
                    <a:pt x="542" y="441"/>
                    <a:pt x="542" y="441"/>
                  </a:cubicBezTo>
                  <a:cubicBezTo>
                    <a:pt x="542" y="441"/>
                    <a:pt x="542" y="441"/>
                    <a:pt x="542" y="441"/>
                  </a:cubicBezTo>
                  <a:cubicBezTo>
                    <a:pt x="542" y="440"/>
                    <a:pt x="542" y="440"/>
                    <a:pt x="542" y="440"/>
                  </a:cubicBezTo>
                  <a:cubicBezTo>
                    <a:pt x="542" y="440"/>
                    <a:pt x="542" y="440"/>
                    <a:pt x="542" y="440"/>
                  </a:cubicBezTo>
                  <a:cubicBezTo>
                    <a:pt x="542" y="439"/>
                    <a:pt x="541" y="439"/>
                    <a:pt x="541" y="439"/>
                  </a:cubicBezTo>
                  <a:cubicBezTo>
                    <a:pt x="541" y="439"/>
                    <a:pt x="541" y="439"/>
                    <a:pt x="541" y="438"/>
                  </a:cubicBezTo>
                  <a:cubicBezTo>
                    <a:pt x="541" y="438"/>
                    <a:pt x="541" y="438"/>
                    <a:pt x="541" y="438"/>
                  </a:cubicBezTo>
                  <a:cubicBezTo>
                    <a:pt x="541" y="438"/>
                    <a:pt x="541" y="438"/>
                    <a:pt x="541" y="438"/>
                  </a:cubicBezTo>
                  <a:cubicBezTo>
                    <a:pt x="541" y="438"/>
                    <a:pt x="541" y="438"/>
                    <a:pt x="540" y="437"/>
                  </a:cubicBezTo>
                  <a:cubicBezTo>
                    <a:pt x="540" y="437"/>
                    <a:pt x="540" y="437"/>
                    <a:pt x="540" y="437"/>
                  </a:cubicBezTo>
                  <a:cubicBezTo>
                    <a:pt x="540" y="436"/>
                    <a:pt x="540" y="436"/>
                    <a:pt x="540" y="436"/>
                  </a:cubicBezTo>
                  <a:cubicBezTo>
                    <a:pt x="540" y="436"/>
                    <a:pt x="540" y="436"/>
                    <a:pt x="539" y="435"/>
                  </a:cubicBezTo>
                  <a:cubicBezTo>
                    <a:pt x="539" y="435"/>
                    <a:pt x="539" y="435"/>
                    <a:pt x="539" y="435"/>
                  </a:cubicBezTo>
                  <a:cubicBezTo>
                    <a:pt x="539" y="435"/>
                    <a:pt x="539" y="435"/>
                    <a:pt x="539" y="435"/>
                  </a:cubicBezTo>
                  <a:cubicBezTo>
                    <a:pt x="537" y="433"/>
                    <a:pt x="536" y="427"/>
                    <a:pt x="536" y="426"/>
                  </a:cubicBezTo>
                  <a:cubicBezTo>
                    <a:pt x="536" y="425"/>
                    <a:pt x="532" y="422"/>
                    <a:pt x="529" y="420"/>
                  </a:cubicBezTo>
                  <a:cubicBezTo>
                    <a:pt x="528" y="420"/>
                    <a:pt x="528" y="419"/>
                    <a:pt x="527" y="419"/>
                  </a:cubicBezTo>
                  <a:cubicBezTo>
                    <a:pt x="527" y="419"/>
                    <a:pt x="527" y="419"/>
                    <a:pt x="527" y="419"/>
                  </a:cubicBezTo>
                  <a:cubicBezTo>
                    <a:pt x="527" y="419"/>
                    <a:pt x="527" y="419"/>
                    <a:pt x="527" y="419"/>
                  </a:cubicBezTo>
                  <a:cubicBezTo>
                    <a:pt x="526" y="418"/>
                    <a:pt x="526" y="418"/>
                    <a:pt x="526" y="418"/>
                  </a:cubicBezTo>
                  <a:cubicBezTo>
                    <a:pt x="526" y="418"/>
                    <a:pt x="526" y="418"/>
                    <a:pt x="525" y="418"/>
                  </a:cubicBezTo>
                  <a:cubicBezTo>
                    <a:pt x="525" y="418"/>
                    <a:pt x="525" y="418"/>
                    <a:pt x="525" y="418"/>
                  </a:cubicBezTo>
                  <a:cubicBezTo>
                    <a:pt x="524" y="417"/>
                    <a:pt x="524" y="417"/>
                    <a:pt x="523" y="417"/>
                  </a:cubicBezTo>
                  <a:cubicBezTo>
                    <a:pt x="521" y="416"/>
                    <a:pt x="518" y="409"/>
                    <a:pt x="517" y="407"/>
                  </a:cubicBezTo>
                  <a:cubicBezTo>
                    <a:pt x="516" y="406"/>
                    <a:pt x="515" y="406"/>
                    <a:pt x="515" y="407"/>
                  </a:cubicBezTo>
                  <a:cubicBezTo>
                    <a:pt x="514" y="407"/>
                    <a:pt x="513" y="403"/>
                    <a:pt x="513" y="402"/>
                  </a:cubicBezTo>
                  <a:cubicBezTo>
                    <a:pt x="514" y="401"/>
                    <a:pt x="514" y="400"/>
                    <a:pt x="515" y="398"/>
                  </a:cubicBezTo>
                  <a:cubicBezTo>
                    <a:pt x="515" y="396"/>
                    <a:pt x="516" y="389"/>
                    <a:pt x="516" y="388"/>
                  </a:cubicBezTo>
                  <a:cubicBezTo>
                    <a:pt x="517" y="387"/>
                    <a:pt x="518" y="389"/>
                    <a:pt x="519" y="390"/>
                  </a:cubicBezTo>
                  <a:cubicBezTo>
                    <a:pt x="520" y="391"/>
                    <a:pt x="520" y="390"/>
                    <a:pt x="521" y="390"/>
                  </a:cubicBezTo>
                  <a:cubicBezTo>
                    <a:pt x="522" y="390"/>
                    <a:pt x="523" y="392"/>
                    <a:pt x="524" y="394"/>
                  </a:cubicBezTo>
                  <a:cubicBezTo>
                    <a:pt x="525" y="395"/>
                    <a:pt x="525" y="394"/>
                    <a:pt x="526" y="394"/>
                  </a:cubicBezTo>
                  <a:cubicBezTo>
                    <a:pt x="526" y="394"/>
                    <a:pt x="527" y="394"/>
                    <a:pt x="527" y="394"/>
                  </a:cubicBezTo>
                  <a:cubicBezTo>
                    <a:pt x="527" y="394"/>
                    <a:pt x="527" y="394"/>
                    <a:pt x="527" y="394"/>
                  </a:cubicBezTo>
                  <a:cubicBezTo>
                    <a:pt x="527" y="395"/>
                    <a:pt x="527" y="395"/>
                    <a:pt x="527" y="395"/>
                  </a:cubicBezTo>
                  <a:cubicBezTo>
                    <a:pt x="527" y="395"/>
                    <a:pt x="528" y="395"/>
                    <a:pt x="528" y="396"/>
                  </a:cubicBezTo>
                  <a:cubicBezTo>
                    <a:pt x="528" y="396"/>
                    <a:pt x="528" y="396"/>
                    <a:pt x="528" y="396"/>
                  </a:cubicBezTo>
                  <a:cubicBezTo>
                    <a:pt x="528" y="396"/>
                    <a:pt x="528" y="397"/>
                    <a:pt x="529" y="397"/>
                  </a:cubicBezTo>
                  <a:cubicBezTo>
                    <a:pt x="529" y="397"/>
                    <a:pt x="529" y="397"/>
                    <a:pt x="529" y="397"/>
                  </a:cubicBezTo>
                  <a:cubicBezTo>
                    <a:pt x="529" y="398"/>
                    <a:pt x="529" y="398"/>
                    <a:pt x="530" y="398"/>
                  </a:cubicBezTo>
                  <a:cubicBezTo>
                    <a:pt x="530" y="399"/>
                    <a:pt x="530" y="399"/>
                    <a:pt x="530" y="399"/>
                  </a:cubicBezTo>
                  <a:cubicBezTo>
                    <a:pt x="531" y="401"/>
                    <a:pt x="533" y="398"/>
                    <a:pt x="535" y="400"/>
                  </a:cubicBezTo>
                  <a:cubicBezTo>
                    <a:pt x="535" y="400"/>
                    <a:pt x="535" y="400"/>
                    <a:pt x="536" y="401"/>
                  </a:cubicBezTo>
                  <a:cubicBezTo>
                    <a:pt x="536" y="401"/>
                    <a:pt x="536" y="401"/>
                    <a:pt x="536" y="401"/>
                  </a:cubicBezTo>
                  <a:cubicBezTo>
                    <a:pt x="536" y="401"/>
                    <a:pt x="536" y="401"/>
                    <a:pt x="536" y="402"/>
                  </a:cubicBezTo>
                  <a:cubicBezTo>
                    <a:pt x="536" y="402"/>
                    <a:pt x="537" y="402"/>
                    <a:pt x="537" y="402"/>
                  </a:cubicBezTo>
                  <a:cubicBezTo>
                    <a:pt x="537" y="402"/>
                    <a:pt x="538" y="402"/>
                    <a:pt x="538" y="403"/>
                  </a:cubicBezTo>
                  <a:cubicBezTo>
                    <a:pt x="538" y="403"/>
                    <a:pt x="539" y="403"/>
                    <a:pt x="539" y="404"/>
                  </a:cubicBezTo>
                  <a:cubicBezTo>
                    <a:pt x="540" y="404"/>
                    <a:pt x="538" y="409"/>
                    <a:pt x="539" y="410"/>
                  </a:cubicBezTo>
                  <a:cubicBezTo>
                    <a:pt x="540" y="411"/>
                    <a:pt x="542" y="408"/>
                    <a:pt x="542" y="407"/>
                  </a:cubicBezTo>
                  <a:cubicBezTo>
                    <a:pt x="542" y="406"/>
                    <a:pt x="545" y="406"/>
                    <a:pt x="545" y="406"/>
                  </a:cubicBezTo>
                  <a:cubicBezTo>
                    <a:pt x="546" y="405"/>
                    <a:pt x="546" y="403"/>
                    <a:pt x="546" y="402"/>
                  </a:cubicBezTo>
                  <a:cubicBezTo>
                    <a:pt x="547" y="400"/>
                    <a:pt x="548" y="401"/>
                    <a:pt x="550" y="401"/>
                  </a:cubicBezTo>
                  <a:cubicBezTo>
                    <a:pt x="551" y="401"/>
                    <a:pt x="554" y="398"/>
                    <a:pt x="555" y="397"/>
                  </a:cubicBezTo>
                  <a:cubicBezTo>
                    <a:pt x="556" y="395"/>
                    <a:pt x="556" y="389"/>
                    <a:pt x="555" y="388"/>
                  </a:cubicBezTo>
                  <a:cubicBezTo>
                    <a:pt x="555" y="386"/>
                    <a:pt x="553" y="381"/>
                    <a:pt x="552" y="380"/>
                  </a:cubicBezTo>
                  <a:cubicBezTo>
                    <a:pt x="551" y="378"/>
                    <a:pt x="547" y="375"/>
                    <a:pt x="545" y="374"/>
                  </a:cubicBezTo>
                  <a:cubicBezTo>
                    <a:pt x="544" y="374"/>
                    <a:pt x="543" y="372"/>
                    <a:pt x="541" y="369"/>
                  </a:cubicBezTo>
                  <a:cubicBezTo>
                    <a:pt x="539" y="367"/>
                    <a:pt x="539" y="367"/>
                    <a:pt x="537" y="365"/>
                  </a:cubicBezTo>
                  <a:cubicBezTo>
                    <a:pt x="535" y="364"/>
                    <a:pt x="536" y="364"/>
                    <a:pt x="536" y="362"/>
                  </a:cubicBezTo>
                  <a:cubicBezTo>
                    <a:pt x="536" y="361"/>
                    <a:pt x="536" y="360"/>
                    <a:pt x="536" y="359"/>
                  </a:cubicBezTo>
                  <a:cubicBezTo>
                    <a:pt x="537" y="359"/>
                    <a:pt x="537" y="358"/>
                    <a:pt x="538" y="357"/>
                  </a:cubicBezTo>
                  <a:cubicBezTo>
                    <a:pt x="538" y="356"/>
                    <a:pt x="538" y="356"/>
                    <a:pt x="539" y="356"/>
                  </a:cubicBezTo>
                  <a:cubicBezTo>
                    <a:pt x="539" y="356"/>
                    <a:pt x="539" y="356"/>
                    <a:pt x="539" y="356"/>
                  </a:cubicBezTo>
                  <a:cubicBezTo>
                    <a:pt x="539" y="356"/>
                    <a:pt x="539" y="356"/>
                    <a:pt x="539" y="355"/>
                  </a:cubicBezTo>
                  <a:cubicBezTo>
                    <a:pt x="539" y="355"/>
                    <a:pt x="540" y="355"/>
                    <a:pt x="540" y="355"/>
                  </a:cubicBezTo>
                  <a:cubicBezTo>
                    <a:pt x="540" y="355"/>
                    <a:pt x="540" y="355"/>
                    <a:pt x="540" y="355"/>
                  </a:cubicBezTo>
                  <a:cubicBezTo>
                    <a:pt x="540" y="355"/>
                    <a:pt x="540" y="355"/>
                    <a:pt x="541" y="355"/>
                  </a:cubicBezTo>
                  <a:cubicBezTo>
                    <a:pt x="541" y="355"/>
                    <a:pt x="541" y="355"/>
                    <a:pt x="541" y="354"/>
                  </a:cubicBezTo>
                  <a:cubicBezTo>
                    <a:pt x="541" y="354"/>
                    <a:pt x="541" y="354"/>
                    <a:pt x="542" y="354"/>
                  </a:cubicBezTo>
                  <a:cubicBezTo>
                    <a:pt x="542" y="354"/>
                    <a:pt x="543" y="354"/>
                    <a:pt x="544" y="353"/>
                  </a:cubicBezTo>
                  <a:cubicBezTo>
                    <a:pt x="544" y="353"/>
                    <a:pt x="544" y="353"/>
                    <a:pt x="544" y="353"/>
                  </a:cubicBezTo>
                  <a:cubicBezTo>
                    <a:pt x="544" y="353"/>
                    <a:pt x="544" y="353"/>
                    <a:pt x="544" y="353"/>
                  </a:cubicBezTo>
                  <a:cubicBezTo>
                    <a:pt x="544" y="353"/>
                    <a:pt x="545" y="353"/>
                    <a:pt x="545" y="353"/>
                  </a:cubicBezTo>
                  <a:cubicBezTo>
                    <a:pt x="546" y="352"/>
                    <a:pt x="546" y="354"/>
                    <a:pt x="547" y="354"/>
                  </a:cubicBezTo>
                  <a:cubicBezTo>
                    <a:pt x="548" y="354"/>
                    <a:pt x="549" y="353"/>
                    <a:pt x="550" y="353"/>
                  </a:cubicBezTo>
                  <a:cubicBezTo>
                    <a:pt x="551" y="353"/>
                    <a:pt x="551" y="353"/>
                    <a:pt x="551" y="355"/>
                  </a:cubicBezTo>
                  <a:cubicBezTo>
                    <a:pt x="551" y="357"/>
                    <a:pt x="554" y="357"/>
                    <a:pt x="554" y="356"/>
                  </a:cubicBezTo>
                  <a:cubicBezTo>
                    <a:pt x="554" y="355"/>
                    <a:pt x="554" y="355"/>
                    <a:pt x="555" y="354"/>
                  </a:cubicBezTo>
                  <a:cubicBezTo>
                    <a:pt x="556" y="353"/>
                    <a:pt x="558" y="353"/>
                    <a:pt x="560" y="353"/>
                  </a:cubicBezTo>
                  <a:cubicBezTo>
                    <a:pt x="562" y="353"/>
                    <a:pt x="566" y="351"/>
                    <a:pt x="566" y="351"/>
                  </a:cubicBezTo>
                  <a:cubicBezTo>
                    <a:pt x="567" y="350"/>
                    <a:pt x="566" y="349"/>
                    <a:pt x="566" y="348"/>
                  </a:cubicBezTo>
                  <a:cubicBezTo>
                    <a:pt x="566" y="348"/>
                    <a:pt x="568" y="349"/>
                    <a:pt x="569" y="349"/>
                  </a:cubicBezTo>
                  <a:cubicBezTo>
                    <a:pt x="571" y="349"/>
                    <a:pt x="571" y="347"/>
                    <a:pt x="572" y="347"/>
                  </a:cubicBezTo>
                  <a:cubicBezTo>
                    <a:pt x="572" y="346"/>
                    <a:pt x="574" y="347"/>
                    <a:pt x="575" y="347"/>
                  </a:cubicBezTo>
                  <a:cubicBezTo>
                    <a:pt x="577" y="347"/>
                    <a:pt x="578" y="346"/>
                    <a:pt x="578" y="345"/>
                  </a:cubicBezTo>
                  <a:cubicBezTo>
                    <a:pt x="578" y="345"/>
                    <a:pt x="579" y="344"/>
                    <a:pt x="580" y="344"/>
                  </a:cubicBezTo>
                  <a:cubicBezTo>
                    <a:pt x="581" y="344"/>
                    <a:pt x="583" y="342"/>
                    <a:pt x="584" y="341"/>
                  </a:cubicBezTo>
                  <a:cubicBezTo>
                    <a:pt x="584" y="340"/>
                    <a:pt x="584" y="339"/>
                    <a:pt x="585" y="339"/>
                  </a:cubicBezTo>
                  <a:cubicBezTo>
                    <a:pt x="587" y="338"/>
                    <a:pt x="586" y="337"/>
                    <a:pt x="586" y="336"/>
                  </a:cubicBezTo>
                  <a:cubicBezTo>
                    <a:pt x="586" y="336"/>
                    <a:pt x="588" y="335"/>
                    <a:pt x="589" y="334"/>
                  </a:cubicBezTo>
                  <a:cubicBezTo>
                    <a:pt x="590" y="333"/>
                    <a:pt x="589" y="332"/>
                    <a:pt x="589" y="332"/>
                  </a:cubicBezTo>
                  <a:cubicBezTo>
                    <a:pt x="590" y="331"/>
                    <a:pt x="590" y="327"/>
                    <a:pt x="590" y="326"/>
                  </a:cubicBezTo>
                  <a:cubicBezTo>
                    <a:pt x="590" y="325"/>
                    <a:pt x="592" y="324"/>
                    <a:pt x="594" y="323"/>
                  </a:cubicBezTo>
                  <a:cubicBezTo>
                    <a:pt x="595" y="323"/>
                    <a:pt x="595" y="323"/>
                    <a:pt x="595" y="321"/>
                  </a:cubicBezTo>
                  <a:cubicBezTo>
                    <a:pt x="595" y="320"/>
                    <a:pt x="596" y="319"/>
                    <a:pt x="596" y="318"/>
                  </a:cubicBezTo>
                  <a:cubicBezTo>
                    <a:pt x="597" y="318"/>
                    <a:pt x="596" y="316"/>
                    <a:pt x="595" y="315"/>
                  </a:cubicBezTo>
                  <a:cubicBezTo>
                    <a:pt x="595" y="315"/>
                    <a:pt x="592" y="315"/>
                    <a:pt x="591" y="314"/>
                  </a:cubicBezTo>
                  <a:cubicBezTo>
                    <a:pt x="590" y="313"/>
                    <a:pt x="594" y="310"/>
                    <a:pt x="594" y="310"/>
                  </a:cubicBezTo>
                  <a:cubicBezTo>
                    <a:pt x="594" y="309"/>
                    <a:pt x="592" y="308"/>
                    <a:pt x="592" y="307"/>
                  </a:cubicBezTo>
                  <a:cubicBezTo>
                    <a:pt x="591" y="307"/>
                    <a:pt x="592" y="307"/>
                    <a:pt x="592" y="307"/>
                  </a:cubicBezTo>
                  <a:cubicBezTo>
                    <a:pt x="593" y="306"/>
                    <a:pt x="591" y="303"/>
                    <a:pt x="589" y="303"/>
                  </a:cubicBezTo>
                  <a:cubicBezTo>
                    <a:pt x="588" y="302"/>
                    <a:pt x="586" y="300"/>
                    <a:pt x="585" y="299"/>
                  </a:cubicBezTo>
                  <a:cubicBezTo>
                    <a:pt x="584" y="297"/>
                    <a:pt x="582" y="294"/>
                    <a:pt x="580" y="293"/>
                  </a:cubicBezTo>
                  <a:cubicBezTo>
                    <a:pt x="579" y="292"/>
                    <a:pt x="579" y="291"/>
                    <a:pt x="580" y="290"/>
                  </a:cubicBezTo>
                  <a:cubicBezTo>
                    <a:pt x="580" y="289"/>
                    <a:pt x="582" y="287"/>
                    <a:pt x="582" y="286"/>
                  </a:cubicBezTo>
                  <a:cubicBezTo>
                    <a:pt x="582" y="285"/>
                    <a:pt x="583" y="284"/>
                    <a:pt x="585" y="284"/>
                  </a:cubicBezTo>
                  <a:cubicBezTo>
                    <a:pt x="586" y="284"/>
                    <a:pt x="589" y="283"/>
                    <a:pt x="591" y="283"/>
                  </a:cubicBezTo>
                  <a:cubicBezTo>
                    <a:pt x="593" y="282"/>
                    <a:pt x="592" y="281"/>
                    <a:pt x="590" y="281"/>
                  </a:cubicBezTo>
                  <a:cubicBezTo>
                    <a:pt x="588" y="281"/>
                    <a:pt x="585" y="280"/>
                    <a:pt x="584" y="279"/>
                  </a:cubicBezTo>
                  <a:cubicBezTo>
                    <a:pt x="582" y="279"/>
                    <a:pt x="579" y="281"/>
                    <a:pt x="578" y="282"/>
                  </a:cubicBezTo>
                  <a:cubicBezTo>
                    <a:pt x="577" y="282"/>
                    <a:pt x="575" y="281"/>
                    <a:pt x="574" y="279"/>
                  </a:cubicBezTo>
                  <a:cubicBezTo>
                    <a:pt x="573" y="277"/>
                    <a:pt x="570" y="276"/>
                    <a:pt x="569" y="274"/>
                  </a:cubicBezTo>
                  <a:cubicBezTo>
                    <a:pt x="568" y="273"/>
                    <a:pt x="567" y="273"/>
                    <a:pt x="569" y="272"/>
                  </a:cubicBezTo>
                  <a:cubicBezTo>
                    <a:pt x="571" y="272"/>
                    <a:pt x="573" y="272"/>
                    <a:pt x="574" y="272"/>
                  </a:cubicBezTo>
                  <a:cubicBezTo>
                    <a:pt x="576" y="271"/>
                    <a:pt x="574" y="270"/>
                    <a:pt x="575" y="268"/>
                  </a:cubicBezTo>
                  <a:cubicBezTo>
                    <a:pt x="576" y="267"/>
                    <a:pt x="581" y="264"/>
                    <a:pt x="581" y="264"/>
                  </a:cubicBezTo>
                  <a:cubicBezTo>
                    <a:pt x="582" y="263"/>
                    <a:pt x="583" y="263"/>
                    <a:pt x="583" y="263"/>
                  </a:cubicBezTo>
                  <a:cubicBezTo>
                    <a:pt x="584" y="263"/>
                    <a:pt x="585" y="264"/>
                    <a:pt x="585" y="265"/>
                  </a:cubicBezTo>
                  <a:cubicBezTo>
                    <a:pt x="586" y="266"/>
                    <a:pt x="584" y="268"/>
                    <a:pt x="584" y="268"/>
                  </a:cubicBezTo>
                  <a:cubicBezTo>
                    <a:pt x="583" y="269"/>
                    <a:pt x="584" y="269"/>
                    <a:pt x="584" y="270"/>
                  </a:cubicBezTo>
                  <a:cubicBezTo>
                    <a:pt x="585" y="272"/>
                    <a:pt x="584" y="272"/>
                    <a:pt x="585" y="273"/>
                  </a:cubicBezTo>
                  <a:cubicBezTo>
                    <a:pt x="586" y="273"/>
                    <a:pt x="590" y="270"/>
                    <a:pt x="592" y="269"/>
                  </a:cubicBezTo>
                  <a:cubicBezTo>
                    <a:pt x="592" y="269"/>
                    <a:pt x="593" y="269"/>
                    <a:pt x="593" y="269"/>
                  </a:cubicBezTo>
                  <a:cubicBezTo>
                    <a:pt x="593" y="269"/>
                    <a:pt x="593" y="269"/>
                    <a:pt x="593" y="269"/>
                  </a:cubicBezTo>
                  <a:cubicBezTo>
                    <a:pt x="594" y="269"/>
                    <a:pt x="594" y="269"/>
                    <a:pt x="594" y="269"/>
                  </a:cubicBezTo>
                  <a:cubicBezTo>
                    <a:pt x="594" y="269"/>
                    <a:pt x="594" y="269"/>
                    <a:pt x="594" y="269"/>
                  </a:cubicBezTo>
                  <a:cubicBezTo>
                    <a:pt x="595" y="269"/>
                    <a:pt x="595" y="269"/>
                    <a:pt x="595" y="269"/>
                  </a:cubicBezTo>
                  <a:cubicBezTo>
                    <a:pt x="595" y="269"/>
                    <a:pt x="595" y="269"/>
                    <a:pt x="595" y="269"/>
                  </a:cubicBezTo>
                  <a:cubicBezTo>
                    <a:pt x="595" y="269"/>
                    <a:pt x="595" y="269"/>
                    <a:pt x="595" y="269"/>
                  </a:cubicBezTo>
                  <a:cubicBezTo>
                    <a:pt x="595" y="269"/>
                    <a:pt x="595" y="269"/>
                    <a:pt x="595" y="269"/>
                  </a:cubicBezTo>
                  <a:cubicBezTo>
                    <a:pt x="595" y="269"/>
                    <a:pt x="596" y="269"/>
                    <a:pt x="596" y="269"/>
                  </a:cubicBezTo>
                  <a:cubicBezTo>
                    <a:pt x="596" y="269"/>
                    <a:pt x="596" y="269"/>
                    <a:pt x="596" y="269"/>
                  </a:cubicBezTo>
                  <a:cubicBezTo>
                    <a:pt x="597" y="270"/>
                    <a:pt x="598" y="270"/>
                    <a:pt x="599" y="270"/>
                  </a:cubicBezTo>
                  <a:cubicBezTo>
                    <a:pt x="600" y="270"/>
                    <a:pt x="599" y="272"/>
                    <a:pt x="599" y="273"/>
                  </a:cubicBezTo>
                  <a:cubicBezTo>
                    <a:pt x="600" y="274"/>
                    <a:pt x="598" y="276"/>
                    <a:pt x="598" y="277"/>
                  </a:cubicBezTo>
                  <a:cubicBezTo>
                    <a:pt x="598" y="277"/>
                    <a:pt x="598" y="277"/>
                    <a:pt x="598" y="277"/>
                  </a:cubicBezTo>
                  <a:cubicBezTo>
                    <a:pt x="599" y="277"/>
                    <a:pt x="599" y="277"/>
                    <a:pt x="599" y="277"/>
                  </a:cubicBezTo>
                  <a:cubicBezTo>
                    <a:pt x="599" y="277"/>
                    <a:pt x="599" y="277"/>
                    <a:pt x="599" y="277"/>
                  </a:cubicBezTo>
                  <a:cubicBezTo>
                    <a:pt x="599" y="277"/>
                    <a:pt x="599" y="278"/>
                    <a:pt x="600" y="278"/>
                  </a:cubicBezTo>
                  <a:cubicBezTo>
                    <a:pt x="600" y="278"/>
                    <a:pt x="600" y="278"/>
                    <a:pt x="600" y="278"/>
                  </a:cubicBezTo>
                  <a:cubicBezTo>
                    <a:pt x="601" y="278"/>
                    <a:pt x="601" y="278"/>
                    <a:pt x="601" y="278"/>
                  </a:cubicBezTo>
                  <a:cubicBezTo>
                    <a:pt x="601" y="278"/>
                    <a:pt x="602" y="278"/>
                    <a:pt x="602" y="278"/>
                  </a:cubicBezTo>
                  <a:cubicBezTo>
                    <a:pt x="602" y="278"/>
                    <a:pt x="602" y="278"/>
                    <a:pt x="602" y="278"/>
                  </a:cubicBezTo>
                  <a:cubicBezTo>
                    <a:pt x="603" y="278"/>
                    <a:pt x="604" y="279"/>
                    <a:pt x="605" y="279"/>
                  </a:cubicBezTo>
                  <a:cubicBezTo>
                    <a:pt x="605" y="279"/>
                    <a:pt x="605" y="279"/>
                    <a:pt x="606" y="279"/>
                  </a:cubicBezTo>
                  <a:cubicBezTo>
                    <a:pt x="606" y="279"/>
                    <a:pt x="606" y="279"/>
                    <a:pt x="606" y="279"/>
                  </a:cubicBezTo>
                  <a:cubicBezTo>
                    <a:pt x="606" y="279"/>
                    <a:pt x="606" y="279"/>
                    <a:pt x="606" y="279"/>
                  </a:cubicBezTo>
                  <a:cubicBezTo>
                    <a:pt x="607" y="279"/>
                    <a:pt x="608" y="282"/>
                    <a:pt x="608" y="282"/>
                  </a:cubicBezTo>
                  <a:cubicBezTo>
                    <a:pt x="608" y="283"/>
                    <a:pt x="607" y="282"/>
                    <a:pt x="606" y="282"/>
                  </a:cubicBezTo>
                  <a:cubicBezTo>
                    <a:pt x="605" y="283"/>
                    <a:pt x="608" y="286"/>
                    <a:pt x="608" y="287"/>
                  </a:cubicBezTo>
                  <a:cubicBezTo>
                    <a:pt x="609" y="288"/>
                    <a:pt x="608" y="290"/>
                    <a:pt x="608" y="291"/>
                  </a:cubicBezTo>
                  <a:cubicBezTo>
                    <a:pt x="608" y="293"/>
                    <a:pt x="609" y="295"/>
                    <a:pt x="610" y="295"/>
                  </a:cubicBezTo>
                  <a:cubicBezTo>
                    <a:pt x="611" y="295"/>
                    <a:pt x="613" y="293"/>
                    <a:pt x="614" y="293"/>
                  </a:cubicBezTo>
                  <a:cubicBezTo>
                    <a:pt x="614" y="292"/>
                    <a:pt x="616" y="293"/>
                    <a:pt x="617" y="293"/>
                  </a:cubicBezTo>
                  <a:cubicBezTo>
                    <a:pt x="618" y="293"/>
                    <a:pt x="619" y="291"/>
                    <a:pt x="620" y="290"/>
                  </a:cubicBezTo>
                  <a:cubicBezTo>
                    <a:pt x="620" y="288"/>
                    <a:pt x="619" y="286"/>
                    <a:pt x="618" y="285"/>
                  </a:cubicBezTo>
                  <a:cubicBezTo>
                    <a:pt x="618" y="283"/>
                    <a:pt x="617" y="280"/>
                    <a:pt x="616" y="278"/>
                  </a:cubicBezTo>
                  <a:cubicBezTo>
                    <a:pt x="616" y="278"/>
                    <a:pt x="616" y="278"/>
                    <a:pt x="616" y="278"/>
                  </a:cubicBezTo>
                  <a:cubicBezTo>
                    <a:pt x="616" y="278"/>
                    <a:pt x="616" y="278"/>
                    <a:pt x="616" y="278"/>
                  </a:cubicBezTo>
                  <a:cubicBezTo>
                    <a:pt x="615" y="276"/>
                    <a:pt x="613" y="275"/>
                    <a:pt x="612" y="273"/>
                  </a:cubicBezTo>
                  <a:cubicBezTo>
                    <a:pt x="612" y="273"/>
                    <a:pt x="612" y="273"/>
                    <a:pt x="611" y="273"/>
                  </a:cubicBezTo>
                  <a:cubicBezTo>
                    <a:pt x="611" y="273"/>
                    <a:pt x="611" y="273"/>
                    <a:pt x="610" y="272"/>
                  </a:cubicBezTo>
                  <a:cubicBezTo>
                    <a:pt x="607" y="271"/>
                    <a:pt x="608" y="270"/>
                    <a:pt x="608" y="269"/>
                  </a:cubicBezTo>
                  <a:cubicBezTo>
                    <a:pt x="609" y="268"/>
                    <a:pt x="611" y="268"/>
                    <a:pt x="612" y="267"/>
                  </a:cubicBezTo>
                  <a:cubicBezTo>
                    <a:pt x="613" y="266"/>
                    <a:pt x="615" y="262"/>
                    <a:pt x="615" y="261"/>
                  </a:cubicBezTo>
                  <a:cubicBezTo>
                    <a:pt x="616" y="260"/>
                    <a:pt x="617" y="256"/>
                    <a:pt x="617" y="256"/>
                  </a:cubicBezTo>
                  <a:cubicBezTo>
                    <a:pt x="617" y="256"/>
                    <a:pt x="617" y="255"/>
                    <a:pt x="617" y="255"/>
                  </a:cubicBezTo>
                  <a:cubicBezTo>
                    <a:pt x="618" y="255"/>
                    <a:pt x="619" y="255"/>
                    <a:pt x="620" y="254"/>
                  </a:cubicBezTo>
                  <a:cubicBezTo>
                    <a:pt x="620" y="254"/>
                    <a:pt x="620" y="254"/>
                    <a:pt x="620" y="254"/>
                  </a:cubicBezTo>
                  <a:cubicBezTo>
                    <a:pt x="620" y="254"/>
                    <a:pt x="620" y="254"/>
                    <a:pt x="620" y="254"/>
                  </a:cubicBezTo>
                  <a:cubicBezTo>
                    <a:pt x="621" y="254"/>
                    <a:pt x="621" y="252"/>
                    <a:pt x="622" y="251"/>
                  </a:cubicBezTo>
                  <a:cubicBezTo>
                    <a:pt x="622" y="251"/>
                    <a:pt x="624" y="253"/>
                    <a:pt x="625" y="254"/>
                  </a:cubicBezTo>
                  <a:cubicBezTo>
                    <a:pt x="627" y="255"/>
                    <a:pt x="631" y="253"/>
                    <a:pt x="632" y="253"/>
                  </a:cubicBezTo>
                  <a:cubicBezTo>
                    <a:pt x="633" y="252"/>
                    <a:pt x="635" y="249"/>
                    <a:pt x="636" y="248"/>
                  </a:cubicBezTo>
                  <a:cubicBezTo>
                    <a:pt x="636" y="247"/>
                    <a:pt x="638" y="245"/>
                    <a:pt x="638" y="244"/>
                  </a:cubicBezTo>
                  <a:cubicBezTo>
                    <a:pt x="639" y="243"/>
                    <a:pt x="640" y="242"/>
                    <a:pt x="642" y="241"/>
                  </a:cubicBezTo>
                  <a:cubicBezTo>
                    <a:pt x="643" y="240"/>
                    <a:pt x="644" y="236"/>
                    <a:pt x="644" y="235"/>
                  </a:cubicBezTo>
                  <a:cubicBezTo>
                    <a:pt x="644" y="234"/>
                    <a:pt x="646" y="231"/>
                    <a:pt x="647" y="229"/>
                  </a:cubicBezTo>
                  <a:cubicBezTo>
                    <a:pt x="647" y="227"/>
                    <a:pt x="648" y="227"/>
                    <a:pt x="649" y="226"/>
                  </a:cubicBezTo>
                  <a:cubicBezTo>
                    <a:pt x="650" y="225"/>
                    <a:pt x="648" y="219"/>
                    <a:pt x="648" y="216"/>
                  </a:cubicBezTo>
                  <a:cubicBezTo>
                    <a:pt x="648" y="213"/>
                    <a:pt x="647" y="212"/>
                    <a:pt x="647" y="210"/>
                  </a:cubicBezTo>
                  <a:cubicBezTo>
                    <a:pt x="647" y="208"/>
                    <a:pt x="649" y="205"/>
                    <a:pt x="649" y="204"/>
                  </a:cubicBezTo>
                  <a:cubicBezTo>
                    <a:pt x="649" y="203"/>
                    <a:pt x="647" y="202"/>
                    <a:pt x="647" y="202"/>
                  </a:cubicBezTo>
                  <a:cubicBezTo>
                    <a:pt x="646" y="203"/>
                    <a:pt x="645" y="199"/>
                    <a:pt x="644" y="198"/>
                  </a:cubicBezTo>
                  <a:cubicBezTo>
                    <a:pt x="643" y="198"/>
                    <a:pt x="644" y="198"/>
                    <a:pt x="645" y="197"/>
                  </a:cubicBezTo>
                  <a:cubicBezTo>
                    <a:pt x="645" y="197"/>
                    <a:pt x="642" y="195"/>
                    <a:pt x="640" y="195"/>
                  </a:cubicBezTo>
                  <a:cubicBezTo>
                    <a:pt x="639" y="194"/>
                    <a:pt x="639" y="192"/>
                    <a:pt x="638" y="192"/>
                  </a:cubicBezTo>
                  <a:cubicBezTo>
                    <a:pt x="636" y="191"/>
                    <a:pt x="633" y="190"/>
                    <a:pt x="632" y="190"/>
                  </a:cubicBezTo>
                  <a:cubicBezTo>
                    <a:pt x="631" y="190"/>
                    <a:pt x="634" y="193"/>
                    <a:pt x="633" y="193"/>
                  </a:cubicBezTo>
                  <a:cubicBezTo>
                    <a:pt x="632" y="193"/>
                    <a:pt x="631" y="194"/>
                    <a:pt x="629" y="194"/>
                  </a:cubicBezTo>
                  <a:cubicBezTo>
                    <a:pt x="627" y="194"/>
                    <a:pt x="629" y="193"/>
                    <a:pt x="629" y="193"/>
                  </a:cubicBezTo>
                  <a:cubicBezTo>
                    <a:pt x="629" y="192"/>
                    <a:pt x="626" y="193"/>
                    <a:pt x="625" y="193"/>
                  </a:cubicBezTo>
                  <a:cubicBezTo>
                    <a:pt x="624" y="193"/>
                    <a:pt x="626" y="191"/>
                    <a:pt x="625" y="191"/>
                  </a:cubicBezTo>
                  <a:cubicBezTo>
                    <a:pt x="625" y="190"/>
                    <a:pt x="624" y="190"/>
                    <a:pt x="624" y="191"/>
                  </a:cubicBezTo>
                  <a:cubicBezTo>
                    <a:pt x="623" y="191"/>
                    <a:pt x="620" y="189"/>
                    <a:pt x="619" y="189"/>
                  </a:cubicBezTo>
                  <a:cubicBezTo>
                    <a:pt x="618" y="190"/>
                    <a:pt x="617" y="188"/>
                    <a:pt x="619" y="187"/>
                  </a:cubicBezTo>
                  <a:cubicBezTo>
                    <a:pt x="622" y="185"/>
                    <a:pt x="627" y="180"/>
                    <a:pt x="627" y="179"/>
                  </a:cubicBezTo>
                  <a:cubicBezTo>
                    <a:pt x="627" y="177"/>
                    <a:pt x="631" y="175"/>
                    <a:pt x="632" y="174"/>
                  </a:cubicBezTo>
                  <a:cubicBezTo>
                    <a:pt x="633" y="173"/>
                    <a:pt x="634" y="170"/>
                    <a:pt x="636" y="169"/>
                  </a:cubicBezTo>
                  <a:cubicBezTo>
                    <a:pt x="637" y="167"/>
                    <a:pt x="636" y="166"/>
                    <a:pt x="639" y="163"/>
                  </a:cubicBezTo>
                  <a:cubicBezTo>
                    <a:pt x="642" y="160"/>
                    <a:pt x="651" y="161"/>
                    <a:pt x="652" y="162"/>
                  </a:cubicBezTo>
                  <a:cubicBezTo>
                    <a:pt x="654" y="162"/>
                    <a:pt x="657" y="162"/>
                    <a:pt x="659" y="162"/>
                  </a:cubicBezTo>
                  <a:cubicBezTo>
                    <a:pt x="660" y="162"/>
                    <a:pt x="664" y="164"/>
                    <a:pt x="665" y="163"/>
                  </a:cubicBezTo>
                  <a:cubicBezTo>
                    <a:pt x="666" y="162"/>
                    <a:pt x="665" y="162"/>
                    <a:pt x="663" y="162"/>
                  </a:cubicBezTo>
                  <a:cubicBezTo>
                    <a:pt x="661" y="161"/>
                    <a:pt x="664" y="160"/>
                    <a:pt x="665" y="160"/>
                  </a:cubicBezTo>
                  <a:cubicBezTo>
                    <a:pt x="666" y="160"/>
                    <a:pt x="666" y="160"/>
                    <a:pt x="665" y="159"/>
                  </a:cubicBezTo>
                  <a:cubicBezTo>
                    <a:pt x="664" y="159"/>
                    <a:pt x="668" y="159"/>
                    <a:pt x="669" y="159"/>
                  </a:cubicBezTo>
                  <a:cubicBezTo>
                    <a:pt x="670" y="159"/>
                    <a:pt x="670" y="160"/>
                    <a:pt x="670" y="160"/>
                  </a:cubicBezTo>
                  <a:cubicBezTo>
                    <a:pt x="671" y="161"/>
                    <a:pt x="672" y="159"/>
                    <a:pt x="672" y="159"/>
                  </a:cubicBezTo>
                  <a:cubicBezTo>
                    <a:pt x="673" y="159"/>
                    <a:pt x="673" y="161"/>
                    <a:pt x="673" y="161"/>
                  </a:cubicBezTo>
                  <a:cubicBezTo>
                    <a:pt x="673" y="162"/>
                    <a:pt x="674" y="162"/>
                    <a:pt x="676" y="163"/>
                  </a:cubicBezTo>
                  <a:cubicBezTo>
                    <a:pt x="677" y="164"/>
                    <a:pt x="674" y="164"/>
                    <a:pt x="674" y="164"/>
                  </a:cubicBezTo>
                  <a:cubicBezTo>
                    <a:pt x="673" y="164"/>
                    <a:pt x="675" y="166"/>
                    <a:pt x="676" y="166"/>
                  </a:cubicBezTo>
                  <a:cubicBezTo>
                    <a:pt x="676" y="166"/>
                    <a:pt x="680" y="165"/>
                    <a:pt x="681" y="164"/>
                  </a:cubicBezTo>
                  <a:cubicBezTo>
                    <a:pt x="682" y="163"/>
                    <a:pt x="682" y="163"/>
                    <a:pt x="684" y="164"/>
                  </a:cubicBezTo>
                  <a:cubicBezTo>
                    <a:pt x="685" y="164"/>
                    <a:pt x="685" y="164"/>
                    <a:pt x="686" y="164"/>
                  </a:cubicBezTo>
                  <a:cubicBezTo>
                    <a:pt x="686" y="164"/>
                    <a:pt x="687" y="164"/>
                    <a:pt x="688" y="164"/>
                  </a:cubicBezTo>
                  <a:cubicBezTo>
                    <a:pt x="689" y="164"/>
                    <a:pt x="689" y="163"/>
                    <a:pt x="691" y="163"/>
                  </a:cubicBezTo>
                  <a:cubicBezTo>
                    <a:pt x="692" y="163"/>
                    <a:pt x="692" y="162"/>
                    <a:pt x="692" y="161"/>
                  </a:cubicBezTo>
                  <a:cubicBezTo>
                    <a:pt x="691" y="160"/>
                    <a:pt x="688" y="161"/>
                    <a:pt x="687" y="161"/>
                  </a:cubicBezTo>
                  <a:cubicBezTo>
                    <a:pt x="686" y="161"/>
                    <a:pt x="686" y="160"/>
                    <a:pt x="687" y="160"/>
                  </a:cubicBezTo>
                  <a:cubicBezTo>
                    <a:pt x="688" y="159"/>
                    <a:pt x="689" y="157"/>
                    <a:pt x="689" y="156"/>
                  </a:cubicBezTo>
                  <a:cubicBezTo>
                    <a:pt x="690" y="156"/>
                    <a:pt x="691" y="155"/>
                    <a:pt x="692" y="155"/>
                  </a:cubicBezTo>
                  <a:cubicBezTo>
                    <a:pt x="693" y="154"/>
                    <a:pt x="693" y="149"/>
                    <a:pt x="694" y="147"/>
                  </a:cubicBezTo>
                  <a:cubicBezTo>
                    <a:pt x="695" y="146"/>
                    <a:pt x="699" y="145"/>
                    <a:pt x="699" y="145"/>
                  </a:cubicBezTo>
                  <a:cubicBezTo>
                    <a:pt x="700" y="144"/>
                    <a:pt x="701" y="145"/>
                    <a:pt x="702" y="145"/>
                  </a:cubicBezTo>
                  <a:cubicBezTo>
                    <a:pt x="703" y="144"/>
                    <a:pt x="703" y="142"/>
                    <a:pt x="704" y="142"/>
                  </a:cubicBezTo>
                  <a:cubicBezTo>
                    <a:pt x="705" y="141"/>
                    <a:pt x="703" y="145"/>
                    <a:pt x="704" y="146"/>
                  </a:cubicBezTo>
                  <a:cubicBezTo>
                    <a:pt x="704" y="147"/>
                    <a:pt x="702" y="148"/>
                    <a:pt x="703" y="149"/>
                  </a:cubicBezTo>
                  <a:cubicBezTo>
                    <a:pt x="703" y="150"/>
                    <a:pt x="705" y="151"/>
                    <a:pt x="706" y="151"/>
                  </a:cubicBezTo>
                  <a:cubicBezTo>
                    <a:pt x="707" y="152"/>
                    <a:pt x="707" y="151"/>
                    <a:pt x="707" y="150"/>
                  </a:cubicBezTo>
                  <a:cubicBezTo>
                    <a:pt x="708" y="149"/>
                    <a:pt x="710" y="146"/>
                    <a:pt x="711" y="146"/>
                  </a:cubicBezTo>
                  <a:cubicBezTo>
                    <a:pt x="711" y="145"/>
                    <a:pt x="710" y="144"/>
                    <a:pt x="709" y="142"/>
                  </a:cubicBezTo>
                  <a:cubicBezTo>
                    <a:pt x="708" y="141"/>
                    <a:pt x="709" y="140"/>
                    <a:pt x="710" y="140"/>
                  </a:cubicBezTo>
                  <a:cubicBezTo>
                    <a:pt x="711" y="140"/>
                    <a:pt x="712" y="139"/>
                    <a:pt x="712" y="139"/>
                  </a:cubicBezTo>
                  <a:cubicBezTo>
                    <a:pt x="713" y="138"/>
                    <a:pt x="713" y="140"/>
                    <a:pt x="713" y="141"/>
                  </a:cubicBezTo>
                  <a:cubicBezTo>
                    <a:pt x="714" y="141"/>
                    <a:pt x="714" y="141"/>
                    <a:pt x="713" y="142"/>
                  </a:cubicBezTo>
                  <a:cubicBezTo>
                    <a:pt x="712" y="143"/>
                    <a:pt x="713" y="146"/>
                    <a:pt x="713" y="147"/>
                  </a:cubicBezTo>
                  <a:cubicBezTo>
                    <a:pt x="713" y="147"/>
                    <a:pt x="714" y="148"/>
                    <a:pt x="714" y="149"/>
                  </a:cubicBezTo>
                  <a:cubicBezTo>
                    <a:pt x="715" y="149"/>
                    <a:pt x="714" y="150"/>
                    <a:pt x="713" y="150"/>
                  </a:cubicBezTo>
                  <a:cubicBezTo>
                    <a:pt x="713" y="151"/>
                    <a:pt x="714" y="151"/>
                    <a:pt x="715" y="151"/>
                  </a:cubicBezTo>
                  <a:cubicBezTo>
                    <a:pt x="715" y="152"/>
                    <a:pt x="712" y="154"/>
                    <a:pt x="712" y="155"/>
                  </a:cubicBezTo>
                  <a:cubicBezTo>
                    <a:pt x="712" y="156"/>
                    <a:pt x="711" y="157"/>
                    <a:pt x="710" y="158"/>
                  </a:cubicBezTo>
                  <a:cubicBezTo>
                    <a:pt x="709" y="158"/>
                    <a:pt x="706" y="162"/>
                    <a:pt x="705" y="163"/>
                  </a:cubicBezTo>
                  <a:cubicBezTo>
                    <a:pt x="704" y="164"/>
                    <a:pt x="703" y="169"/>
                    <a:pt x="703" y="170"/>
                  </a:cubicBezTo>
                  <a:cubicBezTo>
                    <a:pt x="702" y="170"/>
                    <a:pt x="700" y="171"/>
                    <a:pt x="699" y="171"/>
                  </a:cubicBezTo>
                  <a:cubicBezTo>
                    <a:pt x="698" y="171"/>
                    <a:pt x="699" y="172"/>
                    <a:pt x="699" y="173"/>
                  </a:cubicBezTo>
                  <a:cubicBezTo>
                    <a:pt x="699" y="175"/>
                    <a:pt x="696" y="179"/>
                    <a:pt x="696" y="180"/>
                  </a:cubicBezTo>
                  <a:cubicBezTo>
                    <a:pt x="695" y="181"/>
                    <a:pt x="697" y="187"/>
                    <a:pt x="699" y="190"/>
                  </a:cubicBezTo>
                  <a:cubicBezTo>
                    <a:pt x="700" y="192"/>
                    <a:pt x="701" y="196"/>
                    <a:pt x="702" y="198"/>
                  </a:cubicBezTo>
                  <a:cubicBezTo>
                    <a:pt x="703" y="201"/>
                    <a:pt x="705" y="202"/>
                    <a:pt x="705" y="203"/>
                  </a:cubicBezTo>
                  <a:cubicBezTo>
                    <a:pt x="706" y="203"/>
                    <a:pt x="707" y="205"/>
                    <a:pt x="708" y="206"/>
                  </a:cubicBezTo>
                  <a:cubicBezTo>
                    <a:pt x="709" y="207"/>
                    <a:pt x="709" y="210"/>
                    <a:pt x="711" y="211"/>
                  </a:cubicBezTo>
                  <a:cubicBezTo>
                    <a:pt x="713" y="213"/>
                    <a:pt x="712" y="209"/>
                    <a:pt x="713" y="208"/>
                  </a:cubicBezTo>
                  <a:cubicBezTo>
                    <a:pt x="714" y="208"/>
                    <a:pt x="715" y="205"/>
                    <a:pt x="715" y="204"/>
                  </a:cubicBezTo>
                  <a:cubicBezTo>
                    <a:pt x="715" y="203"/>
                    <a:pt x="713" y="203"/>
                    <a:pt x="714" y="203"/>
                  </a:cubicBezTo>
                  <a:cubicBezTo>
                    <a:pt x="714" y="202"/>
                    <a:pt x="713" y="201"/>
                    <a:pt x="713" y="201"/>
                  </a:cubicBezTo>
                  <a:cubicBezTo>
                    <a:pt x="712" y="200"/>
                    <a:pt x="713" y="198"/>
                    <a:pt x="714" y="198"/>
                  </a:cubicBezTo>
                  <a:cubicBezTo>
                    <a:pt x="715" y="197"/>
                    <a:pt x="717" y="198"/>
                    <a:pt x="717" y="198"/>
                  </a:cubicBezTo>
                  <a:cubicBezTo>
                    <a:pt x="718" y="198"/>
                    <a:pt x="715" y="195"/>
                    <a:pt x="715" y="194"/>
                  </a:cubicBezTo>
                  <a:cubicBezTo>
                    <a:pt x="716" y="192"/>
                    <a:pt x="717" y="192"/>
                    <a:pt x="717" y="191"/>
                  </a:cubicBezTo>
                  <a:cubicBezTo>
                    <a:pt x="718" y="190"/>
                    <a:pt x="720" y="189"/>
                    <a:pt x="721" y="189"/>
                  </a:cubicBezTo>
                  <a:cubicBezTo>
                    <a:pt x="722" y="189"/>
                    <a:pt x="723" y="189"/>
                    <a:pt x="723" y="188"/>
                  </a:cubicBezTo>
                  <a:cubicBezTo>
                    <a:pt x="724" y="187"/>
                    <a:pt x="723" y="186"/>
                    <a:pt x="722" y="186"/>
                  </a:cubicBezTo>
                  <a:cubicBezTo>
                    <a:pt x="721" y="186"/>
                    <a:pt x="721" y="185"/>
                    <a:pt x="722" y="184"/>
                  </a:cubicBezTo>
                  <a:cubicBezTo>
                    <a:pt x="722" y="184"/>
                    <a:pt x="722" y="183"/>
                    <a:pt x="721" y="182"/>
                  </a:cubicBezTo>
                  <a:cubicBezTo>
                    <a:pt x="721" y="182"/>
                    <a:pt x="722" y="181"/>
                    <a:pt x="723" y="180"/>
                  </a:cubicBezTo>
                  <a:cubicBezTo>
                    <a:pt x="724" y="180"/>
                    <a:pt x="725" y="181"/>
                    <a:pt x="726" y="181"/>
                  </a:cubicBezTo>
                  <a:cubicBezTo>
                    <a:pt x="726" y="180"/>
                    <a:pt x="726" y="179"/>
                    <a:pt x="726" y="178"/>
                  </a:cubicBezTo>
                  <a:cubicBezTo>
                    <a:pt x="726" y="177"/>
                    <a:pt x="724" y="177"/>
                    <a:pt x="723" y="177"/>
                  </a:cubicBezTo>
                  <a:cubicBezTo>
                    <a:pt x="722" y="177"/>
                    <a:pt x="721" y="176"/>
                    <a:pt x="721" y="174"/>
                  </a:cubicBezTo>
                  <a:cubicBezTo>
                    <a:pt x="720" y="173"/>
                    <a:pt x="722" y="172"/>
                    <a:pt x="722" y="172"/>
                  </a:cubicBezTo>
                  <a:cubicBezTo>
                    <a:pt x="723" y="171"/>
                    <a:pt x="721" y="169"/>
                    <a:pt x="720" y="169"/>
                  </a:cubicBezTo>
                  <a:cubicBezTo>
                    <a:pt x="719" y="170"/>
                    <a:pt x="718" y="169"/>
                    <a:pt x="719" y="168"/>
                  </a:cubicBezTo>
                  <a:cubicBezTo>
                    <a:pt x="719" y="168"/>
                    <a:pt x="718" y="166"/>
                    <a:pt x="718" y="165"/>
                  </a:cubicBezTo>
                  <a:cubicBezTo>
                    <a:pt x="718" y="164"/>
                    <a:pt x="719" y="161"/>
                    <a:pt x="720" y="161"/>
                  </a:cubicBezTo>
                  <a:cubicBezTo>
                    <a:pt x="721" y="160"/>
                    <a:pt x="721" y="159"/>
                    <a:pt x="720" y="158"/>
                  </a:cubicBezTo>
                  <a:cubicBezTo>
                    <a:pt x="720" y="157"/>
                    <a:pt x="721" y="157"/>
                    <a:pt x="722" y="157"/>
                  </a:cubicBezTo>
                  <a:cubicBezTo>
                    <a:pt x="723" y="156"/>
                    <a:pt x="723" y="157"/>
                    <a:pt x="724" y="157"/>
                  </a:cubicBezTo>
                  <a:cubicBezTo>
                    <a:pt x="725" y="157"/>
                    <a:pt x="724" y="157"/>
                    <a:pt x="725" y="156"/>
                  </a:cubicBezTo>
                  <a:cubicBezTo>
                    <a:pt x="725" y="155"/>
                    <a:pt x="727" y="154"/>
                    <a:pt x="728" y="154"/>
                  </a:cubicBezTo>
                  <a:cubicBezTo>
                    <a:pt x="729" y="154"/>
                    <a:pt x="728" y="156"/>
                    <a:pt x="729" y="156"/>
                  </a:cubicBezTo>
                  <a:cubicBezTo>
                    <a:pt x="730" y="157"/>
                    <a:pt x="731" y="154"/>
                    <a:pt x="732" y="154"/>
                  </a:cubicBezTo>
                  <a:cubicBezTo>
                    <a:pt x="733" y="153"/>
                    <a:pt x="733" y="153"/>
                    <a:pt x="733" y="152"/>
                  </a:cubicBezTo>
                  <a:cubicBezTo>
                    <a:pt x="733" y="152"/>
                    <a:pt x="735" y="151"/>
                    <a:pt x="736" y="151"/>
                  </a:cubicBezTo>
                  <a:cubicBezTo>
                    <a:pt x="738" y="152"/>
                    <a:pt x="739" y="154"/>
                    <a:pt x="739" y="155"/>
                  </a:cubicBezTo>
                  <a:cubicBezTo>
                    <a:pt x="740" y="156"/>
                    <a:pt x="741" y="155"/>
                    <a:pt x="741" y="154"/>
                  </a:cubicBezTo>
                  <a:cubicBezTo>
                    <a:pt x="742" y="153"/>
                    <a:pt x="742" y="152"/>
                    <a:pt x="742" y="152"/>
                  </a:cubicBezTo>
                  <a:cubicBezTo>
                    <a:pt x="743" y="151"/>
                    <a:pt x="744" y="151"/>
                    <a:pt x="745" y="151"/>
                  </a:cubicBezTo>
                  <a:cubicBezTo>
                    <a:pt x="745" y="151"/>
                    <a:pt x="744" y="149"/>
                    <a:pt x="744" y="149"/>
                  </a:cubicBezTo>
                  <a:cubicBezTo>
                    <a:pt x="744" y="148"/>
                    <a:pt x="746" y="149"/>
                    <a:pt x="746" y="149"/>
                  </a:cubicBezTo>
                  <a:cubicBezTo>
                    <a:pt x="747" y="148"/>
                    <a:pt x="745" y="147"/>
                    <a:pt x="745" y="147"/>
                  </a:cubicBezTo>
                  <a:cubicBezTo>
                    <a:pt x="745" y="146"/>
                    <a:pt x="746" y="147"/>
                    <a:pt x="746" y="147"/>
                  </a:cubicBezTo>
                  <a:cubicBezTo>
                    <a:pt x="747" y="147"/>
                    <a:pt x="748" y="146"/>
                    <a:pt x="748" y="145"/>
                  </a:cubicBezTo>
                  <a:cubicBezTo>
                    <a:pt x="748" y="145"/>
                    <a:pt x="749" y="146"/>
                    <a:pt x="750" y="146"/>
                  </a:cubicBezTo>
                  <a:cubicBezTo>
                    <a:pt x="750" y="146"/>
                    <a:pt x="751" y="143"/>
                    <a:pt x="754" y="140"/>
                  </a:cubicBezTo>
                  <a:cubicBezTo>
                    <a:pt x="758" y="137"/>
                    <a:pt x="763" y="137"/>
                    <a:pt x="764" y="137"/>
                  </a:cubicBezTo>
                  <a:cubicBezTo>
                    <a:pt x="765" y="137"/>
                    <a:pt x="765" y="137"/>
                    <a:pt x="767" y="138"/>
                  </a:cubicBezTo>
                  <a:cubicBezTo>
                    <a:pt x="769" y="138"/>
                    <a:pt x="769" y="137"/>
                    <a:pt x="770" y="137"/>
                  </a:cubicBezTo>
                  <a:cubicBezTo>
                    <a:pt x="770" y="137"/>
                    <a:pt x="770" y="135"/>
                    <a:pt x="770" y="135"/>
                  </a:cubicBezTo>
                  <a:cubicBezTo>
                    <a:pt x="770" y="134"/>
                    <a:pt x="768" y="132"/>
                    <a:pt x="767" y="132"/>
                  </a:cubicBezTo>
                  <a:cubicBezTo>
                    <a:pt x="766" y="132"/>
                    <a:pt x="766" y="130"/>
                    <a:pt x="764" y="130"/>
                  </a:cubicBezTo>
                  <a:cubicBezTo>
                    <a:pt x="763" y="129"/>
                    <a:pt x="763" y="128"/>
                    <a:pt x="763" y="128"/>
                  </a:cubicBezTo>
                  <a:cubicBezTo>
                    <a:pt x="762" y="127"/>
                    <a:pt x="762" y="127"/>
                    <a:pt x="762" y="128"/>
                  </a:cubicBezTo>
                  <a:cubicBezTo>
                    <a:pt x="761" y="129"/>
                    <a:pt x="762" y="129"/>
                    <a:pt x="759" y="128"/>
                  </a:cubicBezTo>
                  <a:cubicBezTo>
                    <a:pt x="756" y="128"/>
                    <a:pt x="757" y="125"/>
                    <a:pt x="757" y="124"/>
                  </a:cubicBezTo>
                  <a:cubicBezTo>
                    <a:pt x="757" y="123"/>
                    <a:pt x="757" y="122"/>
                    <a:pt x="755" y="122"/>
                  </a:cubicBezTo>
                  <a:cubicBezTo>
                    <a:pt x="753" y="122"/>
                    <a:pt x="754" y="121"/>
                    <a:pt x="755" y="121"/>
                  </a:cubicBezTo>
                  <a:cubicBezTo>
                    <a:pt x="756" y="121"/>
                    <a:pt x="758" y="121"/>
                    <a:pt x="759" y="121"/>
                  </a:cubicBezTo>
                  <a:cubicBezTo>
                    <a:pt x="760" y="121"/>
                    <a:pt x="761" y="122"/>
                    <a:pt x="762" y="122"/>
                  </a:cubicBezTo>
                  <a:cubicBezTo>
                    <a:pt x="763" y="122"/>
                    <a:pt x="765" y="121"/>
                    <a:pt x="767" y="120"/>
                  </a:cubicBezTo>
                  <a:cubicBezTo>
                    <a:pt x="768" y="119"/>
                    <a:pt x="768" y="117"/>
                    <a:pt x="768" y="116"/>
                  </a:cubicBezTo>
                  <a:cubicBezTo>
                    <a:pt x="767" y="116"/>
                    <a:pt x="767" y="115"/>
                    <a:pt x="766" y="115"/>
                  </a:cubicBezTo>
                  <a:cubicBezTo>
                    <a:pt x="766" y="115"/>
                    <a:pt x="766" y="111"/>
                    <a:pt x="766" y="111"/>
                  </a:cubicBezTo>
                  <a:cubicBezTo>
                    <a:pt x="766" y="110"/>
                    <a:pt x="767" y="111"/>
                    <a:pt x="768" y="111"/>
                  </a:cubicBezTo>
                  <a:cubicBezTo>
                    <a:pt x="768" y="112"/>
                    <a:pt x="769" y="112"/>
                    <a:pt x="768" y="113"/>
                  </a:cubicBezTo>
                  <a:cubicBezTo>
                    <a:pt x="768" y="113"/>
                    <a:pt x="769" y="114"/>
                    <a:pt x="769" y="115"/>
                  </a:cubicBezTo>
                  <a:cubicBezTo>
                    <a:pt x="770" y="115"/>
                    <a:pt x="770" y="116"/>
                    <a:pt x="772" y="116"/>
                  </a:cubicBezTo>
                  <a:cubicBezTo>
                    <a:pt x="773" y="117"/>
                    <a:pt x="778" y="117"/>
                    <a:pt x="779" y="117"/>
                  </a:cubicBezTo>
                  <a:cubicBezTo>
                    <a:pt x="780" y="117"/>
                    <a:pt x="783" y="119"/>
                    <a:pt x="782" y="120"/>
                  </a:cubicBezTo>
                  <a:cubicBezTo>
                    <a:pt x="781" y="120"/>
                    <a:pt x="783" y="122"/>
                    <a:pt x="784" y="122"/>
                  </a:cubicBezTo>
                  <a:cubicBezTo>
                    <a:pt x="785" y="122"/>
                    <a:pt x="788" y="122"/>
                    <a:pt x="790" y="123"/>
                  </a:cubicBezTo>
                  <a:cubicBezTo>
                    <a:pt x="791" y="123"/>
                    <a:pt x="792" y="125"/>
                    <a:pt x="794" y="125"/>
                  </a:cubicBezTo>
                  <a:cubicBezTo>
                    <a:pt x="795" y="125"/>
                    <a:pt x="797" y="124"/>
                    <a:pt x="797" y="123"/>
                  </a:cubicBezTo>
                  <a:cubicBezTo>
                    <a:pt x="797" y="123"/>
                    <a:pt x="795" y="122"/>
                    <a:pt x="795" y="123"/>
                  </a:cubicBezTo>
                  <a:cubicBezTo>
                    <a:pt x="794" y="123"/>
                    <a:pt x="794" y="122"/>
                    <a:pt x="793" y="122"/>
                  </a:cubicBezTo>
                  <a:cubicBezTo>
                    <a:pt x="793" y="121"/>
                    <a:pt x="794" y="121"/>
                    <a:pt x="795" y="121"/>
                  </a:cubicBezTo>
                  <a:cubicBezTo>
                    <a:pt x="796" y="120"/>
                    <a:pt x="795" y="119"/>
                    <a:pt x="794" y="118"/>
                  </a:cubicBezTo>
                  <a:cubicBezTo>
                    <a:pt x="794" y="117"/>
                    <a:pt x="793" y="116"/>
                    <a:pt x="793" y="116"/>
                  </a:cubicBezTo>
                  <a:cubicBezTo>
                    <a:pt x="794" y="116"/>
                    <a:pt x="796" y="116"/>
                    <a:pt x="797" y="116"/>
                  </a:cubicBezTo>
                  <a:cubicBezTo>
                    <a:pt x="799" y="116"/>
                    <a:pt x="797" y="115"/>
                    <a:pt x="797" y="114"/>
                  </a:cubicBezTo>
                  <a:cubicBezTo>
                    <a:pt x="796" y="114"/>
                    <a:pt x="799" y="115"/>
                    <a:pt x="800" y="116"/>
                  </a:cubicBezTo>
                  <a:cubicBezTo>
                    <a:pt x="801" y="116"/>
                    <a:pt x="800" y="116"/>
                    <a:pt x="800" y="114"/>
                  </a:cubicBezTo>
                  <a:cubicBezTo>
                    <a:pt x="801" y="113"/>
                    <a:pt x="801" y="113"/>
                    <a:pt x="802" y="113"/>
                  </a:cubicBezTo>
                  <a:cubicBezTo>
                    <a:pt x="803" y="112"/>
                    <a:pt x="802" y="112"/>
                    <a:pt x="800" y="111"/>
                  </a:cubicBezTo>
                  <a:cubicBezTo>
                    <a:pt x="797" y="110"/>
                    <a:pt x="797" y="109"/>
                    <a:pt x="796" y="108"/>
                  </a:cubicBezTo>
                  <a:cubicBezTo>
                    <a:pt x="796" y="107"/>
                    <a:pt x="795" y="107"/>
                    <a:pt x="795" y="108"/>
                  </a:cubicBezTo>
                  <a:cubicBezTo>
                    <a:pt x="794" y="108"/>
                    <a:pt x="793" y="105"/>
                    <a:pt x="792" y="105"/>
                  </a:cubicBezTo>
                  <a:cubicBezTo>
                    <a:pt x="791" y="105"/>
                    <a:pt x="789" y="104"/>
                    <a:pt x="789" y="105"/>
                  </a:cubicBezTo>
                  <a:cubicBezTo>
                    <a:pt x="788" y="105"/>
                    <a:pt x="785" y="104"/>
                    <a:pt x="785" y="105"/>
                  </a:cubicBezTo>
                  <a:cubicBezTo>
                    <a:pt x="784" y="105"/>
                    <a:pt x="786" y="109"/>
                    <a:pt x="785" y="109"/>
                  </a:cubicBezTo>
                  <a:cubicBezTo>
                    <a:pt x="784" y="110"/>
                    <a:pt x="782" y="103"/>
                    <a:pt x="782" y="102"/>
                  </a:cubicBezTo>
                  <a:cubicBezTo>
                    <a:pt x="782" y="101"/>
                    <a:pt x="781" y="100"/>
                    <a:pt x="780" y="100"/>
                  </a:cubicBezTo>
                  <a:cubicBezTo>
                    <a:pt x="779" y="100"/>
                    <a:pt x="776" y="99"/>
                    <a:pt x="774" y="99"/>
                  </a:cubicBezTo>
                  <a:cubicBezTo>
                    <a:pt x="772" y="99"/>
                    <a:pt x="771" y="96"/>
                    <a:pt x="769" y="96"/>
                  </a:cubicBezTo>
                  <a:cubicBezTo>
                    <a:pt x="768" y="96"/>
                    <a:pt x="765" y="95"/>
                    <a:pt x="764" y="94"/>
                  </a:cubicBezTo>
                  <a:cubicBezTo>
                    <a:pt x="762" y="93"/>
                    <a:pt x="761" y="93"/>
                    <a:pt x="759" y="92"/>
                  </a:cubicBezTo>
                  <a:cubicBezTo>
                    <a:pt x="756" y="91"/>
                    <a:pt x="756" y="90"/>
                    <a:pt x="755" y="89"/>
                  </a:cubicBezTo>
                  <a:cubicBezTo>
                    <a:pt x="753" y="88"/>
                    <a:pt x="752" y="89"/>
                    <a:pt x="751" y="88"/>
                  </a:cubicBezTo>
                  <a:cubicBezTo>
                    <a:pt x="750" y="88"/>
                    <a:pt x="750" y="86"/>
                    <a:pt x="749" y="85"/>
                  </a:cubicBezTo>
                  <a:cubicBezTo>
                    <a:pt x="747" y="85"/>
                    <a:pt x="745" y="84"/>
                    <a:pt x="743" y="84"/>
                  </a:cubicBezTo>
                  <a:cubicBezTo>
                    <a:pt x="741" y="83"/>
                    <a:pt x="741" y="82"/>
                    <a:pt x="739" y="81"/>
                  </a:cubicBezTo>
                  <a:cubicBezTo>
                    <a:pt x="736" y="80"/>
                    <a:pt x="728" y="81"/>
                    <a:pt x="725" y="81"/>
                  </a:cubicBezTo>
                  <a:cubicBezTo>
                    <a:pt x="722" y="80"/>
                    <a:pt x="720" y="79"/>
                    <a:pt x="720" y="79"/>
                  </a:cubicBezTo>
                  <a:cubicBezTo>
                    <a:pt x="719" y="80"/>
                    <a:pt x="720" y="81"/>
                    <a:pt x="721" y="81"/>
                  </a:cubicBezTo>
                  <a:cubicBezTo>
                    <a:pt x="722" y="82"/>
                    <a:pt x="719" y="82"/>
                    <a:pt x="719" y="82"/>
                  </a:cubicBezTo>
                  <a:cubicBezTo>
                    <a:pt x="719" y="83"/>
                    <a:pt x="720" y="84"/>
                    <a:pt x="721" y="84"/>
                  </a:cubicBezTo>
                  <a:cubicBezTo>
                    <a:pt x="723" y="85"/>
                    <a:pt x="722" y="85"/>
                    <a:pt x="722" y="86"/>
                  </a:cubicBezTo>
                  <a:cubicBezTo>
                    <a:pt x="722" y="87"/>
                    <a:pt x="722" y="87"/>
                    <a:pt x="723" y="88"/>
                  </a:cubicBezTo>
                  <a:cubicBezTo>
                    <a:pt x="724" y="88"/>
                    <a:pt x="723" y="89"/>
                    <a:pt x="723" y="89"/>
                  </a:cubicBezTo>
                  <a:cubicBezTo>
                    <a:pt x="722" y="89"/>
                    <a:pt x="723" y="91"/>
                    <a:pt x="722" y="92"/>
                  </a:cubicBezTo>
                  <a:cubicBezTo>
                    <a:pt x="721" y="92"/>
                    <a:pt x="720" y="90"/>
                    <a:pt x="720" y="90"/>
                  </a:cubicBezTo>
                  <a:cubicBezTo>
                    <a:pt x="719" y="90"/>
                    <a:pt x="720" y="92"/>
                    <a:pt x="720" y="92"/>
                  </a:cubicBezTo>
                  <a:cubicBezTo>
                    <a:pt x="719" y="92"/>
                    <a:pt x="717" y="89"/>
                    <a:pt x="717" y="89"/>
                  </a:cubicBezTo>
                  <a:cubicBezTo>
                    <a:pt x="717" y="88"/>
                    <a:pt x="714" y="87"/>
                    <a:pt x="713" y="86"/>
                  </a:cubicBezTo>
                  <a:cubicBezTo>
                    <a:pt x="712" y="85"/>
                    <a:pt x="711" y="82"/>
                    <a:pt x="711" y="82"/>
                  </a:cubicBezTo>
                  <a:cubicBezTo>
                    <a:pt x="710" y="82"/>
                    <a:pt x="710" y="82"/>
                    <a:pt x="710" y="83"/>
                  </a:cubicBezTo>
                  <a:cubicBezTo>
                    <a:pt x="710" y="84"/>
                    <a:pt x="703" y="83"/>
                    <a:pt x="701" y="83"/>
                  </a:cubicBezTo>
                  <a:cubicBezTo>
                    <a:pt x="698" y="82"/>
                    <a:pt x="693" y="82"/>
                    <a:pt x="692" y="82"/>
                  </a:cubicBezTo>
                  <a:cubicBezTo>
                    <a:pt x="690" y="83"/>
                    <a:pt x="689" y="84"/>
                    <a:pt x="689" y="85"/>
                  </a:cubicBezTo>
                  <a:cubicBezTo>
                    <a:pt x="689" y="86"/>
                    <a:pt x="690" y="89"/>
                    <a:pt x="690" y="89"/>
                  </a:cubicBezTo>
                  <a:cubicBezTo>
                    <a:pt x="689" y="90"/>
                    <a:pt x="688" y="87"/>
                    <a:pt x="688" y="86"/>
                  </a:cubicBezTo>
                  <a:cubicBezTo>
                    <a:pt x="688" y="85"/>
                    <a:pt x="686" y="85"/>
                    <a:pt x="685" y="84"/>
                  </a:cubicBezTo>
                  <a:cubicBezTo>
                    <a:pt x="684" y="83"/>
                    <a:pt x="683" y="82"/>
                    <a:pt x="682" y="81"/>
                  </a:cubicBezTo>
                  <a:cubicBezTo>
                    <a:pt x="680" y="80"/>
                    <a:pt x="681" y="81"/>
                    <a:pt x="681" y="80"/>
                  </a:cubicBezTo>
                  <a:cubicBezTo>
                    <a:pt x="681" y="79"/>
                    <a:pt x="680" y="78"/>
                    <a:pt x="679" y="77"/>
                  </a:cubicBezTo>
                  <a:cubicBezTo>
                    <a:pt x="678" y="76"/>
                    <a:pt x="676" y="73"/>
                    <a:pt x="674" y="72"/>
                  </a:cubicBezTo>
                  <a:cubicBezTo>
                    <a:pt x="671" y="71"/>
                    <a:pt x="665" y="72"/>
                    <a:pt x="662" y="72"/>
                  </a:cubicBezTo>
                  <a:cubicBezTo>
                    <a:pt x="659" y="72"/>
                    <a:pt x="655" y="73"/>
                    <a:pt x="653" y="73"/>
                  </a:cubicBezTo>
                  <a:cubicBezTo>
                    <a:pt x="651" y="73"/>
                    <a:pt x="649" y="72"/>
                    <a:pt x="648" y="71"/>
                  </a:cubicBezTo>
                  <a:cubicBezTo>
                    <a:pt x="647" y="71"/>
                    <a:pt x="643" y="67"/>
                    <a:pt x="642" y="66"/>
                  </a:cubicBezTo>
                  <a:cubicBezTo>
                    <a:pt x="641" y="65"/>
                    <a:pt x="639" y="66"/>
                    <a:pt x="639" y="65"/>
                  </a:cubicBezTo>
                  <a:cubicBezTo>
                    <a:pt x="639" y="64"/>
                    <a:pt x="641" y="65"/>
                    <a:pt x="642" y="65"/>
                  </a:cubicBezTo>
                  <a:cubicBezTo>
                    <a:pt x="642" y="65"/>
                    <a:pt x="641" y="63"/>
                    <a:pt x="641" y="62"/>
                  </a:cubicBezTo>
                  <a:cubicBezTo>
                    <a:pt x="640" y="61"/>
                    <a:pt x="638" y="60"/>
                    <a:pt x="636" y="60"/>
                  </a:cubicBezTo>
                  <a:cubicBezTo>
                    <a:pt x="634" y="60"/>
                    <a:pt x="633" y="59"/>
                    <a:pt x="631" y="59"/>
                  </a:cubicBezTo>
                  <a:cubicBezTo>
                    <a:pt x="629" y="59"/>
                    <a:pt x="630" y="60"/>
                    <a:pt x="629" y="60"/>
                  </a:cubicBezTo>
                  <a:cubicBezTo>
                    <a:pt x="629" y="60"/>
                    <a:pt x="627" y="60"/>
                    <a:pt x="626" y="60"/>
                  </a:cubicBezTo>
                  <a:cubicBezTo>
                    <a:pt x="625" y="60"/>
                    <a:pt x="625" y="61"/>
                    <a:pt x="624" y="61"/>
                  </a:cubicBezTo>
                  <a:cubicBezTo>
                    <a:pt x="623" y="61"/>
                    <a:pt x="621" y="61"/>
                    <a:pt x="620" y="61"/>
                  </a:cubicBezTo>
                  <a:cubicBezTo>
                    <a:pt x="618" y="61"/>
                    <a:pt x="619" y="61"/>
                    <a:pt x="620" y="60"/>
                  </a:cubicBezTo>
                  <a:cubicBezTo>
                    <a:pt x="620" y="59"/>
                    <a:pt x="620" y="59"/>
                    <a:pt x="620" y="58"/>
                  </a:cubicBezTo>
                  <a:cubicBezTo>
                    <a:pt x="619" y="58"/>
                    <a:pt x="620" y="58"/>
                    <a:pt x="621" y="58"/>
                  </a:cubicBezTo>
                  <a:cubicBezTo>
                    <a:pt x="622" y="58"/>
                    <a:pt x="627" y="59"/>
                    <a:pt x="628" y="59"/>
                  </a:cubicBezTo>
                  <a:cubicBezTo>
                    <a:pt x="630" y="59"/>
                    <a:pt x="622" y="57"/>
                    <a:pt x="619" y="57"/>
                  </a:cubicBezTo>
                  <a:cubicBezTo>
                    <a:pt x="616" y="57"/>
                    <a:pt x="610" y="56"/>
                    <a:pt x="608" y="56"/>
                  </a:cubicBezTo>
                  <a:cubicBezTo>
                    <a:pt x="607" y="57"/>
                    <a:pt x="603" y="58"/>
                    <a:pt x="602" y="58"/>
                  </a:cubicBezTo>
                  <a:cubicBezTo>
                    <a:pt x="602" y="58"/>
                    <a:pt x="601" y="59"/>
                    <a:pt x="602" y="61"/>
                  </a:cubicBezTo>
                  <a:cubicBezTo>
                    <a:pt x="603" y="62"/>
                    <a:pt x="603" y="61"/>
                    <a:pt x="603" y="60"/>
                  </a:cubicBezTo>
                  <a:cubicBezTo>
                    <a:pt x="604" y="60"/>
                    <a:pt x="604" y="61"/>
                    <a:pt x="606" y="61"/>
                  </a:cubicBezTo>
                  <a:cubicBezTo>
                    <a:pt x="607" y="62"/>
                    <a:pt x="604" y="61"/>
                    <a:pt x="604" y="62"/>
                  </a:cubicBezTo>
                  <a:cubicBezTo>
                    <a:pt x="605" y="62"/>
                    <a:pt x="604" y="62"/>
                    <a:pt x="604" y="63"/>
                  </a:cubicBezTo>
                  <a:cubicBezTo>
                    <a:pt x="603" y="64"/>
                    <a:pt x="606" y="66"/>
                    <a:pt x="607" y="67"/>
                  </a:cubicBezTo>
                  <a:cubicBezTo>
                    <a:pt x="607" y="67"/>
                    <a:pt x="606" y="67"/>
                    <a:pt x="605" y="67"/>
                  </a:cubicBezTo>
                  <a:cubicBezTo>
                    <a:pt x="605" y="67"/>
                    <a:pt x="605" y="67"/>
                    <a:pt x="604" y="68"/>
                  </a:cubicBezTo>
                  <a:cubicBezTo>
                    <a:pt x="603" y="68"/>
                    <a:pt x="602" y="66"/>
                    <a:pt x="602" y="66"/>
                  </a:cubicBezTo>
                  <a:cubicBezTo>
                    <a:pt x="602" y="65"/>
                    <a:pt x="600" y="65"/>
                    <a:pt x="599" y="66"/>
                  </a:cubicBezTo>
                  <a:cubicBezTo>
                    <a:pt x="598" y="66"/>
                    <a:pt x="600" y="67"/>
                    <a:pt x="601" y="68"/>
                  </a:cubicBezTo>
                  <a:cubicBezTo>
                    <a:pt x="601" y="69"/>
                    <a:pt x="600" y="69"/>
                    <a:pt x="599" y="69"/>
                  </a:cubicBezTo>
                  <a:cubicBezTo>
                    <a:pt x="599" y="69"/>
                    <a:pt x="600" y="71"/>
                    <a:pt x="599" y="71"/>
                  </a:cubicBezTo>
                  <a:cubicBezTo>
                    <a:pt x="598" y="71"/>
                    <a:pt x="596" y="68"/>
                    <a:pt x="595" y="68"/>
                  </a:cubicBezTo>
                  <a:cubicBezTo>
                    <a:pt x="594" y="67"/>
                    <a:pt x="593" y="66"/>
                    <a:pt x="592" y="67"/>
                  </a:cubicBezTo>
                  <a:cubicBezTo>
                    <a:pt x="591" y="67"/>
                    <a:pt x="590" y="66"/>
                    <a:pt x="588" y="66"/>
                  </a:cubicBezTo>
                  <a:cubicBezTo>
                    <a:pt x="587" y="65"/>
                    <a:pt x="586" y="66"/>
                    <a:pt x="586" y="67"/>
                  </a:cubicBezTo>
                  <a:cubicBezTo>
                    <a:pt x="585" y="67"/>
                    <a:pt x="584" y="67"/>
                    <a:pt x="583" y="67"/>
                  </a:cubicBezTo>
                  <a:cubicBezTo>
                    <a:pt x="582" y="67"/>
                    <a:pt x="580" y="64"/>
                    <a:pt x="579" y="63"/>
                  </a:cubicBezTo>
                  <a:cubicBezTo>
                    <a:pt x="578" y="62"/>
                    <a:pt x="579" y="63"/>
                    <a:pt x="578" y="65"/>
                  </a:cubicBezTo>
                  <a:cubicBezTo>
                    <a:pt x="577" y="66"/>
                    <a:pt x="577" y="68"/>
                    <a:pt x="578" y="70"/>
                  </a:cubicBezTo>
                  <a:cubicBezTo>
                    <a:pt x="578" y="72"/>
                    <a:pt x="576" y="73"/>
                    <a:pt x="576" y="74"/>
                  </a:cubicBezTo>
                  <a:cubicBezTo>
                    <a:pt x="575" y="74"/>
                    <a:pt x="575" y="73"/>
                    <a:pt x="574" y="72"/>
                  </a:cubicBezTo>
                  <a:cubicBezTo>
                    <a:pt x="574" y="72"/>
                    <a:pt x="573" y="72"/>
                    <a:pt x="572" y="72"/>
                  </a:cubicBezTo>
                  <a:cubicBezTo>
                    <a:pt x="572" y="72"/>
                    <a:pt x="571" y="70"/>
                    <a:pt x="571" y="70"/>
                  </a:cubicBezTo>
                  <a:cubicBezTo>
                    <a:pt x="571" y="69"/>
                    <a:pt x="570" y="68"/>
                    <a:pt x="570" y="68"/>
                  </a:cubicBezTo>
                  <a:cubicBezTo>
                    <a:pt x="569" y="67"/>
                    <a:pt x="569" y="67"/>
                    <a:pt x="567" y="66"/>
                  </a:cubicBezTo>
                  <a:cubicBezTo>
                    <a:pt x="566" y="65"/>
                    <a:pt x="566" y="65"/>
                    <a:pt x="566" y="64"/>
                  </a:cubicBezTo>
                  <a:cubicBezTo>
                    <a:pt x="565" y="63"/>
                    <a:pt x="565" y="64"/>
                    <a:pt x="564" y="64"/>
                  </a:cubicBezTo>
                  <a:cubicBezTo>
                    <a:pt x="564" y="64"/>
                    <a:pt x="563" y="63"/>
                    <a:pt x="563" y="63"/>
                  </a:cubicBezTo>
                  <a:cubicBezTo>
                    <a:pt x="563" y="62"/>
                    <a:pt x="562" y="62"/>
                    <a:pt x="562" y="63"/>
                  </a:cubicBezTo>
                  <a:cubicBezTo>
                    <a:pt x="562" y="63"/>
                    <a:pt x="560" y="60"/>
                    <a:pt x="560" y="60"/>
                  </a:cubicBezTo>
                  <a:cubicBezTo>
                    <a:pt x="559" y="59"/>
                    <a:pt x="557" y="59"/>
                    <a:pt x="556" y="59"/>
                  </a:cubicBezTo>
                  <a:cubicBezTo>
                    <a:pt x="555" y="59"/>
                    <a:pt x="554" y="58"/>
                    <a:pt x="554" y="57"/>
                  </a:cubicBezTo>
                  <a:cubicBezTo>
                    <a:pt x="553" y="56"/>
                    <a:pt x="558" y="58"/>
                    <a:pt x="559" y="59"/>
                  </a:cubicBezTo>
                  <a:cubicBezTo>
                    <a:pt x="561" y="59"/>
                    <a:pt x="561" y="60"/>
                    <a:pt x="562" y="61"/>
                  </a:cubicBezTo>
                  <a:cubicBezTo>
                    <a:pt x="564" y="62"/>
                    <a:pt x="565" y="62"/>
                    <a:pt x="565" y="62"/>
                  </a:cubicBezTo>
                  <a:cubicBezTo>
                    <a:pt x="565" y="61"/>
                    <a:pt x="564" y="55"/>
                    <a:pt x="564" y="54"/>
                  </a:cubicBezTo>
                  <a:cubicBezTo>
                    <a:pt x="564" y="53"/>
                    <a:pt x="562" y="53"/>
                    <a:pt x="560" y="52"/>
                  </a:cubicBezTo>
                  <a:cubicBezTo>
                    <a:pt x="559" y="51"/>
                    <a:pt x="560" y="50"/>
                    <a:pt x="558" y="49"/>
                  </a:cubicBezTo>
                  <a:cubicBezTo>
                    <a:pt x="557" y="49"/>
                    <a:pt x="557" y="48"/>
                    <a:pt x="556" y="48"/>
                  </a:cubicBezTo>
                  <a:cubicBezTo>
                    <a:pt x="555" y="48"/>
                    <a:pt x="553" y="48"/>
                    <a:pt x="553" y="48"/>
                  </a:cubicBezTo>
                  <a:cubicBezTo>
                    <a:pt x="552" y="48"/>
                    <a:pt x="551" y="48"/>
                    <a:pt x="550" y="48"/>
                  </a:cubicBezTo>
                  <a:cubicBezTo>
                    <a:pt x="548" y="48"/>
                    <a:pt x="547" y="48"/>
                    <a:pt x="546" y="47"/>
                  </a:cubicBezTo>
                  <a:cubicBezTo>
                    <a:pt x="545" y="46"/>
                    <a:pt x="545" y="46"/>
                    <a:pt x="543" y="46"/>
                  </a:cubicBezTo>
                  <a:cubicBezTo>
                    <a:pt x="542" y="46"/>
                    <a:pt x="541" y="45"/>
                    <a:pt x="540" y="45"/>
                  </a:cubicBezTo>
                  <a:cubicBezTo>
                    <a:pt x="539" y="45"/>
                    <a:pt x="539" y="46"/>
                    <a:pt x="538" y="47"/>
                  </a:cubicBezTo>
                  <a:cubicBezTo>
                    <a:pt x="538" y="47"/>
                    <a:pt x="540" y="48"/>
                    <a:pt x="541" y="49"/>
                  </a:cubicBezTo>
                  <a:cubicBezTo>
                    <a:pt x="542" y="50"/>
                    <a:pt x="542" y="50"/>
                    <a:pt x="541" y="50"/>
                  </a:cubicBezTo>
                  <a:cubicBezTo>
                    <a:pt x="540" y="51"/>
                    <a:pt x="540" y="51"/>
                    <a:pt x="541" y="52"/>
                  </a:cubicBezTo>
                  <a:cubicBezTo>
                    <a:pt x="543" y="53"/>
                    <a:pt x="540" y="52"/>
                    <a:pt x="541" y="53"/>
                  </a:cubicBezTo>
                  <a:cubicBezTo>
                    <a:pt x="542" y="54"/>
                    <a:pt x="538" y="54"/>
                    <a:pt x="536" y="53"/>
                  </a:cubicBezTo>
                  <a:cubicBezTo>
                    <a:pt x="533" y="52"/>
                    <a:pt x="531" y="53"/>
                    <a:pt x="530" y="53"/>
                  </a:cubicBezTo>
                  <a:cubicBezTo>
                    <a:pt x="529" y="53"/>
                    <a:pt x="528" y="50"/>
                    <a:pt x="528" y="50"/>
                  </a:cubicBezTo>
                  <a:cubicBezTo>
                    <a:pt x="528" y="49"/>
                    <a:pt x="525" y="49"/>
                    <a:pt x="523" y="49"/>
                  </a:cubicBezTo>
                  <a:cubicBezTo>
                    <a:pt x="521" y="49"/>
                    <a:pt x="518" y="48"/>
                    <a:pt x="517" y="47"/>
                  </a:cubicBezTo>
                  <a:cubicBezTo>
                    <a:pt x="516" y="47"/>
                    <a:pt x="517" y="47"/>
                    <a:pt x="516" y="48"/>
                  </a:cubicBezTo>
                  <a:cubicBezTo>
                    <a:pt x="516" y="48"/>
                    <a:pt x="512" y="46"/>
                    <a:pt x="510" y="46"/>
                  </a:cubicBezTo>
                  <a:cubicBezTo>
                    <a:pt x="508" y="46"/>
                    <a:pt x="507" y="46"/>
                    <a:pt x="506" y="47"/>
                  </a:cubicBezTo>
                  <a:cubicBezTo>
                    <a:pt x="506" y="48"/>
                    <a:pt x="508" y="50"/>
                    <a:pt x="509" y="51"/>
                  </a:cubicBezTo>
                  <a:cubicBezTo>
                    <a:pt x="510" y="52"/>
                    <a:pt x="507" y="53"/>
                    <a:pt x="506" y="54"/>
                  </a:cubicBezTo>
                  <a:cubicBezTo>
                    <a:pt x="506" y="54"/>
                    <a:pt x="507" y="52"/>
                    <a:pt x="507" y="51"/>
                  </a:cubicBezTo>
                  <a:cubicBezTo>
                    <a:pt x="506" y="50"/>
                    <a:pt x="504" y="44"/>
                    <a:pt x="503" y="44"/>
                  </a:cubicBezTo>
                  <a:cubicBezTo>
                    <a:pt x="503" y="43"/>
                    <a:pt x="502" y="43"/>
                    <a:pt x="500" y="43"/>
                  </a:cubicBezTo>
                  <a:cubicBezTo>
                    <a:pt x="499" y="43"/>
                    <a:pt x="499" y="40"/>
                    <a:pt x="498" y="39"/>
                  </a:cubicBezTo>
                  <a:cubicBezTo>
                    <a:pt x="498" y="39"/>
                    <a:pt x="498" y="40"/>
                    <a:pt x="496" y="40"/>
                  </a:cubicBezTo>
                  <a:cubicBezTo>
                    <a:pt x="495" y="41"/>
                    <a:pt x="495" y="41"/>
                    <a:pt x="494" y="42"/>
                  </a:cubicBezTo>
                  <a:cubicBezTo>
                    <a:pt x="492" y="44"/>
                    <a:pt x="492" y="44"/>
                    <a:pt x="490" y="45"/>
                  </a:cubicBezTo>
                  <a:cubicBezTo>
                    <a:pt x="488" y="46"/>
                    <a:pt x="485" y="50"/>
                    <a:pt x="484" y="51"/>
                  </a:cubicBezTo>
                  <a:cubicBezTo>
                    <a:pt x="482" y="52"/>
                    <a:pt x="483" y="49"/>
                    <a:pt x="483" y="47"/>
                  </a:cubicBezTo>
                  <a:cubicBezTo>
                    <a:pt x="483" y="44"/>
                    <a:pt x="483" y="43"/>
                    <a:pt x="482" y="43"/>
                  </a:cubicBezTo>
                  <a:cubicBezTo>
                    <a:pt x="482" y="42"/>
                    <a:pt x="484" y="43"/>
                    <a:pt x="485" y="43"/>
                  </a:cubicBezTo>
                  <a:cubicBezTo>
                    <a:pt x="486" y="43"/>
                    <a:pt x="490" y="37"/>
                    <a:pt x="491" y="36"/>
                  </a:cubicBezTo>
                  <a:cubicBezTo>
                    <a:pt x="493" y="36"/>
                    <a:pt x="493" y="35"/>
                    <a:pt x="495" y="34"/>
                  </a:cubicBezTo>
                  <a:cubicBezTo>
                    <a:pt x="496" y="33"/>
                    <a:pt x="497" y="34"/>
                    <a:pt x="500" y="32"/>
                  </a:cubicBezTo>
                  <a:cubicBezTo>
                    <a:pt x="502" y="30"/>
                    <a:pt x="501" y="25"/>
                    <a:pt x="501" y="23"/>
                  </a:cubicBezTo>
                  <a:cubicBezTo>
                    <a:pt x="501" y="20"/>
                    <a:pt x="501" y="19"/>
                    <a:pt x="500" y="18"/>
                  </a:cubicBezTo>
                  <a:cubicBezTo>
                    <a:pt x="499" y="17"/>
                    <a:pt x="499" y="17"/>
                    <a:pt x="498" y="15"/>
                  </a:cubicBezTo>
                  <a:cubicBezTo>
                    <a:pt x="497" y="14"/>
                    <a:pt x="496" y="13"/>
                    <a:pt x="495" y="13"/>
                  </a:cubicBezTo>
                  <a:cubicBezTo>
                    <a:pt x="494" y="13"/>
                    <a:pt x="493" y="13"/>
                    <a:pt x="493" y="13"/>
                  </a:cubicBezTo>
                  <a:cubicBezTo>
                    <a:pt x="493" y="13"/>
                    <a:pt x="491" y="13"/>
                    <a:pt x="490" y="13"/>
                  </a:cubicBezTo>
                  <a:cubicBezTo>
                    <a:pt x="489" y="14"/>
                    <a:pt x="481" y="13"/>
                    <a:pt x="478" y="13"/>
                  </a:cubicBezTo>
                  <a:cubicBezTo>
                    <a:pt x="475" y="13"/>
                    <a:pt x="476" y="14"/>
                    <a:pt x="475" y="15"/>
                  </a:cubicBezTo>
                  <a:cubicBezTo>
                    <a:pt x="474" y="16"/>
                    <a:pt x="473" y="16"/>
                    <a:pt x="472" y="17"/>
                  </a:cubicBezTo>
                  <a:cubicBezTo>
                    <a:pt x="471" y="17"/>
                    <a:pt x="471" y="15"/>
                    <a:pt x="472" y="14"/>
                  </a:cubicBezTo>
                  <a:cubicBezTo>
                    <a:pt x="472" y="13"/>
                    <a:pt x="473" y="10"/>
                    <a:pt x="473" y="10"/>
                  </a:cubicBezTo>
                  <a:cubicBezTo>
                    <a:pt x="473" y="9"/>
                    <a:pt x="471" y="9"/>
                    <a:pt x="470" y="9"/>
                  </a:cubicBezTo>
                  <a:cubicBezTo>
                    <a:pt x="469" y="9"/>
                    <a:pt x="471" y="8"/>
                    <a:pt x="471" y="7"/>
                  </a:cubicBezTo>
                  <a:cubicBezTo>
                    <a:pt x="472" y="7"/>
                    <a:pt x="472" y="6"/>
                    <a:pt x="472" y="5"/>
                  </a:cubicBezTo>
                  <a:cubicBezTo>
                    <a:pt x="472" y="4"/>
                    <a:pt x="472" y="4"/>
                    <a:pt x="470" y="3"/>
                  </a:cubicBezTo>
                  <a:cubicBezTo>
                    <a:pt x="469" y="2"/>
                    <a:pt x="468" y="1"/>
                    <a:pt x="467" y="1"/>
                  </a:cubicBezTo>
                  <a:cubicBezTo>
                    <a:pt x="465" y="0"/>
                    <a:pt x="465" y="0"/>
                    <a:pt x="464" y="0"/>
                  </a:cubicBezTo>
                  <a:cubicBezTo>
                    <a:pt x="463" y="0"/>
                    <a:pt x="463" y="0"/>
                    <a:pt x="462" y="1"/>
                  </a:cubicBezTo>
                  <a:cubicBezTo>
                    <a:pt x="461" y="1"/>
                    <a:pt x="458" y="2"/>
                    <a:pt x="458" y="3"/>
                  </a:cubicBezTo>
                  <a:cubicBezTo>
                    <a:pt x="458" y="4"/>
                    <a:pt x="458" y="5"/>
                    <a:pt x="456" y="7"/>
                  </a:cubicBezTo>
                  <a:cubicBezTo>
                    <a:pt x="455" y="9"/>
                    <a:pt x="456" y="10"/>
                    <a:pt x="456" y="12"/>
                  </a:cubicBezTo>
                  <a:cubicBezTo>
                    <a:pt x="456" y="14"/>
                    <a:pt x="456" y="15"/>
                    <a:pt x="452" y="15"/>
                  </a:cubicBezTo>
                  <a:cubicBezTo>
                    <a:pt x="449" y="16"/>
                    <a:pt x="449" y="14"/>
                    <a:pt x="448" y="16"/>
                  </a:cubicBezTo>
                  <a:cubicBezTo>
                    <a:pt x="447" y="17"/>
                    <a:pt x="449" y="19"/>
                    <a:pt x="453" y="21"/>
                  </a:cubicBezTo>
                  <a:cubicBezTo>
                    <a:pt x="457" y="22"/>
                    <a:pt x="456" y="21"/>
                    <a:pt x="456" y="22"/>
                  </a:cubicBezTo>
                  <a:cubicBezTo>
                    <a:pt x="456" y="23"/>
                    <a:pt x="454" y="22"/>
                    <a:pt x="453" y="22"/>
                  </a:cubicBezTo>
                  <a:cubicBezTo>
                    <a:pt x="451" y="23"/>
                    <a:pt x="453" y="23"/>
                    <a:pt x="454" y="23"/>
                  </a:cubicBezTo>
                  <a:cubicBezTo>
                    <a:pt x="455" y="23"/>
                    <a:pt x="456" y="24"/>
                    <a:pt x="457" y="25"/>
                  </a:cubicBezTo>
                  <a:cubicBezTo>
                    <a:pt x="458" y="27"/>
                    <a:pt x="456" y="28"/>
                    <a:pt x="456" y="29"/>
                  </a:cubicBezTo>
                  <a:cubicBezTo>
                    <a:pt x="456" y="29"/>
                    <a:pt x="456" y="27"/>
                    <a:pt x="455" y="26"/>
                  </a:cubicBezTo>
                  <a:cubicBezTo>
                    <a:pt x="455" y="25"/>
                    <a:pt x="454" y="25"/>
                    <a:pt x="453" y="26"/>
                  </a:cubicBezTo>
                  <a:cubicBezTo>
                    <a:pt x="451" y="26"/>
                    <a:pt x="450" y="25"/>
                    <a:pt x="450" y="24"/>
                  </a:cubicBezTo>
                  <a:cubicBezTo>
                    <a:pt x="449" y="23"/>
                    <a:pt x="448" y="22"/>
                    <a:pt x="447" y="21"/>
                  </a:cubicBezTo>
                  <a:cubicBezTo>
                    <a:pt x="445" y="20"/>
                    <a:pt x="445" y="21"/>
                    <a:pt x="443" y="21"/>
                  </a:cubicBezTo>
                  <a:cubicBezTo>
                    <a:pt x="442" y="22"/>
                    <a:pt x="443" y="20"/>
                    <a:pt x="441" y="19"/>
                  </a:cubicBezTo>
                  <a:cubicBezTo>
                    <a:pt x="440" y="19"/>
                    <a:pt x="441" y="18"/>
                    <a:pt x="439" y="19"/>
                  </a:cubicBezTo>
                  <a:cubicBezTo>
                    <a:pt x="438" y="19"/>
                    <a:pt x="438" y="19"/>
                    <a:pt x="436" y="19"/>
                  </a:cubicBezTo>
                  <a:cubicBezTo>
                    <a:pt x="434" y="19"/>
                    <a:pt x="434" y="20"/>
                    <a:pt x="432" y="20"/>
                  </a:cubicBezTo>
                  <a:cubicBezTo>
                    <a:pt x="431" y="20"/>
                    <a:pt x="432" y="19"/>
                    <a:pt x="432" y="18"/>
                  </a:cubicBezTo>
                  <a:cubicBezTo>
                    <a:pt x="432" y="18"/>
                    <a:pt x="430" y="19"/>
                    <a:pt x="429" y="20"/>
                  </a:cubicBezTo>
                  <a:cubicBezTo>
                    <a:pt x="427" y="20"/>
                    <a:pt x="426" y="21"/>
                    <a:pt x="425" y="22"/>
                  </a:cubicBezTo>
                  <a:cubicBezTo>
                    <a:pt x="424" y="22"/>
                    <a:pt x="420" y="23"/>
                    <a:pt x="417" y="25"/>
                  </a:cubicBezTo>
                  <a:cubicBezTo>
                    <a:pt x="414" y="26"/>
                    <a:pt x="414" y="28"/>
                    <a:pt x="412" y="30"/>
                  </a:cubicBezTo>
                  <a:cubicBezTo>
                    <a:pt x="411" y="31"/>
                    <a:pt x="412" y="31"/>
                    <a:pt x="410" y="32"/>
                  </a:cubicBezTo>
                  <a:cubicBezTo>
                    <a:pt x="409" y="32"/>
                    <a:pt x="407" y="33"/>
                    <a:pt x="406" y="34"/>
                  </a:cubicBezTo>
                  <a:cubicBezTo>
                    <a:pt x="405" y="35"/>
                    <a:pt x="405" y="35"/>
                    <a:pt x="404" y="36"/>
                  </a:cubicBezTo>
                  <a:cubicBezTo>
                    <a:pt x="402" y="37"/>
                    <a:pt x="403" y="38"/>
                    <a:pt x="403" y="39"/>
                  </a:cubicBezTo>
                  <a:cubicBezTo>
                    <a:pt x="403" y="40"/>
                    <a:pt x="405" y="40"/>
                    <a:pt x="404" y="41"/>
                  </a:cubicBezTo>
                  <a:cubicBezTo>
                    <a:pt x="404" y="42"/>
                    <a:pt x="404" y="43"/>
                    <a:pt x="402" y="43"/>
                  </a:cubicBezTo>
                  <a:cubicBezTo>
                    <a:pt x="400" y="43"/>
                    <a:pt x="399" y="44"/>
                    <a:pt x="396" y="45"/>
                  </a:cubicBezTo>
                  <a:cubicBezTo>
                    <a:pt x="393" y="46"/>
                    <a:pt x="391" y="45"/>
                    <a:pt x="390" y="46"/>
                  </a:cubicBezTo>
                  <a:cubicBezTo>
                    <a:pt x="388" y="47"/>
                    <a:pt x="390" y="50"/>
                    <a:pt x="389" y="51"/>
                  </a:cubicBezTo>
                  <a:cubicBezTo>
                    <a:pt x="389" y="53"/>
                    <a:pt x="390" y="54"/>
                    <a:pt x="391" y="55"/>
                  </a:cubicBezTo>
                  <a:cubicBezTo>
                    <a:pt x="392" y="57"/>
                    <a:pt x="392" y="58"/>
                    <a:pt x="394" y="58"/>
                  </a:cubicBezTo>
                  <a:cubicBezTo>
                    <a:pt x="395" y="59"/>
                    <a:pt x="397" y="60"/>
                    <a:pt x="398" y="61"/>
                  </a:cubicBezTo>
                  <a:cubicBezTo>
                    <a:pt x="399" y="62"/>
                    <a:pt x="400" y="62"/>
                    <a:pt x="401" y="63"/>
                  </a:cubicBezTo>
                  <a:cubicBezTo>
                    <a:pt x="402" y="64"/>
                    <a:pt x="402" y="67"/>
                    <a:pt x="402" y="68"/>
                  </a:cubicBezTo>
                  <a:cubicBezTo>
                    <a:pt x="402" y="69"/>
                    <a:pt x="401" y="73"/>
                    <a:pt x="401" y="74"/>
                  </a:cubicBezTo>
                  <a:cubicBezTo>
                    <a:pt x="401" y="75"/>
                    <a:pt x="400" y="72"/>
                    <a:pt x="399" y="71"/>
                  </a:cubicBezTo>
                  <a:cubicBezTo>
                    <a:pt x="399" y="71"/>
                    <a:pt x="398" y="71"/>
                    <a:pt x="397" y="71"/>
                  </a:cubicBezTo>
                  <a:cubicBezTo>
                    <a:pt x="396" y="72"/>
                    <a:pt x="398" y="69"/>
                    <a:pt x="399" y="68"/>
                  </a:cubicBezTo>
                  <a:cubicBezTo>
                    <a:pt x="400" y="68"/>
                    <a:pt x="400" y="66"/>
                    <a:pt x="400" y="65"/>
                  </a:cubicBezTo>
                  <a:cubicBezTo>
                    <a:pt x="400" y="64"/>
                    <a:pt x="394" y="64"/>
                    <a:pt x="392" y="63"/>
                  </a:cubicBezTo>
                  <a:cubicBezTo>
                    <a:pt x="391" y="62"/>
                    <a:pt x="387" y="56"/>
                    <a:pt x="386" y="55"/>
                  </a:cubicBezTo>
                  <a:cubicBezTo>
                    <a:pt x="386" y="53"/>
                    <a:pt x="383" y="53"/>
                    <a:pt x="383" y="53"/>
                  </a:cubicBezTo>
                  <a:cubicBezTo>
                    <a:pt x="382" y="53"/>
                    <a:pt x="380" y="55"/>
                    <a:pt x="380" y="55"/>
                  </a:cubicBezTo>
                  <a:cubicBezTo>
                    <a:pt x="379" y="56"/>
                    <a:pt x="381" y="56"/>
                    <a:pt x="382" y="57"/>
                  </a:cubicBezTo>
                  <a:cubicBezTo>
                    <a:pt x="383" y="57"/>
                    <a:pt x="383" y="58"/>
                    <a:pt x="382" y="59"/>
                  </a:cubicBezTo>
                  <a:cubicBezTo>
                    <a:pt x="382" y="59"/>
                    <a:pt x="382" y="57"/>
                    <a:pt x="381" y="58"/>
                  </a:cubicBezTo>
                  <a:cubicBezTo>
                    <a:pt x="380" y="59"/>
                    <a:pt x="378" y="57"/>
                    <a:pt x="377" y="57"/>
                  </a:cubicBezTo>
                  <a:cubicBezTo>
                    <a:pt x="376" y="57"/>
                    <a:pt x="374" y="57"/>
                    <a:pt x="374" y="58"/>
                  </a:cubicBezTo>
                  <a:cubicBezTo>
                    <a:pt x="375" y="58"/>
                    <a:pt x="374" y="59"/>
                    <a:pt x="375" y="60"/>
                  </a:cubicBezTo>
                  <a:cubicBezTo>
                    <a:pt x="375" y="62"/>
                    <a:pt x="377" y="63"/>
                    <a:pt x="378" y="64"/>
                  </a:cubicBezTo>
                  <a:cubicBezTo>
                    <a:pt x="379" y="64"/>
                    <a:pt x="381" y="64"/>
                    <a:pt x="382" y="65"/>
                  </a:cubicBezTo>
                  <a:cubicBezTo>
                    <a:pt x="383" y="66"/>
                    <a:pt x="383" y="67"/>
                    <a:pt x="382" y="68"/>
                  </a:cubicBezTo>
                  <a:cubicBezTo>
                    <a:pt x="382" y="69"/>
                    <a:pt x="380" y="67"/>
                    <a:pt x="378" y="67"/>
                  </a:cubicBezTo>
                  <a:cubicBezTo>
                    <a:pt x="377" y="68"/>
                    <a:pt x="375" y="68"/>
                    <a:pt x="374" y="68"/>
                  </a:cubicBezTo>
                  <a:cubicBezTo>
                    <a:pt x="373" y="68"/>
                    <a:pt x="372" y="67"/>
                    <a:pt x="372" y="65"/>
                  </a:cubicBezTo>
                  <a:cubicBezTo>
                    <a:pt x="373" y="64"/>
                    <a:pt x="372" y="56"/>
                    <a:pt x="371" y="55"/>
                  </a:cubicBezTo>
                  <a:cubicBezTo>
                    <a:pt x="370" y="54"/>
                    <a:pt x="369" y="53"/>
                    <a:pt x="369" y="53"/>
                  </a:cubicBezTo>
                  <a:cubicBezTo>
                    <a:pt x="369" y="54"/>
                    <a:pt x="369" y="58"/>
                    <a:pt x="369" y="59"/>
                  </a:cubicBezTo>
                  <a:cubicBezTo>
                    <a:pt x="369" y="60"/>
                    <a:pt x="365" y="62"/>
                    <a:pt x="365" y="63"/>
                  </a:cubicBezTo>
                  <a:cubicBezTo>
                    <a:pt x="365" y="65"/>
                    <a:pt x="364" y="65"/>
                    <a:pt x="364" y="67"/>
                  </a:cubicBezTo>
                  <a:cubicBezTo>
                    <a:pt x="363" y="68"/>
                    <a:pt x="367" y="71"/>
                    <a:pt x="368" y="72"/>
                  </a:cubicBezTo>
                  <a:cubicBezTo>
                    <a:pt x="369" y="73"/>
                    <a:pt x="368" y="74"/>
                    <a:pt x="368" y="75"/>
                  </a:cubicBezTo>
                  <a:cubicBezTo>
                    <a:pt x="368" y="75"/>
                    <a:pt x="367" y="81"/>
                    <a:pt x="368" y="83"/>
                  </a:cubicBezTo>
                  <a:cubicBezTo>
                    <a:pt x="368" y="86"/>
                    <a:pt x="368" y="87"/>
                    <a:pt x="369" y="88"/>
                  </a:cubicBezTo>
                  <a:cubicBezTo>
                    <a:pt x="370" y="88"/>
                    <a:pt x="370" y="87"/>
                    <a:pt x="371" y="87"/>
                  </a:cubicBezTo>
                  <a:cubicBezTo>
                    <a:pt x="372" y="87"/>
                    <a:pt x="373" y="86"/>
                    <a:pt x="374" y="86"/>
                  </a:cubicBezTo>
                  <a:cubicBezTo>
                    <a:pt x="375" y="86"/>
                    <a:pt x="378" y="86"/>
                    <a:pt x="380" y="86"/>
                  </a:cubicBezTo>
                  <a:cubicBezTo>
                    <a:pt x="382" y="87"/>
                    <a:pt x="382" y="88"/>
                    <a:pt x="383" y="90"/>
                  </a:cubicBezTo>
                  <a:cubicBezTo>
                    <a:pt x="383" y="91"/>
                    <a:pt x="385" y="93"/>
                    <a:pt x="386" y="94"/>
                  </a:cubicBezTo>
                  <a:cubicBezTo>
                    <a:pt x="387" y="96"/>
                    <a:pt x="384" y="96"/>
                    <a:pt x="384" y="98"/>
                  </a:cubicBezTo>
                  <a:cubicBezTo>
                    <a:pt x="384" y="101"/>
                    <a:pt x="386" y="102"/>
                    <a:pt x="388" y="102"/>
                  </a:cubicBezTo>
                  <a:cubicBezTo>
                    <a:pt x="389" y="103"/>
                    <a:pt x="387" y="103"/>
                    <a:pt x="386" y="103"/>
                  </a:cubicBezTo>
                  <a:cubicBezTo>
                    <a:pt x="385" y="103"/>
                    <a:pt x="384" y="104"/>
                    <a:pt x="384" y="105"/>
                  </a:cubicBezTo>
                  <a:cubicBezTo>
                    <a:pt x="383" y="105"/>
                    <a:pt x="382" y="104"/>
                    <a:pt x="382" y="103"/>
                  </a:cubicBezTo>
                  <a:cubicBezTo>
                    <a:pt x="381" y="103"/>
                    <a:pt x="381" y="97"/>
                    <a:pt x="380" y="95"/>
                  </a:cubicBezTo>
                  <a:cubicBezTo>
                    <a:pt x="380" y="93"/>
                    <a:pt x="379" y="91"/>
                    <a:pt x="378" y="90"/>
                  </a:cubicBezTo>
                  <a:cubicBezTo>
                    <a:pt x="376" y="89"/>
                    <a:pt x="371" y="93"/>
                    <a:pt x="370" y="94"/>
                  </a:cubicBezTo>
                  <a:cubicBezTo>
                    <a:pt x="370" y="95"/>
                    <a:pt x="371" y="95"/>
                    <a:pt x="372" y="97"/>
                  </a:cubicBezTo>
                  <a:cubicBezTo>
                    <a:pt x="372" y="98"/>
                    <a:pt x="371" y="101"/>
                    <a:pt x="370" y="103"/>
                  </a:cubicBezTo>
                  <a:cubicBezTo>
                    <a:pt x="369" y="106"/>
                    <a:pt x="366" y="110"/>
                    <a:pt x="365" y="110"/>
                  </a:cubicBezTo>
                  <a:cubicBezTo>
                    <a:pt x="364" y="111"/>
                    <a:pt x="367" y="112"/>
                    <a:pt x="368" y="114"/>
                  </a:cubicBezTo>
                  <a:cubicBezTo>
                    <a:pt x="369" y="115"/>
                    <a:pt x="369" y="116"/>
                    <a:pt x="368" y="118"/>
                  </a:cubicBezTo>
                  <a:cubicBezTo>
                    <a:pt x="368" y="119"/>
                    <a:pt x="365" y="113"/>
                    <a:pt x="364" y="112"/>
                  </a:cubicBezTo>
                  <a:cubicBezTo>
                    <a:pt x="363" y="111"/>
                    <a:pt x="360" y="111"/>
                    <a:pt x="358" y="111"/>
                  </a:cubicBezTo>
                  <a:cubicBezTo>
                    <a:pt x="356" y="111"/>
                    <a:pt x="353" y="110"/>
                    <a:pt x="352" y="108"/>
                  </a:cubicBezTo>
                  <a:cubicBezTo>
                    <a:pt x="351" y="107"/>
                    <a:pt x="350" y="108"/>
                    <a:pt x="350" y="108"/>
                  </a:cubicBezTo>
                  <a:cubicBezTo>
                    <a:pt x="349" y="109"/>
                    <a:pt x="349" y="108"/>
                    <a:pt x="349" y="107"/>
                  </a:cubicBezTo>
                  <a:cubicBezTo>
                    <a:pt x="350" y="106"/>
                    <a:pt x="355" y="107"/>
                    <a:pt x="357" y="107"/>
                  </a:cubicBezTo>
                  <a:cubicBezTo>
                    <a:pt x="359" y="107"/>
                    <a:pt x="360" y="106"/>
                    <a:pt x="362" y="105"/>
                  </a:cubicBezTo>
                  <a:cubicBezTo>
                    <a:pt x="364" y="104"/>
                    <a:pt x="366" y="95"/>
                    <a:pt x="366" y="94"/>
                  </a:cubicBezTo>
                  <a:cubicBezTo>
                    <a:pt x="367" y="93"/>
                    <a:pt x="366" y="92"/>
                    <a:pt x="365" y="91"/>
                  </a:cubicBezTo>
                  <a:cubicBezTo>
                    <a:pt x="364" y="90"/>
                    <a:pt x="362" y="85"/>
                    <a:pt x="362" y="82"/>
                  </a:cubicBezTo>
                  <a:cubicBezTo>
                    <a:pt x="362" y="79"/>
                    <a:pt x="362" y="76"/>
                    <a:pt x="362" y="74"/>
                  </a:cubicBezTo>
                  <a:cubicBezTo>
                    <a:pt x="362" y="72"/>
                    <a:pt x="359" y="70"/>
                    <a:pt x="359" y="68"/>
                  </a:cubicBezTo>
                  <a:cubicBezTo>
                    <a:pt x="358" y="67"/>
                    <a:pt x="359" y="66"/>
                    <a:pt x="359" y="65"/>
                  </a:cubicBezTo>
                  <a:cubicBezTo>
                    <a:pt x="360" y="64"/>
                    <a:pt x="360" y="58"/>
                    <a:pt x="361" y="57"/>
                  </a:cubicBezTo>
                  <a:cubicBezTo>
                    <a:pt x="361" y="56"/>
                    <a:pt x="362" y="56"/>
                    <a:pt x="362" y="55"/>
                  </a:cubicBezTo>
                  <a:cubicBezTo>
                    <a:pt x="362" y="54"/>
                    <a:pt x="360" y="53"/>
                    <a:pt x="359" y="53"/>
                  </a:cubicBezTo>
                  <a:cubicBezTo>
                    <a:pt x="358" y="53"/>
                    <a:pt x="356" y="54"/>
                    <a:pt x="354" y="54"/>
                  </a:cubicBezTo>
                  <a:cubicBezTo>
                    <a:pt x="352" y="54"/>
                    <a:pt x="351" y="53"/>
                    <a:pt x="351" y="53"/>
                  </a:cubicBezTo>
                  <a:cubicBezTo>
                    <a:pt x="350" y="53"/>
                    <a:pt x="349" y="53"/>
                    <a:pt x="348" y="54"/>
                  </a:cubicBezTo>
                  <a:cubicBezTo>
                    <a:pt x="347" y="55"/>
                    <a:pt x="348" y="56"/>
                    <a:pt x="346" y="62"/>
                  </a:cubicBezTo>
                  <a:cubicBezTo>
                    <a:pt x="345" y="67"/>
                    <a:pt x="340" y="68"/>
                    <a:pt x="340" y="69"/>
                  </a:cubicBezTo>
                  <a:cubicBezTo>
                    <a:pt x="340" y="70"/>
                    <a:pt x="339" y="71"/>
                    <a:pt x="339" y="72"/>
                  </a:cubicBezTo>
                  <a:cubicBezTo>
                    <a:pt x="339" y="73"/>
                    <a:pt x="339" y="72"/>
                    <a:pt x="340" y="73"/>
                  </a:cubicBezTo>
                  <a:cubicBezTo>
                    <a:pt x="341" y="73"/>
                    <a:pt x="341" y="79"/>
                    <a:pt x="342" y="79"/>
                  </a:cubicBezTo>
                  <a:cubicBezTo>
                    <a:pt x="342" y="80"/>
                    <a:pt x="341" y="80"/>
                    <a:pt x="340" y="80"/>
                  </a:cubicBezTo>
                  <a:cubicBezTo>
                    <a:pt x="340" y="80"/>
                    <a:pt x="340" y="83"/>
                    <a:pt x="341" y="84"/>
                  </a:cubicBezTo>
                  <a:cubicBezTo>
                    <a:pt x="342" y="85"/>
                    <a:pt x="342" y="84"/>
                    <a:pt x="343" y="83"/>
                  </a:cubicBezTo>
                  <a:cubicBezTo>
                    <a:pt x="343" y="83"/>
                    <a:pt x="344" y="86"/>
                    <a:pt x="345" y="88"/>
                  </a:cubicBezTo>
                  <a:cubicBezTo>
                    <a:pt x="346" y="89"/>
                    <a:pt x="347" y="90"/>
                    <a:pt x="349" y="89"/>
                  </a:cubicBezTo>
                  <a:cubicBezTo>
                    <a:pt x="350" y="89"/>
                    <a:pt x="349" y="94"/>
                    <a:pt x="348" y="95"/>
                  </a:cubicBezTo>
                  <a:cubicBezTo>
                    <a:pt x="347" y="96"/>
                    <a:pt x="347" y="92"/>
                    <a:pt x="344" y="91"/>
                  </a:cubicBezTo>
                  <a:cubicBezTo>
                    <a:pt x="342" y="89"/>
                    <a:pt x="339" y="88"/>
                    <a:pt x="339" y="87"/>
                  </a:cubicBezTo>
                  <a:cubicBezTo>
                    <a:pt x="338" y="87"/>
                    <a:pt x="334" y="83"/>
                    <a:pt x="331" y="83"/>
                  </a:cubicBezTo>
                  <a:cubicBezTo>
                    <a:pt x="329" y="83"/>
                    <a:pt x="327" y="82"/>
                    <a:pt x="324" y="82"/>
                  </a:cubicBezTo>
                  <a:cubicBezTo>
                    <a:pt x="322" y="82"/>
                    <a:pt x="321" y="81"/>
                    <a:pt x="320" y="81"/>
                  </a:cubicBezTo>
                  <a:cubicBezTo>
                    <a:pt x="319" y="80"/>
                    <a:pt x="318" y="81"/>
                    <a:pt x="319" y="82"/>
                  </a:cubicBezTo>
                  <a:cubicBezTo>
                    <a:pt x="319" y="82"/>
                    <a:pt x="317" y="83"/>
                    <a:pt x="318" y="85"/>
                  </a:cubicBezTo>
                  <a:cubicBezTo>
                    <a:pt x="319" y="87"/>
                    <a:pt x="320" y="88"/>
                    <a:pt x="320" y="89"/>
                  </a:cubicBezTo>
                  <a:cubicBezTo>
                    <a:pt x="321" y="91"/>
                    <a:pt x="319" y="91"/>
                    <a:pt x="318" y="91"/>
                  </a:cubicBezTo>
                  <a:cubicBezTo>
                    <a:pt x="316" y="91"/>
                    <a:pt x="317" y="92"/>
                    <a:pt x="317" y="94"/>
                  </a:cubicBezTo>
                  <a:cubicBezTo>
                    <a:pt x="317" y="96"/>
                    <a:pt x="316" y="94"/>
                    <a:pt x="315" y="93"/>
                  </a:cubicBezTo>
                  <a:cubicBezTo>
                    <a:pt x="314" y="93"/>
                    <a:pt x="314" y="93"/>
                    <a:pt x="315" y="93"/>
                  </a:cubicBezTo>
                  <a:cubicBezTo>
                    <a:pt x="315" y="93"/>
                    <a:pt x="315" y="92"/>
                    <a:pt x="315" y="91"/>
                  </a:cubicBezTo>
                  <a:cubicBezTo>
                    <a:pt x="316" y="91"/>
                    <a:pt x="314" y="90"/>
                    <a:pt x="314" y="89"/>
                  </a:cubicBezTo>
                  <a:cubicBezTo>
                    <a:pt x="313" y="89"/>
                    <a:pt x="312" y="89"/>
                    <a:pt x="311" y="91"/>
                  </a:cubicBezTo>
                  <a:cubicBezTo>
                    <a:pt x="309" y="92"/>
                    <a:pt x="309" y="92"/>
                    <a:pt x="306" y="92"/>
                  </a:cubicBezTo>
                  <a:cubicBezTo>
                    <a:pt x="304" y="93"/>
                    <a:pt x="304" y="91"/>
                    <a:pt x="302" y="92"/>
                  </a:cubicBezTo>
                  <a:cubicBezTo>
                    <a:pt x="300" y="93"/>
                    <a:pt x="300" y="93"/>
                    <a:pt x="299" y="94"/>
                  </a:cubicBezTo>
                  <a:cubicBezTo>
                    <a:pt x="299" y="94"/>
                    <a:pt x="300" y="95"/>
                    <a:pt x="299" y="95"/>
                  </a:cubicBezTo>
                  <a:cubicBezTo>
                    <a:pt x="297" y="96"/>
                    <a:pt x="297" y="95"/>
                    <a:pt x="297" y="96"/>
                  </a:cubicBezTo>
                  <a:cubicBezTo>
                    <a:pt x="296" y="97"/>
                    <a:pt x="295" y="97"/>
                    <a:pt x="295" y="98"/>
                  </a:cubicBezTo>
                  <a:cubicBezTo>
                    <a:pt x="294" y="98"/>
                    <a:pt x="294" y="97"/>
                    <a:pt x="293" y="98"/>
                  </a:cubicBezTo>
                  <a:cubicBezTo>
                    <a:pt x="292" y="98"/>
                    <a:pt x="293" y="97"/>
                    <a:pt x="291" y="97"/>
                  </a:cubicBezTo>
                  <a:cubicBezTo>
                    <a:pt x="290" y="98"/>
                    <a:pt x="291" y="96"/>
                    <a:pt x="291" y="96"/>
                  </a:cubicBezTo>
                  <a:cubicBezTo>
                    <a:pt x="292" y="95"/>
                    <a:pt x="294" y="94"/>
                    <a:pt x="295" y="94"/>
                  </a:cubicBezTo>
                  <a:cubicBezTo>
                    <a:pt x="295" y="93"/>
                    <a:pt x="295" y="91"/>
                    <a:pt x="295" y="90"/>
                  </a:cubicBezTo>
                  <a:cubicBezTo>
                    <a:pt x="295" y="89"/>
                    <a:pt x="296" y="89"/>
                    <a:pt x="297" y="88"/>
                  </a:cubicBezTo>
                  <a:cubicBezTo>
                    <a:pt x="297" y="88"/>
                    <a:pt x="295" y="89"/>
                    <a:pt x="294" y="90"/>
                  </a:cubicBezTo>
                  <a:cubicBezTo>
                    <a:pt x="292" y="90"/>
                    <a:pt x="290" y="92"/>
                    <a:pt x="289" y="92"/>
                  </a:cubicBezTo>
                  <a:cubicBezTo>
                    <a:pt x="288" y="93"/>
                    <a:pt x="287" y="93"/>
                    <a:pt x="284" y="94"/>
                  </a:cubicBezTo>
                  <a:cubicBezTo>
                    <a:pt x="282" y="94"/>
                    <a:pt x="281" y="97"/>
                    <a:pt x="280" y="97"/>
                  </a:cubicBezTo>
                  <a:cubicBezTo>
                    <a:pt x="279" y="98"/>
                    <a:pt x="278" y="97"/>
                    <a:pt x="277" y="97"/>
                  </a:cubicBezTo>
                  <a:cubicBezTo>
                    <a:pt x="276" y="97"/>
                    <a:pt x="278" y="98"/>
                    <a:pt x="278" y="99"/>
                  </a:cubicBezTo>
                  <a:cubicBezTo>
                    <a:pt x="278" y="99"/>
                    <a:pt x="275" y="99"/>
                    <a:pt x="275" y="100"/>
                  </a:cubicBezTo>
                  <a:cubicBezTo>
                    <a:pt x="274" y="100"/>
                    <a:pt x="275" y="102"/>
                    <a:pt x="274" y="104"/>
                  </a:cubicBezTo>
                  <a:cubicBezTo>
                    <a:pt x="274" y="106"/>
                    <a:pt x="270" y="105"/>
                    <a:pt x="268" y="106"/>
                  </a:cubicBezTo>
                  <a:cubicBezTo>
                    <a:pt x="266" y="106"/>
                    <a:pt x="266" y="104"/>
                    <a:pt x="266" y="103"/>
                  </a:cubicBezTo>
                  <a:cubicBezTo>
                    <a:pt x="265" y="102"/>
                    <a:pt x="264" y="102"/>
                    <a:pt x="263" y="102"/>
                  </a:cubicBezTo>
                  <a:cubicBezTo>
                    <a:pt x="262" y="101"/>
                    <a:pt x="263" y="100"/>
                    <a:pt x="264" y="99"/>
                  </a:cubicBezTo>
                  <a:cubicBezTo>
                    <a:pt x="265" y="98"/>
                    <a:pt x="268" y="97"/>
                    <a:pt x="268" y="97"/>
                  </a:cubicBezTo>
                  <a:cubicBezTo>
                    <a:pt x="269" y="97"/>
                    <a:pt x="267" y="95"/>
                    <a:pt x="266" y="94"/>
                  </a:cubicBezTo>
                  <a:cubicBezTo>
                    <a:pt x="266" y="93"/>
                    <a:pt x="264" y="92"/>
                    <a:pt x="262" y="92"/>
                  </a:cubicBezTo>
                  <a:cubicBezTo>
                    <a:pt x="260" y="92"/>
                    <a:pt x="259" y="92"/>
                    <a:pt x="257" y="91"/>
                  </a:cubicBezTo>
                  <a:cubicBezTo>
                    <a:pt x="255" y="91"/>
                    <a:pt x="256" y="92"/>
                    <a:pt x="257" y="93"/>
                  </a:cubicBezTo>
                  <a:cubicBezTo>
                    <a:pt x="258" y="93"/>
                    <a:pt x="259" y="95"/>
                    <a:pt x="259" y="96"/>
                  </a:cubicBezTo>
                  <a:cubicBezTo>
                    <a:pt x="260" y="97"/>
                    <a:pt x="257" y="102"/>
                    <a:pt x="257" y="103"/>
                  </a:cubicBezTo>
                  <a:cubicBezTo>
                    <a:pt x="257" y="104"/>
                    <a:pt x="260" y="104"/>
                    <a:pt x="261" y="106"/>
                  </a:cubicBezTo>
                  <a:cubicBezTo>
                    <a:pt x="262" y="108"/>
                    <a:pt x="259" y="111"/>
                    <a:pt x="259" y="112"/>
                  </a:cubicBezTo>
                  <a:cubicBezTo>
                    <a:pt x="258" y="112"/>
                    <a:pt x="257" y="112"/>
                    <a:pt x="257" y="111"/>
                  </a:cubicBezTo>
                  <a:cubicBezTo>
                    <a:pt x="256" y="111"/>
                    <a:pt x="255" y="110"/>
                    <a:pt x="254" y="110"/>
                  </a:cubicBezTo>
                  <a:cubicBezTo>
                    <a:pt x="253" y="110"/>
                    <a:pt x="253" y="109"/>
                    <a:pt x="253" y="109"/>
                  </a:cubicBezTo>
                  <a:cubicBezTo>
                    <a:pt x="252" y="109"/>
                    <a:pt x="251" y="111"/>
                    <a:pt x="250" y="112"/>
                  </a:cubicBezTo>
                  <a:cubicBezTo>
                    <a:pt x="249" y="112"/>
                    <a:pt x="247" y="113"/>
                    <a:pt x="246" y="114"/>
                  </a:cubicBezTo>
                  <a:cubicBezTo>
                    <a:pt x="245" y="115"/>
                    <a:pt x="243" y="116"/>
                    <a:pt x="243" y="117"/>
                  </a:cubicBezTo>
                  <a:cubicBezTo>
                    <a:pt x="242" y="118"/>
                    <a:pt x="245" y="121"/>
                    <a:pt x="246" y="121"/>
                  </a:cubicBezTo>
                  <a:cubicBezTo>
                    <a:pt x="246" y="122"/>
                    <a:pt x="246" y="122"/>
                    <a:pt x="245" y="123"/>
                  </a:cubicBezTo>
                  <a:cubicBezTo>
                    <a:pt x="245" y="124"/>
                    <a:pt x="241" y="122"/>
                    <a:pt x="240" y="122"/>
                  </a:cubicBezTo>
                  <a:cubicBezTo>
                    <a:pt x="239" y="121"/>
                    <a:pt x="238" y="122"/>
                    <a:pt x="237" y="122"/>
                  </a:cubicBezTo>
                  <a:cubicBezTo>
                    <a:pt x="237" y="123"/>
                    <a:pt x="235" y="121"/>
                    <a:pt x="234" y="120"/>
                  </a:cubicBezTo>
                  <a:cubicBezTo>
                    <a:pt x="234" y="119"/>
                    <a:pt x="233" y="119"/>
                    <a:pt x="232" y="119"/>
                  </a:cubicBezTo>
                  <a:cubicBezTo>
                    <a:pt x="231" y="119"/>
                    <a:pt x="232" y="119"/>
                    <a:pt x="232" y="120"/>
                  </a:cubicBezTo>
                  <a:cubicBezTo>
                    <a:pt x="231" y="121"/>
                    <a:pt x="231" y="121"/>
                    <a:pt x="230" y="121"/>
                  </a:cubicBezTo>
                  <a:cubicBezTo>
                    <a:pt x="230" y="121"/>
                    <a:pt x="230" y="123"/>
                    <a:pt x="232" y="125"/>
                  </a:cubicBezTo>
                  <a:cubicBezTo>
                    <a:pt x="234" y="127"/>
                    <a:pt x="233" y="125"/>
                    <a:pt x="235" y="125"/>
                  </a:cubicBezTo>
                  <a:cubicBezTo>
                    <a:pt x="236" y="124"/>
                    <a:pt x="236" y="127"/>
                    <a:pt x="236" y="128"/>
                  </a:cubicBezTo>
                  <a:cubicBezTo>
                    <a:pt x="237" y="129"/>
                    <a:pt x="235" y="129"/>
                    <a:pt x="234" y="129"/>
                  </a:cubicBezTo>
                  <a:cubicBezTo>
                    <a:pt x="233" y="130"/>
                    <a:pt x="231" y="129"/>
                    <a:pt x="230" y="128"/>
                  </a:cubicBezTo>
                  <a:cubicBezTo>
                    <a:pt x="228" y="127"/>
                    <a:pt x="229" y="126"/>
                    <a:pt x="228" y="126"/>
                  </a:cubicBezTo>
                  <a:cubicBezTo>
                    <a:pt x="227" y="126"/>
                    <a:pt x="226" y="125"/>
                    <a:pt x="225" y="125"/>
                  </a:cubicBezTo>
                  <a:cubicBezTo>
                    <a:pt x="224" y="124"/>
                    <a:pt x="223" y="123"/>
                    <a:pt x="224" y="123"/>
                  </a:cubicBezTo>
                  <a:cubicBezTo>
                    <a:pt x="224" y="122"/>
                    <a:pt x="224" y="120"/>
                    <a:pt x="223" y="119"/>
                  </a:cubicBezTo>
                  <a:cubicBezTo>
                    <a:pt x="223" y="117"/>
                    <a:pt x="222" y="117"/>
                    <a:pt x="223" y="117"/>
                  </a:cubicBezTo>
                  <a:cubicBezTo>
                    <a:pt x="224" y="117"/>
                    <a:pt x="224" y="115"/>
                    <a:pt x="223" y="114"/>
                  </a:cubicBezTo>
                  <a:cubicBezTo>
                    <a:pt x="223" y="114"/>
                    <a:pt x="220" y="111"/>
                    <a:pt x="219" y="111"/>
                  </a:cubicBezTo>
                  <a:cubicBezTo>
                    <a:pt x="219" y="111"/>
                    <a:pt x="218" y="110"/>
                    <a:pt x="218" y="109"/>
                  </a:cubicBezTo>
                  <a:cubicBezTo>
                    <a:pt x="218" y="109"/>
                    <a:pt x="217" y="108"/>
                    <a:pt x="216" y="108"/>
                  </a:cubicBezTo>
                  <a:cubicBezTo>
                    <a:pt x="215" y="108"/>
                    <a:pt x="214" y="108"/>
                    <a:pt x="213" y="107"/>
                  </a:cubicBezTo>
                  <a:cubicBezTo>
                    <a:pt x="212" y="107"/>
                    <a:pt x="213" y="106"/>
                    <a:pt x="214" y="106"/>
                  </a:cubicBezTo>
                  <a:cubicBezTo>
                    <a:pt x="214" y="106"/>
                    <a:pt x="214" y="105"/>
                    <a:pt x="215" y="104"/>
                  </a:cubicBezTo>
                  <a:cubicBezTo>
                    <a:pt x="215" y="104"/>
                    <a:pt x="216" y="106"/>
                    <a:pt x="218" y="107"/>
                  </a:cubicBezTo>
                  <a:cubicBezTo>
                    <a:pt x="219" y="108"/>
                    <a:pt x="223" y="109"/>
                    <a:pt x="224" y="110"/>
                  </a:cubicBezTo>
                  <a:cubicBezTo>
                    <a:pt x="226" y="110"/>
                    <a:pt x="230" y="111"/>
                    <a:pt x="232" y="111"/>
                  </a:cubicBezTo>
                  <a:cubicBezTo>
                    <a:pt x="234" y="112"/>
                    <a:pt x="237" y="112"/>
                    <a:pt x="238" y="112"/>
                  </a:cubicBezTo>
                  <a:cubicBezTo>
                    <a:pt x="239" y="112"/>
                    <a:pt x="241" y="111"/>
                    <a:pt x="243" y="111"/>
                  </a:cubicBezTo>
                  <a:cubicBezTo>
                    <a:pt x="244" y="111"/>
                    <a:pt x="245" y="110"/>
                    <a:pt x="247" y="109"/>
                  </a:cubicBezTo>
                  <a:cubicBezTo>
                    <a:pt x="248" y="107"/>
                    <a:pt x="248" y="104"/>
                    <a:pt x="248" y="103"/>
                  </a:cubicBezTo>
                  <a:cubicBezTo>
                    <a:pt x="247" y="103"/>
                    <a:pt x="248" y="99"/>
                    <a:pt x="247" y="98"/>
                  </a:cubicBezTo>
                  <a:cubicBezTo>
                    <a:pt x="246" y="98"/>
                    <a:pt x="246" y="97"/>
                    <a:pt x="244" y="97"/>
                  </a:cubicBezTo>
                  <a:cubicBezTo>
                    <a:pt x="243" y="96"/>
                    <a:pt x="243" y="95"/>
                    <a:pt x="242" y="96"/>
                  </a:cubicBezTo>
                  <a:cubicBezTo>
                    <a:pt x="241" y="96"/>
                    <a:pt x="241" y="95"/>
                    <a:pt x="240" y="94"/>
                  </a:cubicBezTo>
                  <a:cubicBezTo>
                    <a:pt x="239" y="94"/>
                    <a:pt x="239" y="94"/>
                    <a:pt x="237" y="93"/>
                  </a:cubicBezTo>
                  <a:cubicBezTo>
                    <a:pt x="235" y="93"/>
                    <a:pt x="235" y="93"/>
                    <a:pt x="234" y="92"/>
                  </a:cubicBezTo>
                  <a:cubicBezTo>
                    <a:pt x="233" y="91"/>
                    <a:pt x="229" y="88"/>
                    <a:pt x="228" y="87"/>
                  </a:cubicBezTo>
                  <a:cubicBezTo>
                    <a:pt x="226" y="87"/>
                    <a:pt x="225" y="86"/>
                    <a:pt x="223" y="86"/>
                  </a:cubicBezTo>
                  <a:cubicBezTo>
                    <a:pt x="222" y="87"/>
                    <a:pt x="221" y="86"/>
                    <a:pt x="220" y="86"/>
                  </a:cubicBezTo>
                  <a:cubicBezTo>
                    <a:pt x="219" y="86"/>
                    <a:pt x="218" y="86"/>
                    <a:pt x="218" y="85"/>
                  </a:cubicBezTo>
                  <a:cubicBezTo>
                    <a:pt x="218" y="85"/>
                    <a:pt x="217" y="85"/>
                    <a:pt x="216" y="86"/>
                  </a:cubicBezTo>
                  <a:cubicBezTo>
                    <a:pt x="215" y="87"/>
                    <a:pt x="216" y="84"/>
                    <a:pt x="215" y="84"/>
                  </a:cubicBezTo>
                  <a:cubicBezTo>
                    <a:pt x="214" y="84"/>
                    <a:pt x="213" y="83"/>
                    <a:pt x="214" y="84"/>
                  </a:cubicBezTo>
                  <a:cubicBezTo>
                    <a:pt x="215" y="84"/>
                    <a:pt x="218" y="82"/>
                    <a:pt x="216" y="82"/>
                  </a:cubicBezTo>
                  <a:cubicBezTo>
                    <a:pt x="214" y="81"/>
                    <a:pt x="212" y="80"/>
                    <a:pt x="212" y="81"/>
                  </a:cubicBezTo>
                  <a:cubicBezTo>
                    <a:pt x="212" y="81"/>
                    <a:pt x="211" y="82"/>
                    <a:pt x="211" y="82"/>
                  </a:cubicBezTo>
                  <a:cubicBezTo>
                    <a:pt x="211" y="82"/>
                    <a:pt x="211" y="82"/>
                    <a:pt x="211" y="82"/>
                  </a:cubicBezTo>
                  <a:cubicBezTo>
                    <a:pt x="211" y="82"/>
                    <a:pt x="211" y="82"/>
                    <a:pt x="210" y="82"/>
                  </a:cubicBezTo>
                  <a:cubicBezTo>
                    <a:pt x="210" y="82"/>
                    <a:pt x="210" y="82"/>
                    <a:pt x="210" y="82"/>
                  </a:cubicBezTo>
                  <a:cubicBezTo>
                    <a:pt x="210" y="82"/>
                    <a:pt x="210" y="82"/>
                    <a:pt x="209" y="82"/>
                  </a:cubicBezTo>
                  <a:cubicBezTo>
                    <a:pt x="209" y="82"/>
                    <a:pt x="209" y="82"/>
                    <a:pt x="209" y="82"/>
                  </a:cubicBezTo>
                  <a:cubicBezTo>
                    <a:pt x="208" y="82"/>
                    <a:pt x="208" y="82"/>
                    <a:pt x="208" y="82"/>
                  </a:cubicBezTo>
                  <a:cubicBezTo>
                    <a:pt x="206" y="82"/>
                    <a:pt x="204" y="81"/>
                    <a:pt x="204" y="81"/>
                  </a:cubicBezTo>
                  <a:cubicBezTo>
                    <a:pt x="204" y="80"/>
                    <a:pt x="201" y="80"/>
                    <a:pt x="200" y="79"/>
                  </a:cubicBezTo>
                  <a:cubicBezTo>
                    <a:pt x="200" y="78"/>
                    <a:pt x="202" y="79"/>
                    <a:pt x="204" y="79"/>
                  </a:cubicBezTo>
                  <a:cubicBezTo>
                    <a:pt x="205" y="79"/>
                    <a:pt x="206" y="79"/>
                    <a:pt x="206" y="79"/>
                  </a:cubicBezTo>
                  <a:cubicBezTo>
                    <a:pt x="207" y="78"/>
                    <a:pt x="208" y="77"/>
                    <a:pt x="209" y="77"/>
                  </a:cubicBezTo>
                  <a:cubicBezTo>
                    <a:pt x="209" y="76"/>
                    <a:pt x="209" y="75"/>
                    <a:pt x="208" y="75"/>
                  </a:cubicBezTo>
                  <a:cubicBezTo>
                    <a:pt x="207" y="75"/>
                    <a:pt x="207" y="74"/>
                    <a:pt x="205" y="74"/>
                  </a:cubicBezTo>
                  <a:cubicBezTo>
                    <a:pt x="204" y="74"/>
                    <a:pt x="204" y="73"/>
                    <a:pt x="203" y="74"/>
                  </a:cubicBezTo>
                  <a:cubicBezTo>
                    <a:pt x="202" y="74"/>
                    <a:pt x="203" y="73"/>
                    <a:pt x="202" y="72"/>
                  </a:cubicBezTo>
                  <a:cubicBezTo>
                    <a:pt x="201" y="71"/>
                    <a:pt x="200" y="72"/>
                    <a:pt x="200" y="73"/>
                  </a:cubicBezTo>
                  <a:cubicBezTo>
                    <a:pt x="199" y="73"/>
                    <a:pt x="199" y="74"/>
                    <a:pt x="199" y="75"/>
                  </a:cubicBezTo>
                  <a:cubicBezTo>
                    <a:pt x="198" y="75"/>
                    <a:pt x="198" y="74"/>
                    <a:pt x="199" y="74"/>
                  </a:cubicBezTo>
                  <a:cubicBezTo>
                    <a:pt x="199" y="74"/>
                    <a:pt x="198" y="74"/>
                    <a:pt x="198" y="74"/>
                  </a:cubicBezTo>
                  <a:cubicBezTo>
                    <a:pt x="197" y="74"/>
                    <a:pt x="197" y="73"/>
                    <a:pt x="198" y="73"/>
                  </a:cubicBezTo>
                  <a:cubicBezTo>
                    <a:pt x="198" y="72"/>
                    <a:pt x="199" y="71"/>
                    <a:pt x="199" y="71"/>
                  </a:cubicBezTo>
                  <a:cubicBezTo>
                    <a:pt x="199" y="71"/>
                    <a:pt x="199" y="69"/>
                    <a:pt x="198" y="70"/>
                  </a:cubicBezTo>
                  <a:cubicBezTo>
                    <a:pt x="197" y="70"/>
                    <a:pt x="196" y="70"/>
                    <a:pt x="196" y="70"/>
                  </a:cubicBezTo>
                  <a:cubicBezTo>
                    <a:pt x="195" y="71"/>
                    <a:pt x="194" y="73"/>
                    <a:pt x="194" y="74"/>
                  </a:cubicBezTo>
                  <a:cubicBezTo>
                    <a:pt x="194" y="75"/>
                    <a:pt x="193" y="75"/>
                    <a:pt x="193" y="75"/>
                  </a:cubicBezTo>
                  <a:cubicBezTo>
                    <a:pt x="192" y="75"/>
                    <a:pt x="193" y="70"/>
                    <a:pt x="193" y="70"/>
                  </a:cubicBezTo>
                  <a:cubicBezTo>
                    <a:pt x="194" y="69"/>
                    <a:pt x="192" y="70"/>
                    <a:pt x="191" y="71"/>
                  </a:cubicBezTo>
                  <a:cubicBezTo>
                    <a:pt x="190" y="72"/>
                    <a:pt x="190" y="74"/>
                    <a:pt x="189" y="74"/>
                  </a:cubicBezTo>
                  <a:cubicBezTo>
                    <a:pt x="188" y="75"/>
                    <a:pt x="188" y="78"/>
                    <a:pt x="187" y="79"/>
                  </a:cubicBezTo>
                  <a:cubicBezTo>
                    <a:pt x="186" y="80"/>
                    <a:pt x="187" y="77"/>
                    <a:pt x="187" y="76"/>
                  </a:cubicBezTo>
                  <a:cubicBezTo>
                    <a:pt x="188" y="76"/>
                    <a:pt x="188" y="74"/>
                    <a:pt x="188" y="73"/>
                  </a:cubicBezTo>
                  <a:cubicBezTo>
                    <a:pt x="189" y="73"/>
                    <a:pt x="190" y="71"/>
                    <a:pt x="189" y="71"/>
                  </a:cubicBezTo>
                  <a:cubicBezTo>
                    <a:pt x="188" y="71"/>
                    <a:pt x="188" y="70"/>
                    <a:pt x="187" y="71"/>
                  </a:cubicBezTo>
                  <a:cubicBezTo>
                    <a:pt x="186" y="71"/>
                    <a:pt x="186" y="70"/>
                    <a:pt x="185" y="70"/>
                  </a:cubicBezTo>
                  <a:cubicBezTo>
                    <a:pt x="184" y="70"/>
                    <a:pt x="185" y="71"/>
                    <a:pt x="185" y="72"/>
                  </a:cubicBezTo>
                  <a:cubicBezTo>
                    <a:pt x="185" y="72"/>
                    <a:pt x="184" y="73"/>
                    <a:pt x="184" y="73"/>
                  </a:cubicBezTo>
                  <a:cubicBezTo>
                    <a:pt x="184" y="74"/>
                    <a:pt x="184" y="73"/>
                    <a:pt x="183" y="73"/>
                  </a:cubicBezTo>
                  <a:cubicBezTo>
                    <a:pt x="183" y="73"/>
                    <a:pt x="183" y="74"/>
                    <a:pt x="183" y="75"/>
                  </a:cubicBezTo>
                  <a:cubicBezTo>
                    <a:pt x="184" y="75"/>
                    <a:pt x="182" y="75"/>
                    <a:pt x="182" y="74"/>
                  </a:cubicBezTo>
                  <a:cubicBezTo>
                    <a:pt x="182" y="74"/>
                    <a:pt x="181" y="74"/>
                    <a:pt x="180" y="74"/>
                  </a:cubicBezTo>
                  <a:cubicBezTo>
                    <a:pt x="179" y="75"/>
                    <a:pt x="179" y="75"/>
                    <a:pt x="179" y="76"/>
                  </a:cubicBezTo>
                  <a:cubicBezTo>
                    <a:pt x="179" y="76"/>
                    <a:pt x="181" y="77"/>
                    <a:pt x="181" y="78"/>
                  </a:cubicBezTo>
                  <a:cubicBezTo>
                    <a:pt x="180" y="78"/>
                    <a:pt x="180" y="79"/>
                    <a:pt x="180" y="80"/>
                  </a:cubicBezTo>
                  <a:cubicBezTo>
                    <a:pt x="181" y="81"/>
                    <a:pt x="179" y="79"/>
                    <a:pt x="179" y="80"/>
                  </a:cubicBezTo>
                  <a:cubicBezTo>
                    <a:pt x="178" y="80"/>
                    <a:pt x="178" y="78"/>
                    <a:pt x="179" y="78"/>
                  </a:cubicBezTo>
                  <a:cubicBezTo>
                    <a:pt x="179" y="77"/>
                    <a:pt x="179" y="76"/>
                    <a:pt x="178" y="77"/>
                  </a:cubicBezTo>
                  <a:cubicBezTo>
                    <a:pt x="176" y="78"/>
                    <a:pt x="177" y="76"/>
                    <a:pt x="175" y="76"/>
                  </a:cubicBezTo>
                  <a:cubicBezTo>
                    <a:pt x="174" y="77"/>
                    <a:pt x="172" y="77"/>
                    <a:pt x="172" y="78"/>
                  </a:cubicBezTo>
                  <a:cubicBezTo>
                    <a:pt x="172" y="79"/>
                    <a:pt x="174" y="79"/>
                    <a:pt x="175" y="80"/>
                  </a:cubicBezTo>
                  <a:cubicBezTo>
                    <a:pt x="176" y="80"/>
                    <a:pt x="175" y="81"/>
                    <a:pt x="176" y="82"/>
                  </a:cubicBezTo>
                  <a:cubicBezTo>
                    <a:pt x="176" y="82"/>
                    <a:pt x="174" y="80"/>
                    <a:pt x="173" y="80"/>
                  </a:cubicBezTo>
                  <a:cubicBezTo>
                    <a:pt x="172" y="80"/>
                    <a:pt x="173" y="81"/>
                    <a:pt x="173" y="82"/>
                  </a:cubicBezTo>
                  <a:cubicBezTo>
                    <a:pt x="173" y="82"/>
                    <a:pt x="172" y="81"/>
                    <a:pt x="172" y="81"/>
                  </a:cubicBezTo>
                  <a:cubicBezTo>
                    <a:pt x="171" y="80"/>
                    <a:pt x="171" y="82"/>
                    <a:pt x="170" y="83"/>
                  </a:cubicBezTo>
                  <a:cubicBezTo>
                    <a:pt x="169" y="83"/>
                    <a:pt x="170" y="81"/>
                    <a:pt x="170" y="81"/>
                  </a:cubicBezTo>
                  <a:cubicBezTo>
                    <a:pt x="170" y="80"/>
                    <a:pt x="170" y="81"/>
                    <a:pt x="169" y="82"/>
                  </a:cubicBezTo>
                  <a:cubicBezTo>
                    <a:pt x="168" y="83"/>
                    <a:pt x="168" y="82"/>
                    <a:pt x="168" y="81"/>
                  </a:cubicBezTo>
                  <a:cubicBezTo>
                    <a:pt x="169" y="81"/>
                    <a:pt x="168" y="80"/>
                    <a:pt x="166" y="80"/>
                  </a:cubicBezTo>
                  <a:cubicBezTo>
                    <a:pt x="165" y="80"/>
                    <a:pt x="166" y="79"/>
                    <a:pt x="166" y="78"/>
                  </a:cubicBezTo>
                  <a:cubicBezTo>
                    <a:pt x="166" y="77"/>
                    <a:pt x="165" y="78"/>
                    <a:pt x="164" y="79"/>
                  </a:cubicBezTo>
                  <a:cubicBezTo>
                    <a:pt x="163" y="80"/>
                    <a:pt x="163" y="80"/>
                    <a:pt x="164" y="82"/>
                  </a:cubicBezTo>
                  <a:cubicBezTo>
                    <a:pt x="164" y="83"/>
                    <a:pt x="162" y="82"/>
                    <a:pt x="162" y="83"/>
                  </a:cubicBezTo>
                  <a:cubicBezTo>
                    <a:pt x="161" y="84"/>
                    <a:pt x="162" y="84"/>
                    <a:pt x="163" y="84"/>
                  </a:cubicBezTo>
                  <a:cubicBezTo>
                    <a:pt x="164" y="85"/>
                    <a:pt x="164" y="86"/>
                    <a:pt x="164" y="86"/>
                  </a:cubicBezTo>
                  <a:cubicBezTo>
                    <a:pt x="164" y="87"/>
                    <a:pt x="162" y="86"/>
                    <a:pt x="161" y="87"/>
                  </a:cubicBezTo>
                  <a:cubicBezTo>
                    <a:pt x="161" y="87"/>
                    <a:pt x="161" y="88"/>
                    <a:pt x="160" y="88"/>
                  </a:cubicBezTo>
                  <a:cubicBezTo>
                    <a:pt x="159" y="88"/>
                    <a:pt x="159" y="89"/>
                    <a:pt x="160" y="89"/>
                  </a:cubicBezTo>
                  <a:cubicBezTo>
                    <a:pt x="161" y="90"/>
                    <a:pt x="160" y="90"/>
                    <a:pt x="159" y="90"/>
                  </a:cubicBezTo>
                  <a:cubicBezTo>
                    <a:pt x="158" y="90"/>
                    <a:pt x="157" y="90"/>
                    <a:pt x="157" y="91"/>
                  </a:cubicBezTo>
                  <a:cubicBezTo>
                    <a:pt x="156" y="91"/>
                    <a:pt x="155" y="91"/>
                    <a:pt x="154" y="91"/>
                  </a:cubicBezTo>
                  <a:cubicBezTo>
                    <a:pt x="154" y="90"/>
                    <a:pt x="153" y="90"/>
                    <a:pt x="152" y="91"/>
                  </a:cubicBezTo>
                  <a:cubicBezTo>
                    <a:pt x="152" y="92"/>
                    <a:pt x="151" y="93"/>
                    <a:pt x="151" y="94"/>
                  </a:cubicBezTo>
                  <a:cubicBezTo>
                    <a:pt x="151" y="94"/>
                    <a:pt x="153" y="94"/>
                    <a:pt x="154" y="94"/>
                  </a:cubicBezTo>
                  <a:cubicBezTo>
                    <a:pt x="155" y="93"/>
                    <a:pt x="153" y="95"/>
                    <a:pt x="152" y="96"/>
                  </a:cubicBezTo>
                  <a:cubicBezTo>
                    <a:pt x="151" y="96"/>
                    <a:pt x="153" y="96"/>
                    <a:pt x="154" y="96"/>
                  </a:cubicBezTo>
                  <a:cubicBezTo>
                    <a:pt x="155" y="95"/>
                    <a:pt x="154" y="97"/>
                    <a:pt x="153" y="97"/>
                  </a:cubicBezTo>
                  <a:cubicBezTo>
                    <a:pt x="152" y="97"/>
                    <a:pt x="151" y="97"/>
                    <a:pt x="150" y="98"/>
                  </a:cubicBezTo>
                  <a:cubicBezTo>
                    <a:pt x="150" y="99"/>
                    <a:pt x="152" y="99"/>
                    <a:pt x="153" y="100"/>
                  </a:cubicBezTo>
                  <a:cubicBezTo>
                    <a:pt x="155" y="100"/>
                    <a:pt x="149" y="99"/>
                    <a:pt x="149" y="100"/>
                  </a:cubicBezTo>
                  <a:cubicBezTo>
                    <a:pt x="149" y="101"/>
                    <a:pt x="148" y="102"/>
                    <a:pt x="148" y="102"/>
                  </a:cubicBezTo>
                  <a:cubicBezTo>
                    <a:pt x="148" y="103"/>
                    <a:pt x="149" y="103"/>
                    <a:pt x="150" y="103"/>
                  </a:cubicBezTo>
                  <a:cubicBezTo>
                    <a:pt x="151" y="103"/>
                    <a:pt x="148" y="104"/>
                    <a:pt x="147" y="104"/>
                  </a:cubicBezTo>
                  <a:cubicBezTo>
                    <a:pt x="147" y="104"/>
                    <a:pt x="145" y="105"/>
                    <a:pt x="145" y="106"/>
                  </a:cubicBezTo>
                  <a:cubicBezTo>
                    <a:pt x="145" y="107"/>
                    <a:pt x="144" y="107"/>
                    <a:pt x="143" y="108"/>
                  </a:cubicBezTo>
                  <a:cubicBezTo>
                    <a:pt x="142" y="109"/>
                    <a:pt x="142" y="110"/>
                    <a:pt x="142" y="111"/>
                  </a:cubicBezTo>
                  <a:cubicBezTo>
                    <a:pt x="142" y="111"/>
                    <a:pt x="142" y="111"/>
                    <a:pt x="144" y="112"/>
                  </a:cubicBezTo>
                  <a:cubicBezTo>
                    <a:pt x="146" y="113"/>
                    <a:pt x="143" y="112"/>
                    <a:pt x="142" y="112"/>
                  </a:cubicBezTo>
                  <a:cubicBezTo>
                    <a:pt x="141" y="112"/>
                    <a:pt x="140" y="114"/>
                    <a:pt x="141" y="114"/>
                  </a:cubicBezTo>
                  <a:cubicBezTo>
                    <a:pt x="142" y="114"/>
                    <a:pt x="141" y="115"/>
                    <a:pt x="141" y="116"/>
                  </a:cubicBezTo>
                  <a:cubicBezTo>
                    <a:pt x="141" y="117"/>
                    <a:pt x="140" y="118"/>
                    <a:pt x="139" y="119"/>
                  </a:cubicBezTo>
                  <a:cubicBezTo>
                    <a:pt x="138" y="120"/>
                    <a:pt x="140" y="119"/>
                    <a:pt x="140" y="119"/>
                  </a:cubicBezTo>
                  <a:cubicBezTo>
                    <a:pt x="141" y="119"/>
                    <a:pt x="139" y="121"/>
                    <a:pt x="138" y="121"/>
                  </a:cubicBezTo>
                  <a:cubicBezTo>
                    <a:pt x="137" y="122"/>
                    <a:pt x="136" y="122"/>
                    <a:pt x="136" y="123"/>
                  </a:cubicBezTo>
                  <a:cubicBezTo>
                    <a:pt x="136" y="124"/>
                    <a:pt x="135" y="123"/>
                    <a:pt x="134" y="123"/>
                  </a:cubicBezTo>
                  <a:cubicBezTo>
                    <a:pt x="133" y="123"/>
                    <a:pt x="131" y="126"/>
                    <a:pt x="131" y="127"/>
                  </a:cubicBezTo>
                  <a:cubicBezTo>
                    <a:pt x="130" y="128"/>
                    <a:pt x="129" y="129"/>
                    <a:pt x="128" y="130"/>
                  </a:cubicBezTo>
                  <a:cubicBezTo>
                    <a:pt x="128" y="130"/>
                    <a:pt x="130" y="131"/>
                    <a:pt x="131" y="131"/>
                  </a:cubicBezTo>
                  <a:cubicBezTo>
                    <a:pt x="132" y="131"/>
                    <a:pt x="134" y="130"/>
                    <a:pt x="134" y="130"/>
                  </a:cubicBezTo>
                  <a:cubicBezTo>
                    <a:pt x="135" y="129"/>
                    <a:pt x="132" y="132"/>
                    <a:pt x="131" y="132"/>
                  </a:cubicBezTo>
                  <a:cubicBezTo>
                    <a:pt x="130" y="132"/>
                    <a:pt x="130" y="131"/>
                    <a:pt x="129" y="131"/>
                  </a:cubicBezTo>
                  <a:cubicBezTo>
                    <a:pt x="129" y="131"/>
                    <a:pt x="128" y="132"/>
                    <a:pt x="128" y="132"/>
                  </a:cubicBezTo>
                  <a:cubicBezTo>
                    <a:pt x="128" y="133"/>
                    <a:pt x="126" y="133"/>
                    <a:pt x="125" y="133"/>
                  </a:cubicBezTo>
                  <a:cubicBezTo>
                    <a:pt x="124" y="133"/>
                    <a:pt x="124" y="134"/>
                    <a:pt x="124" y="135"/>
                  </a:cubicBezTo>
                  <a:cubicBezTo>
                    <a:pt x="124" y="136"/>
                    <a:pt x="124" y="136"/>
                    <a:pt x="124" y="137"/>
                  </a:cubicBezTo>
                  <a:cubicBezTo>
                    <a:pt x="125" y="138"/>
                    <a:pt x="124" y="137"/>
                    <a:pt x="122" y="136"/>
                  </a:cubicBezTo>
                  <a:cubicBezTo>
                    <a:pt x="121" y="136"/>
                    <a:pt x="121" y="137"/>
                    <a:pt x="120" y="138"/>
                  </a:cubicBezTo>
                  <a:cubicBezTo>
                    <a:pt x="119" y="138"/>
                    <a:pt x="117" y="138"/>
                    <a:pt x="116" y="138"/>
                  </a:cubicBezTo>
                  <a:cubicBezTo>
                    <a:pt x="115" y="139"/>
                    <a:pt x="116" y="139"/>
                    <a:pt x="117" y="139"/>
                  </a:cubicBezTo>
                  <a:cubicBezTo>
                    <a:pt x="118" y="140"/>
                    <a:pt x="117" y="140"/>
                    <a:pt x="115" y="140"/>
                  </a:cubicBezTo>
                  <a:cubicBezTo>
                    <a:pt x="114" y="140"/>
                    <a:pt x="114" y="140"/>
                    <a:pt x="114" y="141"/>
                  </a:cubicBezTo>
                  <a:cubicBezTo>
                    <a:pt x="114" y="142"/>
                    <a:pt x="112" y="141"/>
                    <a:pt x="111" y="142"/>
                  </a:cubicBezTo>
                  <a:cubicBezTo>
                    <a:pt x="111" y="143"/>
                    <a:pt x="113" y="143"/>
                    <a:pt x="112" y="143"/>
                  </a:cubicBezTo>
                  <a:cubicBezTo>
                    <a:pt x="111" y="143"/>
                    <a:pt x="109" y="143"/>
                    <a:pt x="110" y="144"/>
                  </a:cubicBezTo>
                  <a:cubicBezTo>
                    <a:pt x="111" y="145"/>
                    <a:pt x="111" y="146"/>
                    <a:pt x="112" y="147"/>
                  </a:cubicBezTo>
                  <a:cubicBezTo>
                    <a:pt x="112" y="149"/>
                    <a:pt x="114" y="149"/>
                    <a:pt x="112" y="148"/>
                  </a:cubicBezTo>
                  <a:cubicBezTo>
                    <a:pt x="110" y="148"/>
                    <a:pt x="110" y="149"/>
                    <a:pt x="111" y="150"/>
                  </a:cubicBezTo>
                  <a:cubicBezTo>
                    <a:pt x="112" y="151"/>
                    <a:pt x="112" y="151"/>
                    <a:pt x="110" y="151"/>
                  </a:cubicBezTo>
                  <a:cubicBezTo>
                    <a:pt x="108" y="152"/>
                    <a:pt x="110" y="152"/>
                    <a:pt x="111" y="153"/>
                  </a:cubicBezTo>
                  <a:cubicBezTo>
                    <a:pt x="111" y="153"/>
                    <a:pt x="110" y="154"/>
                    <a:pt x="111" y="154"/>
                  </a:cubicBezTo>
                  <a:cubicBezTo>
                    <a:pt x="112" y="154"/>
                    <a:pt x="109" y="155"/>
                    <a:pt x="111" y="156"/>
                  </a:cubicBezTo>
                  <a:cubicBezTo>
                    <a:pt x="112" y="157"/>
                    <a:pt x="112" y="156"/>
                    <a:pt x="113" y="155"/>
                  </a:cubicBezTo>
                  <a:cubicBezTo>
                    <a:pt x="114" y="154"/>
                    <a:pt x="113" y="156"/>
                    <a:pt x="112" y="157"/>
                  </a:cubicBezTo>
                  <a:cubicBezTo>
                    <a:pt x="111" y="159"/>
                    <a:pt x="111" y="157"/>
                    <a:pt x="110" y="158"/>
                  </a:cubicBezTo>
                  <a:cubicBezTo>
                    <a:pt x="108" y="158"/>
                    <a:pt x="110" y="159"/>
                    <a:pt x="111" y="160"/>
                  </a:cubicBezTo>
                  <a:cubicBezTo>
                    <a:pt x="111" y="162"/>
                    <a:pt x="111" y="161"/>
                    <a:pt x="112" y="161"/>
                  </a:cubicBezTo>
                  <a:cubicBezTo>
                    <a:pt x="113" y="161"/>
                    <a:pt x="113" y="161"/>
                    <a:pt x="114" y="160"/>
                  </a:cubicBezTo>
                  <a:cubicBezTo>
                    <a:pt x="115" y="160"/>
                    <a:pt x="113" y="162"/>
                    <a:pt x="114" y="163"/>
                  </a:cubicBezTo>
                  <a:cubicBezTo>
                    <a:pt x="114" y="164"/>
                    <a:pt x="113" y="163"/>
                    <a:pt x="112" y="163"/>
                  </a:cubicBezTo>
                  <a:cubicBezTo>
                    <a:pt x="111" y="164"/>
                    <a:pt x="111" y="165"/>
                    <a:pt x="112" y="166"/>
                  </a:cubicBezTo>
                  <a:cubicBezTo>
                    <a:pt x="113" y="166"/>
                    <a:pt x="114" y="168"/>
                    <a:pt x="115" y="168"/>
                  </a:cubicBezTo>
                  <a:cubicBezTo>
                    <a:pt x="116" y="169"/>
                    <a:pt x="118" y="169"/>
                    <a:pt x="120" y="169"/>
                  </a:cubicBezTo>
                  <a:cubicBezTo>
                    <a:pt x="121" y="168"/>
                    <a:pt x="121" y="169"/>
                    <a:pt x="122" y="168"/>
                  </a:cubicBezTo>
                  <a:cubicBezTo>
                    <a:pt x="123" y="168"/>
                    <a:pt x="125" y="166"/>
                    <a:pt x="126" y="164"/>
                  </a:cubicBezTo>
                  <a:cubicBezTo>
                    <a:pt x="128" y="162"/>
                    <a:pt x="129" y="162"/>
                    <a:pt x="130" y="162"/>
                  </a:cubicBezTo>
                  <a:cubicBezTo>
                    <a:pt x="131" y="161"/>
                    <a:pt x="131" y="161"/>
                    <a:pt x="131" y="159"/>
                  </a:cubicBezTo>
                  <a:cubicBezTo>
                    <a:pt x="131" y="159"/>
                    <a:pt x="131" y="159"/>
                    <a:pt x="131" y="159"/>
                  </a:cubicBezTo>
                  <a:cubicBezTo>
                    <a:pt x="131" y="159"/>
                    <a:pt x="131" y="159"/>
                    <a:pt x="131" y="159"/>
                  </a:cubicBezTo>
                  <a:cubicBezTo>
                    <a:pt x="131" y="159"/>
                    <a:pt x="131" y="159"/>
                    <a:pt x="131" y="159"/>
                  </a:cubicBezTo>
                  <a:cubicBezTo>
                    <a:pt x="131" y="159"/>
                    <a:pt x="131" y="159"/>
                    <a:pt x="131" y="159"/>
                  </a:cubicBezTo>
                  <a:cubicBezTo>
                    <a:pt x="131" y="159"/>
                    <a:pt x="131" y="160"/>
                    <a:pt x="131" y="160"/>
                  </a:cubicBezTo>
                  <a:cubicBezTo>
                    <a:pt x="131" y="160"/>
                    <a:pt x="131" y="160"/>
                    <a:pt x="131" y="160"/>
                  </a:cubicBezTo>
                  <a:cubicBezTo>
                    <a:pt x="131" y="160"/>
                    <a:pt x="132" y="160"/>
                    <a:pt x="132" y="160"/>
                  </a:cubicBezTo>
                  <a:cubicBezTo>
                    <a:pt x="132" y="160"/>
                    <a:pt x="132" y="161"/>
                    <a:pt x="132" y="161"/>
                  </a:cubicBezTo>
                  <a:cubicBezTo>
                    <a:pt x="132" y="161"/>
                    <a:pt x="132" y="161"/>
                    <a:pt x="132" y="161"/>
                  </a:cubicBezTo>
                  <a:cubicBezTo>
                    <a:pt x="132" y="161"/>
                    <a:pt x="132" y="161"/>
                    <a:pt x="132" y="162"/>
                  </a:cubicBezTo>
                  <a:cubicBezTo>
                    <a:pt x="132" y="162"/>
                    <a:pt x="132" y="162"/>
                    <a:pt x="132" y="162"/>
                  </a:cubicBezTo>
                  <a:cubicBezTo>
                    <a:pt x="132" y="162"/>
                    <a:pt x="132" y="162"/>
                    <a:pt x="132" y="162"/>
                  </a:cubicBezTo>
                  <a:cubicBezTo>
                    <a:pt x="132" y="163"/>
                    <a:pt x="133" y="163"/>
                    <a:pt x="133" y="163"/>
                  </a:cubicBezTo>
                  <a:cubicBezTo>
                    <a:pt x="133" y="164"/>
                    <a:pt x="133" y="167"/>
                    <a:pt x="134" y="168"/>
                  </a:cubicBezTo>
                  <a:cubicBezTo>
                    <a:pt x="134" y="169"/>
                    <a:pt x="135" y="169"/>
                    <a:pt x="136" y="168"/>
                  </a:cubicBezTo>
                  <a:cubicBezTo>
                    <a:pt x="137" y="167"/>
                    <a:pt x="135" y="171"/>
                    <a:pt x="135" y="172"/>
                  </a:cubicBezTo>
                  <a:cubicBezTo>
                    <a:pt x="135" y="173"/>
                    <a:pt x="137" y="176"/>
                    <a:pt x="138" y="177"/>
                  </a:cubicBezTo>
                  <a:cubicBezTo>
                    <a:pt x="138" y="178"/>
                    <a:pt x="139" y="180"/>
                    <a:pt x="139" y="181"/>
                  </a:cubicBezTo>
                  <a:cubicBezTo>
                    <a:pt x="139" y="182"/>
                    <a:pt x="138" y="185"/>
                    <a:pt x="139" y="185"/>
                  </a:cubicBezTo>
                  <a:cubicBezTo>
                    <a:pt x="139" y="185"/>
                    <a:pt x="141" y="185"/>
                    <a:pt x="142" y="185"/>
                  </a:cubicBezTo>
                  <a:cubicBezTo>
                    <a:pt x="144" y="185"/>
                    <a:pt x="144" y="185"/>
                    <a:pt x="145" y="184"/>
                  </a:cubicBezTo>
                  <a:cubicBezTo>
                    <a:pt x="145" y="183"/>
                    <a:pt x="145" y="182"/>
                    <a:pt x="147" y="181"/>
                  </a:cubicBezTo>
                  <a:cubicBezTo>
                    <a:pt x="149" y="180"/>
                    <a:pt x="150" y="181"/>
                    <a:pt x="151" y="180"/>
                  </a:cubicBezTo>
                  <a:cubicBezTo>
                    <a:pt x="152" y="180"/>
                    <a:pt x="154" y="174"/>
                    <a:pt x="155" y="173"/>
                  </a:cubicBezTo>
                  <a:cubicBezTo>
                    <a:pt x="155" y="171"/>
                    <a:pt x="155" y="169"/>
                    <a:pt x="155" y="168"/>
                  </a:cubicBezTo>
                  <a:cubicBezTo>
                    <a:pt x="155" y="167"/>
                    <a:pt x="158" y="164"/>
                    <a:pt x="158" y="163"/>
                  </a:cubicBezTo>
                  <a:cubicBezTo>
                    <a:pt x="159" y="163"/>
                    <a:pt x="159" y="163"/>
                    <a:pt x="160" y="163"/>
                  </a:cubicBezTo>
                  <a:cubicBezTo>
                    <a:pt x="160" y="163"/>
                    <a:pt x="161" y="160"/>
                    <a:pt x="162" y="160"/>
                  </a:cubicBezTo>
                  <a:cubicBezTo>
                    <a:pt x="163" y="159"/>
                    <a:pt x="163" y="158"/>
                    <a:pt x="164" y="158"/>
                  </a:cubicBezTo>
                  <a:cubicBezTo>
                    <a:pt x="164" y="157"/>
                    <a:pt x="163" y="155"/>
                    <a:pt x="162" y="154"/>
                  </a:cubicBezTo>
                  <a:cubicBezTo>
                    <a:pt x="162" y="153"/>
                    <a:pt x="161" y="152"/>
                    <a:pt x="159" y="152"/>
                  </a:cubicBezTo>
                  <a:cubicBezTo>
                    <a:pt x="157" y="152"/>
                    <a:pt x="157" y="151"/>
                    <a:pt x="157" y="150"/>
                  </a:cubicBezTo>
                  <a:cubicBezTo>
                    <a:pt x="156" y="149"/>
                    <a:pt x="157" y="146"/>
                    <a:pt x="157" y="146"/>
                  </a:cubicBezTo>
                  <a:cubicBezTo>
                    <a:pt x="158" y="145"/>
                    <a:pt x="158" y="142"/>
                    <a:pt x="158" y="141"/>
                  </a:cubicBezTo>
                  <a:cubicBezTo>
                    <a:pt x="159" y="140"/>
                    <a:pt x="157" y="139"/>
                    <a:pt x="157" y="139"/>
                  </a:cubicBezTo>
                  <a:cubicBezTo>
                    <a:pt x="157" y="138"/>
                    <a:pt x="158" y="139"/>
                    <a:pt x="159" y="139"/>
                  </a:cubicBezTo>
                  <a:cubicBezTo>
                    <a:pt x="160" y="139"/>
                    <a:pt x="162" y="136"/>
                    <a:pt x="163" y="135"/>
                  </a:cubicBezTo>
                  <a:cubicBezTo>
                    <a:pt x="164" y="134"/>
                    <a:pt x="164" y="132"/>
                    <a:pt x="165" y="132"/>
                  </a:cubicBezTo>
                  <a:cubicBezTo>
                    <a:pt x="165" y="131"/>
                    <a:pt x="168" y="130"/>
                    <a:pt x="168" y="130"/>
                  </a:cubicBezTo>
                  <a:cubicBezTo>
                    <a:pt x="169" y="130"/>
                    <a:pt x="171" y="129"/>
                    <a:pt x="171" y="128"/>
                  </a:cubicBezTo>
                  <a:cubicBezTo>
                    <a:pt x="171" y="126"/>
                    <a:pt x="174" y="125"/>
                    <a:pt x="174" y="124"/>
                  </a:cubicBezTo>
                  <a:cubicBezTo>
                    <a:pt x="175" y="123"/>
                    <a:pt x="173" y="123"/>
                    <a:pt x="173" y="122"/>
                  </a:cubicBezTo>
                  <a:cubicBezTo>
                    <a:pt x="172" y="121"/>
                    <a:pt x="173" y="121"/>
                    <a:pt x="174" y="120"/>
                  </a:cubicBezTo>
                  <a:cubicBezTo>
                    <a:pt x="174" y="120"/>
                    <a:pt x="174" y="119"/>
                    <a:pt x="174" y="119"/>
                  </a:cubicBezTo>
                  <a:cubicBezTo>
                    <a:pt x="175" y="118"/>
                    <a:pt x="175" y="118"/>
                    <a:pt x="176" y="117"/>
                  </a:cubicBezTo>
                  <a:cubicBezTo>
                    <a:pt x="178" y="116"/>
                    <a:pt x="177" y="116"/>
                    <a:pt x="177" y="116"/>
                  </a:cubicBezTo>
                  <a:cubicBezTo>
                    <a:pt x="177" y="115"/>
                    <a:pt x="179" y="115"/>
                    <a:pt x="180" y="115"/>
                  </a:cubicBezTo>
                  <a:cubicBezTo>
                    <a:pt x="181" y="116"/>
                    <a:pt x="181" y="116"/>
                    <a:pt x="181" y="116"/>
                  </a:cubicBezTo>
                  <a:cubicBezTo>
                    <a:pt x="181" y="116"/>
                    <a:pt x="181" y="116"/>
                    <a:pt x="182" y="116"/>
                  </a:cubicBezTo>
                  <a:cubicBezTo>
                    <a:pt x="182" y="116"/>
                    <a:pt x="182" y="115"/>
                    <a:pt x="182" y="115"/>
                  </a:cubicBezTo>
                  <a:cubicBezTo>
                    <a:pt x="182" y="115"/>
                    <a:pt x="182" y="115"/>
                    <a:pt x="183" y="115"/>
                  </a:cubicBezTo>
                  <a:cubicBezTo>
                    <a:pt x="183" y="115"/>
                    <a:pt x="183" y="115"/>
                    <a:pt x="183" y="115"/>
                  </a:cubicBezTo>
                  <a:cubicBezTo>
                    <a:pt x="184" y="115"/>
                    <a:pt x="184" y="115"/>
                    <a:pt x="184" y="115"/>
                  </a:cubicBezTo>
                  <a:cubicBezTo>
                    <a:pt x="186" y="115"/>
                    <a:pt x="186" y="116"/>
                    <a:pt x="187" y="117"/>
                  </a:cubicBezTo>
                  <a:cubicBezTo>
                    <a:pt x="188" y="118"/>
                    <a:pt x="187" y="121"/>
                    <a:pt x="186" y="121"/>
                  </a:cubicBezTo>
                  <a:cubicBezTo>
                    <a:pt x="185" y="121"/>
                    <a:pt x="183" y="125"/>
                    <a:pt x="182" y="126"/>
                  </a:cubicBezTo>
                  <a:cubicBezTo>
                    <a:pt x="182" y="127"/>
                    <a:pt x="178" y="130"/>
                    <a:pt x="177" y="131"/>
                  </a:cubicBezTo>
                  <a:cubicBezTo>
                    <a:pt x="177" y="133"/>
                    <a:pt x="173" y="136"/>
                    <a:pt x="172" y="137"/>
                  </a:cubicBezTo>
                  <a:cubicBezTo>
                    <a:pt x="171" y="138"/>
                    <a:pt x="172" y="138"/>
                    <a:pt x="173" y="139"/>
                  </a:cubicBezTo>
                  <a:cubicBezTo>
                    <a:pt x="173" y="141"/>
                    <a:pt x="174" y="146"/>
                    <a:pt x="174" y="147"/>
                  </a:cubicBezTo>
                  <a:cubicBezTo>
                    <a:pt x="173" y="148"/>
                    <a:pt x="173" y="149"/>
                    <a:pt x="173" y="150"/>
                  </a:cubicBezTo>
                  <a:cubicBezTo>
                    <a:pt x="173" y="151"/>
                    <a:pt x="173" y="152"/>
                    <a:pt x="174" y="152"/>
                  </a:cubicBezTo>
                  <a:cubicBezTo>
                    <a:pt x="176" y="152"/>
                    <a:pt x="177" y="153"/>
                    <a:pt x="177" y="154"/>
                  </a:cubicBezTo>
                  <a:cubicBezTo>
                    <a:pt x="177" y="155"/>
                    <a:pt x="177" y="155"/>
                    <a:pt x="179" y="156"/>
                  </a:cubicBezTo>
                  <a:cubicBezTo>
                    <a:pt x="180" y="156"/>
                    <a:pt x="182" y="156"/>
                    <a:pt x="183" y="156"/>
                  </a:cubicBezTo>
                  <a:cubicBezTo>
                    <a:pt x="184" y="156"/>
                    <a:pt x="185" y="155"/>
                    <a:pt x="187" y="155"/>
                  </a:cubicBezTo>
                  <a:cubicBezTo>
                    <a:pt x="189" y="154"/>
                    <a:pt x="191" y="154"/>
                    <a:pt x="193" y="153"/>
                  </a:cubicBezTo>
                  <a:cubicBezTo>
                    <a:pt x="194" y="153"/>
                    <a:pt x="195" y="153"/>
                    <a:pt x="195" y="153"/>
                  </a:cubicBezTo>
                  <a:cubicBezTo>
                    <a:pt x="196" y="153"/>
                    <a:pt x="196" y="153"/>
                    <a:pt x="196" y="153"/>
                  </a:cubicBezTo>
                  <a:cubicBezTo>
                    <a:pt x="196" y="153"/>
                    <a:pt x="196" y="153"/>
                    <a:pt x="196" y="153"/>
                  </a:cubicBezTo>
                  <a:cubicBezTo>
                    <a:pt x="197" y="153"/>
                    <a:pt x="198" y="153"/>
                    <a:pt x="199" y="153"/>
                  </a:cubicBezTo>
                  <a:cubicBezTo>
                    <a:pt x="200" y="152"/>
                    <a:pt x="200" y="152"/>
                    <a:pt x="200" y="153"/>
                  </a:cubicBezTo>
                  <a:cubicBezTo>
                    <a:pt x="200" y="155"/>
                    <a:pt x="202" y="154"/>
                    <a:pt x="203" y="155"/>
                  </a:cubicBezTo>
                  <a:cubicBezTo>
                    <a:pt x="204" y="155"/>
                    <a:pt x="204" y="157"/>
                    <a:pt x="203" y="157"/>
                  </a:cubicBezTo>
                  <a:cubicBezTo>
                    <a:pt x="201" y="157"/>
                    <a:pt x="198" y="157"/>
                    <a:pt x="199" y="158"/>
                  </a:cubicBezTo>
                  <a:cubicBezTo>
                    <a:pt x="199" y="158"/>
                    <a:pt x="199" y="158"/>
                    <a:pt x="199" y="158"/>
                  </a:cubicBezTo>
                  <a:cubicBezTo>
                    <a:pt x="199" y="158"/>
                    <a:pt x="199" y="158"/>
                    <a:pt x="199" y="158"/>
                  </a:cubicBezTo>
                  <a:cubicBezTo>
                    <a:pt x="199" y="159"/>
                    <a:pt x="199" y="159"/>
                    <a:pt x="198" y="159"/>
                  </a:cubicBezTo>
                  <a:cubicBezTo>
                    <a:pt x="198" y="159"/>
                    <a:pt x="198" y="159"/>
                    <a:pt x="197" y="159"/>
                  </a:cubicBezTo>
                  <a:cubicBezTo>
                    <a:pt x="197" y="159"/>
                    <a:pt x="197" y="159"/>
                    <a:pt x="197" y="159"/>
                  </a:cubicBezTo>
                  <a:cubicBezTo>
                    <a:pt x="194" y="159"/>
                    <a:pt x="189" y="159"/>
                    <a:pt x="187" y="159"/>
                  </a:cubicBezTo>
                  <a:cubicBezTo>
                    <a:pt x="186" y="159"/>
                    <a:pt x="181" y="161"/>
                    <a:pt x="181" y="162"/>
                  </a:cubicBezTo>
                  <a:cubicBezTo>
                    <a:pt x="181" y="164"/>
                    <a:pt x="182" y="166"/>
                    <a:pt x="183" y="167"/>
                  </a:cubicBezTo>
                  <a:cubicBezTo>
                    <a:pt x="183" y="167"/>
                    <a:pt x="184" y="167"/>
                    <a:pt x="184" y="167"/>
                  </a:cubicBezTo>
                  <a:cubicBezTo>
                    <a:pt x="184" y="167"/>
                    <a:pt x="184" y="167"/>
                    <a:pt x="184" y="167"/>
                  </a:cubicBezTo>
                  <a:cubicBezTo>
                    <a:pt x="184" y="167"/>
                    <a:pt x="184" y="168"/>
                    <a:pt x="184" y="168"/>
                  </a:cubicBezTo>
                  <a:cubicBezTo>
                    <a:pt x="184" y="168"/>
                    <a:pt x="184" y="168"/>
                    <a:pt x="184" y="168"/>
                  </a:cubicBezTo>
                  <a:cubicBezTo>
                    <a:pt x="184" y="169"/>
                    <a:pt x="185" y="169"/>
                    <a:pt x="185" y="170"/>
                  </a:cubicBezTo>
                  <a:cubicBezTo>
                    <a:pt x="185" y="171"/>
                    <a:pt x="185" y="171"/>
                    <a:pt x="185" y="172"/>
                  </a:cubicBezTo>
                  <a:cubicBezTo>
                    <a:pt x="185" y="174"/>
                    <a:pt x="183" y="176"/>
                    <a:pt x="182" y="176"/>
                  </a:cubicBezTo>
                  <a:cubicBezTo>
                    <a:pt x="180" y="175"/>
                    <a:pt x="178" y="171"/>
                    <a:pt x="177" y="171"/>
                  </a:cubicBezTo>
                  <a:cubicBezTo>
                    <a:pt x="176" y="171"/>
                    <a:pt x="173" y="172"/>
                    <a:pt x="173" y="173"/>
                  </a:cubicBezTo>
                  <a:cubicBezTo>
                    <a:pt x="173" y="174"/>
                    <a:pt x="172" y="175"/>
                    <a:pt x="172" y="176"/>
                  </a:cubicBezTo>
                  <a:cubicBezTo>
                    <a:pt x="171" y="177"/>
                    <a:pt x="171" y="178"/>
                    <a:pt x="171" y="179"/>
                  </a:cubicBezTo>
                  <a:cubicBezTo>
                    <a:pt x="171" y="180"/>
                    <a:pt x="171" y="181"/>
                    <a:pt x="171" y="181"/>
                  </a:cubicBezTo>
                  <a:cubicBezTo>
                    <a:pt x="171" y="181"/>
                    <a:pt x="171" y="181"/>
                    <a:pt x="171" y="181"/>
                  </a:cubicBezTo>
                  <a:cubicBezTo>
                    <a:pt x="171" y="182"/>
                    <a:pt x="171" y="183"/>
                    <a:pt x="171" y="183"/>
                  </a:cubicBezTo>
                  <a:cubicBezTo>
                    <a:pt x="171" y="184"/>
                    <a:pt x="170" y="184"/>
                    <a:pt x="170" y="185"/>
                  </a:cubicBezTo>
                  <a:cubicBezTo>
                    <a:pt x="170" y="185"/>
                    <a:pt x="170" y="185"/>
                    <a:pt x="170" y="185"/>
                  </a:cubicBezTo>
                  <a:cubicBezTo>
                    <a:pt x="170" y="185"/>
                    <a:pt x="170" y="186"/>
                    <a:pt x="169" y="186"/>
                  </a:cubicBezTo>
                  <a:cubicBezTo>
                    <a:pt x="169" y="186"/>
                    <a:pt x="169" y="186"/>
                    <a:pt x="169" y="186"/>
                  </a:cubicBezTo>
                  <a:cubicBezTo>
                    <a:pt x="169" y="187"/>
                    <a:pt x="168" y="187"/>
                    <a:pt x="168" y="187"/>
                  </a:cubicBezTo>
                  <a:cubicBezTo>
                    <a:pt x="168" y="188"/>
                    <a:pt x="167" y="188"/>
                    <a:pt x="167" y="188"/>
                  </a:cubicBezTo>
                  <a:cubicBezTo>
                    <a:pt x="167" y="188"/>
                    <a:pt x="167" y="188"/>
                    <a:pt x="167" y="188"/>
                  </a:cubicBezTo>
                  <a:cubicBezTo>
                    <a:pt x="167" y="188"/>
                    <a:pt x="167" y="188"/>
                    <a:pt x="167" y="188"/>
                  </a:cubicBezTo>
                  <a:cubicBezTo>
                    <a:pt x="167" y="189"/>
                    <a:pt x="167" y="189"/>
                    <a:pt x="167" y="189"/>
                  </a:cubicBezTo>
                  <a:cubicBezTo>
                    <a:pt x="167" y="189"/>
                    <a:pt x="166" y="189"/>
                    <a:pt x="166" y="189"/>
                  </a:cubicBezTo>
                  <a:cubicBezTo>
                    <a:pt x="166" y="190"/>
                    <a:pt x="166" y="190"/>
                    <a:pt x="166" y="190"/>
                  </a:cubicBezTo>
                  <a:cubicBezTo>
                    <a:pt x="166" y="190"/>
                    <a:pt x="166" y="190"/>
                    <a:pt x="166" y="190"/>
                  </a:cubicBezTo>
                  <a:cubicBezTo>
                    <a:pt x="165" y="190"/>
                    <a:pt x="165" y="191"/>
                    <a:pt x="165" y="191"/>
                  </a:cubicBezTo>
                  <a:cubicBezTo>
                    <a:pt x="165" y="191"/>
                    <a:pt x="165" y="191"/>
                    <a:pt x="165" y="191"/>
                  </a:cubicBezTo>
                  <a:cubicBezTo>
                    <a:pt x="164" y="191"/>
                    <a:pt x="164" y="191"/>
                    <a:pt x="164" y="191"/>
                  </a:cubicBezTo>
                  <a:cubicBezTo>
                    <a:pt x="162" y="191"/>
                    <a:pt x="163" y="189"/>
                    <a:pt x="160" y="189"/>
                  </a:cubicBezTo>
                  <a:cubicBezTo>
                    <a:pt x="158" y="189"/>
                    <a:pt x="152" y="190"/>
                    <a:pt x="150" y="191"/>
                  </a:cubicBezTo>
                  <a:cubicBezTo>
                    <a:pt x="150" y="192"/>
                    <a:pt x="149" y="192"/>
                    <a:pt x="149" y="192"/>
                  </a:cubicBezTo>
                  <a:cubicBezTo>
                    <a:pt x="149" y="192"/>
                    <a:pt x="148" y="192"/>
                    <a:pt x="148" y="192"/>
                  </a:cubicBezTo>
                  <a:cubicBezTo>
                    <a:pt x="148" y="192"/>
                    <a:pt x="148" y="192"/>
                    <a:pt x="147" y="192"/>
                  </a:cubicBezTo>
                  <a:cubicBezTo>
                    <a:pt x="147" y="192"/>
                    <a:pt x="147" y="193"/>
                    <a:pt x="147" y="193"/>
                  </a:cubicBezTo>
                  <a:cubicBezTo>
                    <a:pt x="146" y="193"/>
                    <a:pt x="146" y="193"/>
                    <a:pt x="146" y="193"/>
                  </a:cubicBezTo>
                  <a:cubicBezTo>
                    <a:pt x="146" y="193"/>
                    <a:pt x="145" y="193"/>
                    <a:pt x="145" y="193"/>
                  </a:cubicBezTo>
                  <a:cubicBezTo>
                    <a:pt x="145" y="193"/>
                    <a:pt x="145" y="193"/>
                    <a:pt x="144" y="193"/>
                  </a:cubicBezTo>
                  <a:cubicBezTo>
                    <a:pt x="143" y="193"/>
                    <a:pt x="143" y="191"/>
                    <a:pt x="143" y="190"/>
                  </a:cubicBezTo>
                  <a:cubicBezTo>
                    <a:pt x="142" y="190"/>
                    <a:pt x="142" y="191"/>
                    <a:pt x="141" y="192"/>
                  </a:cubicBezTo>
                  <a:cubicBezTo>
                    <a:pt x="140" y="193"/>
                    <a:pt x="140" y="191"/>
                    <a:pt x="138" y="191"/>
                  </a:cubicBezTo>
                  <a:cubicBezTo>
                    <a:pt x="137" y="191"/>
                    <a:pt x="134" y="193"/>
                    <a:pt x="133" y="193"/>
                  </a:cubicBezTo>
                  <a:cubicBezTo>
                    <a:pt x="132" y="193"/>
                    <a:pt x="133" y="191"/>
                    <a:pt x="133" y="191"/>
                  </a:cubicBezTo>
                  <a:cubicBezTo>
                    <a:pt x="132" y="190"/>
                    <a:pt x="129" y="192"/>
                    <a:pt x="129" y="192"/>
                  </a:cubicBezTo>
                  <a:cubicBezTo>
                    <a:pt x="128" y="191"/>
                    <a:pt x="127" y="190"/>
                    <a:pt x="128" y="190"/>
                  </a:cubicBezTo>
                  <a:cubicBezTo>
                    <a:pt x="128" y="190"/>
                    <a:pt x="128" y="190"/>
                    <a:pt x="128" y="190"/>
                  </a:cubicBezTo>
                  <a:cubicBezTo>
                    <a:pt x="128" y="190"/>
                    <a:pt x="128" y="189"/>
                    <a:pt x="128" y="189"/>
                  </a:cubicBezTo>
                  <a:cubicBezTo>
                    <a:pt x="128" y="189"/>
                    <a:pt x="128" y="189"/>
                    <a:pt x="128" y="189"/>
                  </a:cubicBezTo>
                  <a:cubicBezTo>
                    <a:pt x="128" y="189"/>
                    <a:pt x="128" y="189"/>
                    <a:pt x="128" y="189"/>
                  </a:cubicBezTo>
                  <a:cubicBezTo>
                    <a:pt x="128" y="189"/>
                    <a:pt x="128" y="189"/>
                    <a:pt x="128" y="189"/>
                  </a:cubicBezTo>
                  <a:cubicBezTo>
                    <a:pt x="128" y="189"/>
                    <a:pt x="128" y="188"/>
                    <a:pt x="128" y="188"/>
                  </a:cubicBezTo>
                  <a:cubicBezTo>
                    <a:pt x="128" y="188"/>
                    <a:pt x="128" y="188"/>
                    <a:pt x="128" y="188"/>
                  </a:cubicBezTo>
                  <a:cubicBezTo>
                    <a:pt x="128" y="188"/>
                    <a:pt x="128" y="188"/>
                    <a:pt x="128" y="188"/>
                  </a:cubicBezTo>
                  <a:cubicBezTo>
                    <a:pt x="127" y="188"/>
                    <a:pt x="127" y="188"/>
                    <a:pt x="127" y="188"/>
                  </a:cubicBezTo>
                  <a:cubicBezTo>
                    <a:pt x="127" y="187"/>
                    <a:pt x="127" y="187"/>
                    <a:pt x="127" y="187"/>
                  </a:cubicBezTo>
                  <a:cubicBezTo>
                    <a:pt x="127" y="187"/>
                    <a:pt x="127" y="187"/>
                    <a:pt x="127" y="187"/>
                  </a:cubicBezTo>
                  <a:cubicBezTo>
                    <a:pt x="127" y="187"/>
                    <a:pt x="127" y="187"/>
                    <a:pt x="127" y="187"/>
                  </a:cubicBezTo>
                  <a:cubicBezTo>
                    <a:pt x="127" y="187"/>
                    <a:pt x="127" y="187"/>
                    <a:pt x="127" y="187"/>
                  </a:cubicBezTo>
                  <a:cubicBezTo>
                    <a:pt x="127" y="186"/>
                    <a:pt x="127" y="186"/>
                    <a:pt x="127" y="186"/>
                  </a:cubicBezTo>
                  <a:cubicBezTo>
                    <a:pt x="127" y="186"/>
                    <a:pt x="129" y="186"/>
                    <a:pt x="130" y="186"/>
                  </a:cubicBezTo>
                  <a:cubicBezTo>
                    <a:pt x="131" y="185"/>
                    <a:pt x="128" y="184"/>
                    <a:pt x="127" y="184"/>
                  </a:cubicBezTo>
                  <a:cubicBezTo>
                    <a:pt x="126" y="184"/>
                    <a:pt x="128" y="182"/>
                    <a:pt x="129" y="181"/>
                  </a:cubicBezTo>
                  <a:cubicBezTo>
                    <a:pt x="131" y="180"/>
                    <a:pt x="131" y="180"/>
                    <a:pt x="132" y="179"/>
                  </a:cubicBezTo>
                  <a:cubicBezTo>
                    <a:pt x="132" y="178"/>
                    <a:pt x="131" y="178"/>
                    <a:pt x="130" y="179"/>
                  </a:cubicBezTo>
                  <a:cubicBezTo>
                    <a:pt x="129" y="179"/>
                    <a:pt x="128" y="176"/>
                    <a:pt x="129" y="175"/>
                  </a:cubicBezTo>
                  <a:cubicBezTo>
                    <a:pt x="130" y="175"/>
                    <a:pt x="130" y="173"/>
                    <a:pt x="130" y="172"/>
                  </a:cubicBezTo>
                  <a:cubicBezTo>
                    <a:pt x="130" y="171"/>
                    <a:pt x="128" y="172"/>
                    <a:pt x="127" y="173"/>
                  </a:cubicBezTo>
                  <a:cubicBezTo>
                    <a:pt x="127" y="173"/>
                    <a:pt x="126" y="175"/>
                    <a:pt x="126" y="175"/>
                  </a:cubicBezTo>
                  <a:cubicBezTo>
                    <a:pt x="127" y="176"/>
                    <a:pt x="126" y="177"/>
                    <a:pt x="125" y="177"/>
                  </a:cubicBezTo>
                  <a:cubicBezTo>
                    <a:pt x="124" y="178"/>
                    <a:pt x="124" y="176"/>
                    <a:pt x="123" y="175"/>
                  </a:cubicBezTo>
                  <a:cubicBezTo>
                    <a:pt x="123" y="175"/>
                    <a:pt x="122" y="176"/>
                    <a:pt x="122" y="177"/>
                  </a:cubicBezTo>
                  <a:cubicBezTo>
                    <a:pt x="121" y="177"/>
                    <a:pt x="121" y="181"/>
                    <a:pt x="121" y="182"/>
                  </a:cubicBezTo>
                  <a:cubicBezTo>
                    <a:pt x="120" y="182"/>
                    <a:pt x="121" y="184"/>
                    <a:pt x="122" y="185"/>
                  </a:cubicBezTo>
                  <a:cubicBezTo>
                    <a:pt x="122" y="185"/>
                    <a:pt x="122" y="186"/>
                    <a:pt x="122" y="186"/>
                  </a:cubicBezTo>
                  <a:cubicBezTo>
                    <a:pt x="122" y="186"/>
                    <a:pt x="122" y="186"/>
                    <a:pt x="122" y="186"/>
                  </a:cubicBezTo>
                  <a:cubicBezTo>
                    <a:pt x="122" y="186"/>
                    <a:pt x="122" y="187"/>
                    <a:pt x="122" y="187"/>
                  </a:cubicBezTo>
                  <a:cubicBezTo>
                    <a:pt x="122" y="187"/>
                    <a:pt x="122" y="188"/>
                    <a:pt x="122" y="188"/>
                  </a:cubicBezTo>
                  <a:cubicBezTo>
                    <a:pt x="122" y="188"/>
                    <a:pt x="122" y="188"/>
                    <a:pt x="122" y="188"/>
                  </a:cubicBezTo>
                  <a:cubicBezTo>
                    <a:pt x="122" y="188"/>
                    <a:pt x="122" y="189"/>
                    <a:pt x="122" y="189"/>
                  </a:cubicBezTo>
                  <a:cubicBezTo>
                    <a:pt x="122" y="190"/>
                    <a:pt x="122" y="190"/>
                    <a:pt x="122" y="190"/>
                  </a:cubicBezTo>
                  <a:cubicBezTo>
                    <a:pt x="123" y="190"/>
                    <a:pt x="123" y="190"/>
                    <a:pt x="123" y="191"/>
                  </a:cubicBezTo>
                  <a:cubicBezTo>
                    <a:pt x="123" y="191"/>
                    <a:pt x="123" y="191"/>
                    <a:pt x="123" y="191"/>
                  </a:cubicBezTo>
                  <a:cubicBezTo>
                    <a:pt x="123" y="191"/>
                    <a:pt x="123" y="192"/>
                    <a:pt x="123" y="192"/>
                  </a:cubicBezTo>
                  <a:cubicBezTo>
                    <a:pt x="123" y="192"/>
                    <a:pt x="123" y="192"/>
                    <a:pt x="123" y="192"/>
                  </a:cubicBezTo>
                  <a:cubicBezTo>
                    <a:pt x="123" y="192"/>
                    <a:pt x="123" y="193"/>
                    <a:pt x="123" y="193"/>
                  </a:cubicBezTo>
                  <a:cubicBezTo>
                    <a:pt x="123" y="194"/>
                    <a:pt x="123" y="195"/>
                    <a:pt x="122" y="196"/>
                  </a:cubicBezTo>
                  <a:cubicBezTo>
                    <a:pt x="121" y="196"/>
                    <a:pt x="118" y="193"/>
                    <a:pt x="117" y="195"/>
                  </a:cubicBezTo>
                  <a:cubicBezTo>
                    <a:pt x="116" y="195"/>
                    <a:pt x="116" y="195"/>
                    <a:pt x="116" y="196"/>
                  </a:cubicBezTo>
                  <a:cubicBezTo>
                    <a:pt x="115" y="196"/>
                    <a:pt x="115" y="196"/>
                    <a:pt x="115" y="196"/>
                  </a:cubicBezTo>
                  <a:cubicBezTo>
                    <a:pt x="115" y="196"/>
                    <a:pt x="115" y="196"/>
                    <a:pt x="114" y="196"/>
                  </a:cubicBezTo>
                  <a:cubicBezTo>
                    <a:pt x="114" y="196"/>
                    <a:pt x="114" y="196"/>
                    <a:pt x="114" y="196"/>
                  </a:cubicBezTo>
                  <a:cubicBezTo>
                    <a:pt x="114" y="196"/>
                    <a:pt x="113" y="197"/>
                    <a:pt x="113" y="197"/>
                  </a:cubicBezTo>
                  <a:cubicBezTo>
                    <a:pt x="112" y="197"/>
                    <a:pt x="111" y="197"/>
                    <a:pt x="110" y="198"/>
                  </a:cubicBezTo>
                  <a:cubicBezTo>
                    <a:pt x="108" y="199"/>
                    <a:pt x="108" y="199"/>
                    <a:pt x="107" y="199"/>
                  </a:cubicBezTo>
                  <a:cubicBezTo>
                    <a:pt x="106" y="199"/>
                    <a:pt x="104" y="204"/>
                    <a:pt x="103" y="206"/>
                  </a:cubicBezTo>
                  <a:cubicBezTo>
                    <a:pt x="103" y="206"/>
                    <a:pt x="103" y="206"/>
                    <a:pt x="103" y="207"/>
                  </a:cubicBezTo>
                  <a:cubicBezTo>
                    <a:pt x="103" y="207"/>
                    <a:pt x="103" y="207"/>
                    <a:pt x="103" y="207"/>
                  </a:cubicBezTo>
                  <a:cubicBezTo>
                    <a:pt x="102" y="207"/>
                    <a:pt x="102" y="207"/>
                    <a:pt x="102" y="207"/>
                  </a:cubicBezTo>
                  <a:cubicBezTo>
                    <a:pt x="102" y="207"/>
                    <a:pt x="102" y="207"/>
                    <a:pt x="102" y="207"/>
                  </a:cubicBezTo>
                  <a:cubicBezTo>
                    <a:pt x="102" y="208"/>
                    <a:pt x="101" y="208"/>
                    <a:pt x="101" y="208"/>
                  </a:cubicBezTo>
                  <a:cubicBezTo>
                    <a:pt x="101" y="208"/>
                    <a:pt x="101" y="208"/>
                    <a:pt x="101" y="208"/>
                  </a:cubicBezTo>
                  <a:cubicBezTo>
                    <a:pt x="101" y="208"/>
                    <a:pt x="101" y="208"/>
                    <a:pt x="101" y="208"/>
                  </a:cubicBezTo>
                  <a:cubicBezTo>
                    <a:pt x="100" y="208"/>
                    <a:pt x="100" y="208"/>
                    <a:pt x="100" y="208"/>
                  </a:cubicBezTo>
                  <a:cubicBezTo>
                    <a:pt x="100" y="208"/>
                    <a:pt x="100" y="208"/>
                    <a:pt x="100" y="208"/>
                  </a:cubicBezTo>
                  <a:cubicBezTo>
                    <a:pt x="100" y="208"/>
                    <a:pt x="100" y="208"/>
                    <a:pt x="100" y="208"/>
                  </a:cubicBezTo>
                  <a:cubicBezTo>
                    <a:pt x="100" y="208"/>
                    <a:pt x="100" y="208"/>
                    <a:pt x="99" y="208"/>
                  </a:cubicBezTo>
                  <a:cubicBezTo>
                    <a:pt x="99" y="208"/>
                    <a:pt x="98" y="208"/>
                    <a:pt x="97" y="208"/>
                  </a:cubicBezTo>
                  <a:cubicBezTo>
                    <a:pt x="96" y="208"/>
                    <a:pt x="96" y="208"/>
                    <a:pt x="95" y="209"/>
                  </a:cubicBezTo>
                  <a:cubicBezTo>
                    <a:pt x="95" y="209"/>
                    <a:pt x="95" y="209"/>
                    <a:pt x="95" y="209"/>
                  </a:cubicBezTo>
                  <a:cubicBezTo>
                    <a:pt x="95" y="209"/>
                    <a:pt x="94" y="209"/>
                    <a:pt x="94" y="210"/>
                  </a:cubicBezTo>
                  <a:cubicBezTo>
                    <a:pt x="93" y="211"/>
                    <a:pt x="94" y="213"/>
                    <a:pt x="94" y="214"/>
                  </a:cubicBezTo>
                  <a:cubicBezTo>
                    <a:pt x="94" y="214"/>
                    <a:pt x="92" y="216"/>
                    <a:pt x="91" y="216"/>
                  </a:cubicBezTo>
                  <a:cubicBezTo>
                    <a:pt x="91" y="217"/>
                    <a:pt x="90" y="216"/>
                    <a:pt x="88" y="217"/>
                  </a:cubicBezTo>
                  <a:cubicBezTo>
                    <a:pt x="87" y="218"/>
                    <a:pt x="87" y="219"/>
                    <a:pt x="86" y="220"/>
                  </a:cubicBezTo>
                  <a:cubicBezTo>
                    <a:pt x="84" y="221"/>
                    <a:pt x="83" y="220"/>
                    <a:pt x="82" y="219"/>
                  </a:cubicBezTo>
                  <a:cubicBezTo>
                    <a:pt x="80" y="218"/>
                    <a:pt x="79" y="218"/>
                    <a:pt x="80" y="219"/>
                  </a:cubicBezTo>
                  <a:cubicBezTo>
                    <a:pt x="80" y="220"/>
                    <a:pt x="81" y="222"/>
                    <a:pt x="81" y="223"/>
                  </a:cubicBezTo>
                  <a:cubicBezTo>
                    <a:pt x="81" y="223"/>
                    <a:pt x="80" y="224"/>
                    <a:pt x="78" y="224"/>
                  </a:cubicBezTo>
                  <a:cubicBezTo>
                    <a:pt x="76" y="224"/>
                    <a:pt x="74" y="222"/>
                    <a:pt x="71" y="223"/>
                  </a:cubicBezTo>
                  <a:cubicBezTo>
                    <a:pt x="68" y="223"/>
                    <a:pt x="67" y="224"/>
                    <a:pt x="68" y="224"/>
                  </a:cubicBezTo>
                  <a:cubicBezTo>
                    <a:pt x="68" y="224"/>
                    <a:pt x="68" y="226"/>
                    <a:pt x="68" y="227"/>
                  </a:cubicBezTo>
                  <a:cubicBezTo>
                    <a:pt x="69" y="228"/>
                    <a:pt x="76" y="230"/>
                    <a:pt x="77" y="231"/>
                  </a:cubicBezTo>
                  <a:cubicBezTo>
                    <a:pt x="78" y="231"/>
                    <a:pt x="77" y="232"/>
                    <a:pt x="77" y="233"/>
                  </a:cubicBezTo>
                  <a:cubicBezTo>
                    <a:pt x="78" y="234"/>
                    <a:pt x="80" y="235"/>
                    <a:pt x="81" y="240"/>
                  </a:cubicBezTo>
                  <a:cubicBezTo>
                    <a:pt x="82" y="244"/>
                    <a:pt x="80" y="245"/>
                    <a:pt x="80" y="247"/>
                  </a:cubicBezTo>
                  <a:cubicBezTo>
                    <a:pt x="80" y="247"/>
                    <a:pt x="80" y="248"/>
                    <a:pt x="80" y="248"/>
                  </a:cubicBezTo>
                  <a:cubicBezTo>
                    <a:pt x="80" y="248"/>
                    <a:pt x="80" y="248"/>
                    <a:pt x="80" y="249"/>
                  </a:cubicBezTo>
                  <a:cubicBezTo>
                    <a:pt x="79" y="249"/>
                    <a:pt x="79" y="249"/>
                    <a:pt x="79" y="249"/>
                  </a:cubicBezTo>
                  <a:cubicBezTo>
                    <a:pt x="79" y="249"/>
                    <a:pt x="79" y="250"/>
                    <a:pt x="79" y="250"/>
                  </a:cubicBezTo>
                  <a:cubicBezTo>
                    <a:pt x="79" y="250"/>
                    <a:pt x="79" y="250"/>
                    <a:pt x="79" y="250"/>
                  </a:cubicBezTo>
                  <a:cubicBezTo>
                    <a:pt x="79" y="250"/>
                    <a:pt x="78" y="250"/>
                    <a:pt x="78" y="251"/>
                  </a:cubicBezTo>
                  <a:cubicBezTo>
                    <a:pt x="78" y="251"/>
                    <a:pt x="78" y="251"/>
                    <a:pt x="77" y="251"/>
                  </a:cubicBezTo>
                  <a:cubicBezTo>
                    <a:pt x="75" y="252"/>
                    <a:pt x="70" y="250"/>
                    <a:pt x="68" y="250"/>
                  </a:cubicBezTo>
                  <a:cubicBezTo>
                    <a:pt x="65" y="250"/>
                    <a:pt x="59" y="250"/>
                    <a:pt x="57" y="250"/>
                  </a:cubicBezTo>
                  <a:cubicBezTo>
                    <a:pt x="55" y="250"/>
                    <a:pt x="53" y="250"/>
                    <a:pt x="52" y="251"/>
                  </a:cubicBezTo>
                  <a:cubicBezTo>
                    <a:pt x="51" y="252"/>
                    <a:pt x="49" y="251"/>
                    <a:pt x="47" y="252"/>
                  </a:cubicBezTo>
                  <a:cubicBezTo>
                    <a:pt x="46" y="254"/>
                    <a:pt x="47" y="254"/>
                    <a:pt x="48" y="256"/>
                  </a:cubicBezTo>
                  <a:cubicBezTo>
                    <a:pt x="48" y="256"/>
                    <a:pt x="48" y="257"/>
                    <a:pt x="48" y="257"/>
                  </a:cubicBezTo>
                  <a:cubicBezTo>
                    <a:pt x="48" y="257"/>
                    <a:pt x="48" y="258"/>
                    <a:pt x="48" y="258"/>
                  </a:cubicBezTo>
                  <a:cubicBezTo>
                    <a:pt x="48" y="258"/>
                    <a:pt x="48" y="258"/>
                    <a:pt x="48" y="259"/>
                  </a:cubicBezTo>
                  <a:cubicBezTo>
                    <a:pt x="48" y="259"/>
                    <a:pt x="48" y="259"/>
                    <a:pt x="48" y="259"/>
                  </a:cubicBezTo>
                  <a:cubicBezTo>
                    <a:pt x="48" y="259"/>
                    <a:pt x="48" y="259"/>
                    <a:pt x="48" y="260"/>
                  </a:cubicBezTo>
                  <a:cubicBezTo>
                    <a:pt x="48" y="260"/>
                    <a:pt x="48" y="260"/>
                    <a:pt x="48" y="260"/>
                  </a:cubicBezTo>
                  <a:cubicBezTo>
                    <a:pt x="48" y="261"/>
                    <a:pt x="48" y="261"/>
                    <a:pt x="48" y="261"/>
                  </a:cubicBezTo>
                  <a:cubicBezTo>
                    <a:pt x="48" y="261"/>
                    <a:pt x="48" y="262"/>
                    <a:pt x="49" y="263"/>
                  </a:cubicBezTo>
                  <a:cubicBezTo>
                    <a:pt x="49" y="263"/>
                    <a:pt x="49" y="263"/>
                    <a:pt x="49" y="263"/>
                  </a:cubicBezTo>
                  <a:cubicBezTo>
                    <a:pt x="49" y="263"/>
                    <a:pt x="49" y="263"/>
                    <a:pt x="49" y="263"/>
                  </a:cubicBezTo>
                  <a:cubicBezTo>
                    <a:pt x="49" y="264"/>
                    <a:pt x="49" y="264"/>
                    <a:pt x="49" y="264"/>
                  </a:cubicBezTo>
                  <a:cubicBezTo>
                    <a:pt x="49" y="264"/>
                    <a:pt x="49" y="264"/>
                    <a:pt x="49" y="264"/>
                  </a:cubicBezTo>
                  <a:cubicBezTo>
                    <a:pt x="49" y="265"/>
                    <a:pt x="49" y="265"/>
                    <a:pt x="49" y="265"/>
                  </a:cubicBezTo>
                  <a:cubicBezTo>
                    <a:pt x="49" y="267"/>
                    <a:pt x="46" y="271"/>
                    <a:pt x="45" y="273"/>
                  </a:cubicBezTo>
                  <a:cubicBezTo>
                    <a:pt x="44" y="275"/>
                    <a:pt x="45" y="274"/>
                    <a:pt x="46" y="275"/>
                  </a:cubicBezTo>
                  <a:cubicBezTo>
                    <a:pt x="47" y="275"/>
                    <a:pt x="47" y="278"/>
                    <a:pt x="47" y="279"/>
                  </a:cubicBezTo>
                  <a:cubicBezTo>
                    <a:pt x="46" y="281"/>
                    <a:pt x="46" y="282"/>
                    <a:pt x="48" y="282"/>
                  </a:cubicBezTo>
                  <a:cubicBezTo>
                    <a:pt x="49" y="282"/>
                    <a:pt x="49" y="282"/>
                    <a:pt x="50" y="282"/>
                  </a:cubicBezTo>
                  <a:cubicBezTo>
                    <a:pt x="50" y="282"/>
                    <a:pt x="50" y="282"/>
                    <a:pt x="50" y="282"/>
                  </a:cubicBezTo>
                  <a:cubicBezTo>
                    <a:pt x="50" y="282"/>
                    <a:pt x="50" y="282"/>
                    <a:pt x="51" y="282"/>
                  </a:cubicBezTo>
                  <a:cubicBezTo>
                    <a:pt x="51" y="282"/>
                    <a:pt x="51" y="282"/>
                    <a:pt x="51" y="282"/>
                  </a:cubicBezTo>
                  <a:cubicBezTo>
                    <a:pt x="51" y="282"/>
                    <a:pt x="51" y="282"/>
                    <a:pt x="52" y="281"/>
                  </a:cubicBezTo>
                  <a:cubicBezTo>
                    <a:pt x="52" y="281"/>
                    <a:pt x="52" y="281"/>
                    <a:pt x="52" y="281"/>
                  </a:cubicBezTo>
                  <a:cubicBezTo>
                    <a:pt x="54" y="281"/>
                    <a:pt x="57" y="286"/>
                    <a:pt x="58" y="286"/>
                  </a:cubicBezTo>
                  <a:cubicBezTo>
                    <a:pt x="58" y="287"/>
                    <a:pt x="59" y="287"/>
                    <a:pt x="60" y="287"/>
                  </a:cubicBezTo>
                  <a:cubicBezTo>
                    <a:pt x="61" y="286"/>
                    <a:pt x="62" y="285"/>
                    <a:pt x="64" y="285"/>
                  </a:cubicBezTo>
                  <a:cubicBezTo>
                    <a:pt x="67" y="284"/>
                    <a:pt x="65" y="284"/>
                    <a:pt x="67" y="284"/>
                  </a:cubicBezTo>
                  <a:cubicBezTo>
                    <a:pt x="69" y="284"/>
                    <a:pt x="77" y="281"/>
                    <a:pt x="79" y="280"/>
                  </a:cubicBezTo>
                  <a:cubicBezTo>
                    <a:pt x="80" y="279"/>
                    <a:pt x="81" y="279"/>
                    <a:pt x="81" y="278"/>
                  </a:cubicBezTo>
                  <a:cubicBezTo>
                    <a:pt x="81" y="277"/>
                    <a:pt x="83" y="275"/>
                    <a:pt x="84" y="274"/>
                  </a:cubicBezTo>
                  <a:cubicBezTo>
                    <a:pt x="84" y="273"/>
                    <a:pt x="83" y="272"/>
                    <a:pt x="83" y="270"/>
                  </a:cubicBezTo>
                  <a:cubicBezTo>
                    <a:pt x="83" y="268"/>
                    <a:pt x="86" y="265"/>
                    <a:pt x="86" y="264"/>
                  </a:cubicBezTo>
                  <a:cubicBezTo>
                    <a:pt x="86" y="264"/>
                    <a:pt x="88" y="263"/>
                    <a:pt x="90" y="262"/>
                  </a:cubicBezTo>
                  <a:cubicBezTo>
                    <a:pt x="92" y="261"/>
                    <a:pt x="91" y="262"/>
                    <a:pt x="92" y="262"/>
                  </a:cubicBezTo>
                  <a:cubicBezTo>
                    <a:pt x="92" y="262"/>
                    <a:pt x="96" y="260"/>
                    <a:pt x="97" y="258"/>
                  </a:cubicBezTo>
                  <a:cubicBezTo>
                    <a:pt x="97" y="258"/>
                    <a:pt x="97" y="258"/>
                    <a:pt x="97" y="258"/>
                  </a:cubicBezTo>
                  <a:cubicBezTo>
                    <a:pt x="97" y="258"/>
                    <a:pt x="97" y="258"/>
                    <a:pt x="97" y="258"/>
                  </a:cubicBezTo>
                  <a:cubicBezTo>
                    <a:pt x="97" y="258"/>
                    <a:pt x="97" y="258"/>
                    <a:pt x="97" y="258"/>
                  </a:cubicBezTo>
                  <a:cubicBezTo>
                    <a:pt x="97" y="257"/>
                    <a:pt x="97" y="257"/>
                    <a:pt x="97" y="257"/>
                  </a:cubicBezTo>
                  <a:cubicBezTo>
                    <a:pt x="97" y="257"/>
                    <a:pt x="97" y="257"/>
                    <a:pt x="97" y="257"/>
                  </a:cubicBezTo>
                  <a:cubicBezTo>
                    <a:pt x="97" y="257"/>
                    <a:pt x="97" y="257"/>
                    <a:pt x="97" y="257"/>
                  </a:cubicBezTo>
                  <a:cubicBezTo>
                    <a:pt x="97" y="256"/>
                    <a:pt x="97" y="256"/>
                    <a:pt x="97" y="255"/>
                  </a:cubicBezTo>
                  <a:cubicBezTo>
                    <a:pt x="97" y="255"/>
                    <a:pt x="97" y="255"/>
                    <a:pt x="97" y="255"/>
                  </a:cubicBezTo>
                  <a:cubicBezTo>
                    <a:pt x="97" y="254"/>
                    <a:pt x="101" y="250"/>
                    <a:pt x="102" y="250"/>
                  </a:cubicBezTo>
                  <a:cubicBezTo>
                    <a:pt x="103" y="250"/>
                    <a:pt x="107" y="252"/>
                    <a:pt x="110" y="252"/>
                  </a:cubicBezTo>
                  <a:cubicBezTo>
                    <a:pt x="110" y="252"/>
                    <a:pt x="111" y="252"/>
                    <a:pt x="111" y="252"/>
                  </a:cubicBezTo>
                  <a:cubicBezTo>
                    <a:pt x="112" y="251"/>
                    <a:pt x="112" y="251"/>
                    <a:pt x="112" y="251"/>
                  </a:cubicBezTo>
                  <a:cubicBezTo>
                    <a:pt x="112" y="251"/>
                    <a:pt x="113" y="251"/>
                    <a:pt x="113" y="251"/>
                  </a:cubicBezTo>
                  <a:cubicBezTo>
                    <a:pt x="113" y="251"/>
                    <a:pt x="113" y="251"/>
                    <a:pt x="113" y="251"/>
                  </a:cubicBezTo>
                  <a:cubicBezTo>
                    <a:pt x="113" y="251"/>
                    <a:pt x="114" y="250"/>
                    <a:pt x="114" y="250"/>
                  </a:cubicBezTo>
                  <a:cubicBezTo>
                    <a:pt x="114" y="250"/>
                    <a:pt x="114" y="250"/>
                    <a:pt x="114" y="250"/>
                  </a:cubicBezTo>
                  <a:cubicBezTo>
                    <a:pt x="115" y="250"/>
                    <a:pt x="115" y="250"/>
                    <a:pt x="115" y="250"/>
                  </a:cubicBezTo>
                  <a:cubicBezTo>
                    <a:pt x="115" y="250"/>
                    <a:pt x="115" y="250"/>
                    <a:pt x="115" y="249"/>
                  </a:cubicBezTo>
                  <a:cubicBezTo>
                    <a:pt x="115" y="249"/>
                    <a:pt x="116" y="249"/>
                    <a:pt x="116" y="249"/>
                  </a:cubicBezTo>
                  <a:cubicBezTo>
                    <a:pt x="117" y="248"/>
                    <a:pt x="117" y="248"/>
                    <a:pt x="117" y="248"/>
                  </a:cubicBezTo>
                  <a:cubicBezTo>
                    <a:pt x="117" y="248"/>
                    <a:pt x="118" y="248"/>
                    <a:pt x="118" y="247"/>
                  </a:cubicBezTo>
                  <a:cubicBezTo>
                    <a:pt x="118" y="247"/>
                    <a:pt x="118" y="247"/>
                    <a:pt x="118" y="247"/>
                  </a:cubicBezTo>
                  <a:cubicBezTo>
                    <a:pt x="119" y="247"/>
                    <a:pt x="119" y="246"/>
                    <a:pt x="120" y="246"/>
                  </a:cubicBezTo>
                  <a:cubicBezTo>
                    <a:pt x="120" y="246"/>
                    <a:pt x="120" y="245"/>
                    <a:pt x="120" y="245"/>
                  </a:cubicBezTo>
                  <a:cubicBezTo>
                    <a:pt x="121" y="245"/>
                    <a:pt x="124" y="246"/>
                    <a:pt x="126" y="247"/>
                  </a:cubicBezTo>
                  <a:cubicBezTo>
                    <a:pt x="127" y="248"/>
                    <a:pt x="127" y="249"/>
                    <a:pt x="129" y="252"/>
                  </a:cubicBezTo>
                  <a:cubicBezTo>
                    <a:pt x="130" y="254"/>
                    <a:pt x="134" y="257"/>
                    <a:pt x="135" y="258"/>
                  </a:cubicBezTo>
                  <a:cubicBezTo>
                    <a:pt x="135" y="259"/>
                    <a:pt x="143" y="263"/>
                    <a:pt x="144" y="264"/>
                  </a:cubicBezTo>
                  <a:cubicBezTo>
                    <a:pt x="145" y="265"/>
                    <a:pt x="146" y="267"/>
                    <a:pt x="147" y="268"/>
                  </a:cubicBezTo>
                  <a:cubicBezTo>
                    <a:pt x="148" y="268"/>
                    <a:pt x="149" y="269"/>
                    <a:pt x="149" y="270"/>
                  </a:cubicBezTo>
                  <a:cubicBezTo>
                    <a:pt x="150" y="271"/>
                    <a:pt x="151" y="272"/>
                    <a:pt x="151" y="274"/>
                  </a:cubicBezTo>
                  <a:cubicBezTo>
                    <a:pt x="150" y="275"/>
                    <a:pt x="148" y="278"/>
                    <a:pt x="149" y="278"/>
                  </a:cubicBezTo>
                  <a:cubicBezTo>
                    <a:pt x="150" y="279"/>
                    <a:pt x="151" y="276"/>
                    <a:pt x="152" y="275"/>
                  </a:cubicBezTo>
                  <a:cubicBezTo>
                    <a:pt x="152" y="275"/>
                    <a:pt x="153" y="272"/>
                    <a:pt x="154" y="271"/>
                  </a:cubicBezTo>
                  <a:cubicBezTo>
                    <a:pt x="154" y="270"/>
                    <a:pt x="152" y="269"/>
                    <a:pt x="152" y="269"/>
                  </a:cubicBezTo>
                  <a:cubicBezTo>
                    <a:pt x="151" y="268"/>
                    <a:pt x="153" y="266"/>
                    <a:pt x="154" y="266"/>
                  </a:cubicBezTo>
                  <a:cubicBezTo>
                    <a:pt x="154" y="266"/>
                    <a:pt x="156" y="266"/>
                    <a:pt x="157" y="267"/>
                  </a:cubicBezTo>
                  <a:cubicBezTo>
                    <a:pt x="158" y="268"/>
                    <a:pt x="159" y="268"/>
                    <a:pt x="160" y="267"/>
                  </a:cubicBezTo>
                  <a:cubicBezTo>
                    <a:pt x="160" y="266"/>
                    <a:pt x="158" y="264"/>
                    <a:pt x="157" y="263"/>
                  </a:cubicBezTo>
                  <a:cubicBezTo>
                    <a:pt x="155" y="262"/>
                    <a:pt x="152" y="261"/>
                    <a:pt x="150" y="261"/>
                  </a:cubicBezTo>
                  <a:cubicBezTo>
                    <a:pt x="149" y="260"/>
                    <a:pt x="150" y="259"/>
                    <a:pt x="150" y="258"/>
                  </a:cubicBezTo>
                  <a:cubicBezTo>
                    <a:pt x="150" y="257"/>
                    <a:pt x="148" y="258"/>
                    <a:pt x="147" y="258"/>
                  </a:cubicBezTo>
                  <a:cubicBezTo>
                    <a:pt x="146" y="258"/>
                    <a:pt x="145" y="257"/>
                    <a:pt x="144" y="256"/>
                  </a:cubicBezTo>
                  <a:cubicBezTo>
                    <a:pt x="143" y="255"/>
                    <a:pt x="141" y="251"/>
                    <a:pt x="141" y="250"/>
                  </a:cubicBezTo>
                  <a:cubicBezTo>
                    <a:pt x="140" y="249"/>
                    <a:pt x="139" y="248"/>
                    <a:pt x="138" y="248"/>
                  </a:cubicBezTo>
                  <a:cubicBezTo>
                    <a:pt x="137" y="248"/>
                    <a:pt x="136" y="246"/>
                    <a:pt x="135" y="245"/>
                  </a:cubicBezTo>
                  <a:cubicBezTo>
                    <a:pt x="134" y="245"/>
                    <a:pt x="136" y="244"/>
                    <a:pt x="136" y="243"/>
                  </a:cubicBezTo>
                  <a:cubicBezTo>
                    <a:pt x="137" y="242"/>
                    <a:pt x="136" y="242"/>
                    <a:pt x="135" y="242"/>
                  </a:cubicBezTo>
                  <a:cubicBezTo>
                    <a:pt x="135" y="241"/>
                    <a:pt x="135" y="241"/>
                    <a:pt x="136" y="240"/>
                  </a:cubicBezTo>
                  <a:cubicBezTo>
                    <a:pt x="137" y="240"/>
                    <a:pt x="139" y="239"/>
                    <a:pt x="140" y="239"/>
                  </a:cubicBezTo>
                  <a:cubicBezTo>
                    <a:pt x="140" y="239"/>
                    <a:pt x="140" y="239"/>
                    <a:pt x="140" y="239"/>
                  </a:cubicBezTo>
                  <a:cubicBezTo>
                    <a:pt x="140" y="239"/>
                    <a:pt x="140" y="239"/>
                    <a:pt x="140" y="239"/>
                  </a:cubicBezTo>
                  <a:cubicBezTo>
                    <a:pt x="140" y="239"/>
                    <a:pt x="140" y="239"/>
                    <a:pt x="140" y="239"/>
                  </a:cubicBezTo>
                  <a:cubicBezTo>
                    <a:pt x="140" y="239"/>
                    <a:pt x="140" y="239"/>
                    <a:pt x="140" y="239"/>
                  </a:cubicBezTo>
                  <a:cubicBezTo>
                    <a:pt x="140" y="239"/>
                    <a:pt x="140" y="239"/>
                    <a:pt x="140" y="239"/>
                  </a:cubicBezTo>
                  <a:cubicBezTo>
                    <a:pt x="141" y="240"/>
                    <a:pt x="141" y="240"/>
                    <a:pt x="141" y="241"/>
                  </a:cubicBezTo>
                  <a:cubicBezTo>
                    <a:pt x="141" y="241"/>
                    <a:pt x="141" y="241"/>
                    <a:pt x="141" y="241"/>
                  </a:cubicBezTo>
                  <a:cubicBezTo>
                    <a:pt x="141" y="241"/>
                    <a:pt x="141" y="241"/>
                    <a:pt x="141" y="242"/>
                  </a:cubicBezTo>
                  <a:cubicBezTo>
                    <a:pt x="141" y="242"/>
                    <a:pt x="141" y="242"/>
                    <a:pt x="141" y="242"/>
                  </a:cubicBezTo>
                  <a:cubicBezTo>
                    <a:pt x="141" y="242"/>
                    <a:pt x="142" y="242"/>
                    <a:pt x="142" y="243"/>
                  </a:cubicBezTo>
                  <a:cubicBezTo>
                    <a:pt x="143" y="244"/>
                    <a:pt x="143" y="242"/>
                    <a:pt x="144" y="242"/>
                  </a:cubicBezTo>
                  <a:cubicBezTo>
                    <a:pt x="145" y="241"/>
                    <a:pt x="144" y="243"/>
                    <a:pt x="144" y="244"/>
                  </a:cubicBezTo>
                  <a:cubicBezTo>
                    <a:pt x="144" y="246"/>
                    <a:pt x="145" y="245"/>
                    <a:pt x="146" y="246"/>
                  </a:cubicBezTo>
                  <a:cubicBezTo>
                    <a:pt x="148" y="247"/>
                    <a:pt x="147" y="247"/>
                    <a:pt x="147" y="248"/>
                  </a:cubicBezTo>
                  <a:cubicBezTo>
                    <a:pt x="148" y="250"/>
                    <a:pt x="151" y="250"/>
                    <a:pt x="152" y="251"/>
                  </a:cubicBezTo>
                  <a:cubicBezTo>
                    <a:pt x="153" y="251"/>
                    <a:pt x="154" y="252"/>
                    <a:pt x="155" y="253"/>
                  </a:cubicBezTo>
                  <a:cubicBezTo>
                    <a:pt x="155" y="253"/>
                    <a:pt x="155" y="253"/>
                    <a:pt x="155" y="253"/>
                  </a:cubicBezTo>
                  <a:cubicBezTo>
                    <a:pt x="155" y="253"/>
                    <a:pt x="155" y="253"/>
                    <a:pt x="155" y="253"/>
                  </a:cubicBezTo>
                  <a:cubicBezTo>
                    <a:pt x="155" y="253"/>
                    <a:pt x="155" y="253"/>
                    <a:pt x="155" y="253"/>
                  </a:cubicBezTo>
                  <a:cubicBezTo>
                    <a:pt x="156" y="253"/>
                    <a:pt x="156" y="253"/>
                    <a:pt x="156" y="253"/>
                  </a:cubicBezTo>
                  <a:cubicBezTo>
                    <a:pt x="157" y="253"/>
                    <a:pt x="157" y="253"/>
                    <a:pt x="157" y="254"/>
                  </a:cubicBezTo>
                  <a:cubicBezTo>
                    <a:pt x="158" y="254"/>
                    <a:pt x="158" y="254"/>
                    <a:pt x="159" y="254"/>
                  </a:cubicBezTo>
                  <a:cubicBezTo>
                    <a:pt x="159" y="255"/>
                    <a:pt x="159" y="255"/>
                    <a:pt x="160" y="255"/>
                  </a:cubicBezTo>
                  <a:cubicBezTo>
                    <a:pt x="160" y="255"/>
                    <a:pt x="160" y="255"/>
                    <a:pt x="160" y="256"/>
                  </a:cubicBezTo>
                  <a:cubicBezTo>
                    <a:pt x="160" y="256"/>
                    <a:pt x="161" y="256"/>
                    <a:pt x="161" y="257"/>
                  </a:cubicBezTo>
                  <a:cubicBezTo>
                    <a:pt x="161" y="257"/>
                    <a:pt x="161" y="257"/>
                    <a:pt x="162" y="257"/>
                  </a:cubicBezTo>
                  <a:cubicBezTo>
                    <a:pt x="162" y="257"/>
                    <a:pt x="162" y="257"/>
                    <a:pt x="162" y="257"/>
                  </a:cubicBezTo>
                  <a:cubicBezTo>
                    <a:pt x="162" y="258"/>
                    <a:pt x="162" y="258"/>
                    <a:pt x="163" y="258"/>
                  </a:cubicBezTo>
                  <a:cubicBezTo>
                    <a:pt x="163" y="258"/>
                    <a:pt x="163" y="258"/>
                    <a:pt x="163" y="258"/>
                  </a:cubicBezTo>
                  <a:cubicBezTo>
                    <a:pt x="163" y="258"/>
                    <a:pt x="163" y="258"/>
                    <a:pt x="163" y="258"/>
                  </a:cubicBezTo>
                  <a:cubicBezTo>
                    <a:pt x="164" y="259"/>
                    <a:pt x="164" y="259"/>
                    <a:pt x="164" y="259"/>
                  </a:cubicBezTo>
                  <a:cubicBezTo>
                    <a:pt x="164" y="260"/>
                    <a:pt x="163" y="264"/>
                    <a:pt x="164" y="267"/>
                  </a:cubicBezTo>
                  <a:cubicBezTo>
                    <a:pt x="164" y="267"/>
                    <a:pt x="164" y="268"/>
                    <a:pt x="164" y="268"/>
                  </a:cubicBezTo>
                  <a:cubicBezTo>
                    <a:pt x="164" y="268"/>
                    <a:pt x="164" y="268"/>
                    <a:pt x="164" y="268"/>
                  </a:cubicBezTo>
                  <a:cubicBezTo>
                    <a:pt x="165" y="268"/>
                    <a:pt x="165" y="269"/>
                    <a:pt x="165" y="269"/>
                  </a:cubicBezTo>
                  <a:cubicBezTo>
                    <a:pt x="165" y="269"/>
                    <a:pt x="165" y="269"/>
                    <a:pt x="165" y="269"/>
                  </a:cubicBezTo>
                  <a:cubicBezTo>
                    <a:pt x="165" y="269"/>
                    <a:pt x="165" y="269"/>
                    <a:pt x="165" y="269"/>
                  </a:cubicBezTo>
                  <a:cubicBezTo>
                    <a:pt x="165" y="269"/>
                    <a:pt x="165" y="270"/>
                    <a:pt x="165" y="270"/>
                  </a:cubicBezTo>
                  <a:cubicBezTo>
                    <a:pt x="165" y="270"/>
                    <a:pt x="165" y="270"/>
                    <a:pt x="165" y="270"/>
                  </a:cubicBezTo>
                  <a:cubicBezTo>
                    <a:pt x="165" y="270"/>
                    <a:pt x="165" y="270"/>
                    <a:pt x="165" y="270"/>
                  </a:cubicBezTo>
                  <a:cubicBezTo>
                    <a:pt x="165" y="270"/>
                    <a:pt x="165" y="270"/>
                    <a:pt x="165" y="270"/>
                  </a:cubicBezTo>
                  <a:cubicBezTo>
                    <a:pt x="166" y="270"/>
                    <a:pt x="166" y="271"/>
                    <a:pt x="166" y="271"/>
                  </a:cubicBezTo>
                  <a:cubicBezTo>
                    <a:pt x="166" y="273"/>
                    <a:pt x="167" y="271"/>
                    <a:pt x="168" y="271"/>
                  </a:cubicBezTo>
                  <a:cubicBezTo>
                    <a:pt x="168" y="272"/>
                    <a:pt x="169" y="271"/>
                    <a:pt x="170" y="273"/>
                  </a:cubicBezTo>
                  <a:cubicBezTo>
                    <a:pt x="171" y="274"/>
                    <a:pt x="169" y="274"/>
                    <a:pt x="170" y="275"/>
                  </a:cubicBezTo>
                  <a:cubicBezTo>
                    <a:pt x="172" y="275"/>
                    <a:pt x="177" y="275"/>
                    <a:pt x="178" y="275"/>
                  </a:cubicBezTo>
                  <a:cubicBezTo>
                    <a:pt x="179" y="275"/>
                    <a:pt x="179" y="276"/>
                    <a:pt x="178" y="277"/>
                  </a:cubicBezTo>
                  <a:cubicBezTo>
                    <a:pt x="177" y="278"/>
                    <a:pt x="174" y="276"/>
                    <a:pt x="173" y="276"/>
                  </a:cubicBezTo>
                  <a:cubicBezTo>
                    <a:pt x="172" y="276"/>
                    <a:pt x="172" y="276"/>
                    <a:pt x="171" y="277"/>
                  </a:cubicBezTo>
                  <a:cubicBezTo>
                    <a:pt x="170" y="278"/>
                    <a:pt x="173" y="279"/>
                    <a:pt x="173" y="281"/>
                  </a:cubicBezTo>
                  <a:cubicBezTo>
                    <a:pt x="173" y="282"/>
                    <a:pt x="173" y="282"/>
                    <a:pt x="174" y="282"/>
                  </a:cubicBezTo>
                  <a:cubicBezTo>
                    <a:pt x="175" y="282"/>
                    <a:pt x="175" y="283"/>
                    <a:pt x="176" y="284"/>
                  </a:cubicBezTo>
                  <a:cubicBezTo>
                    <a:pt x="176" y="285"/>
                    <a:pt x="177" y="283"/>
                    <a:pt x="178" y="283"/>
                  </a:cubicBezTo>
                  <a:cubicBezTo>
                    <a:pt x="178" y="283"/>
                    <a:pt x="179" y="282"/>
                    <a:pt x="179" y="280"/>
                  </a:cubicBezTo>
                  <a:cubicBezTo>
                    <a:pt x="179" y="279"/>
                    <a:pt x="179" y="279"/>
                    <a:pt x="180" y="279"/>
                  </a:cubicBezTo>
                  <a:cubicBezTo>
                    <a:pt x="180" y="279"/>
                    <a:pt x="180" y="278"/>
                    <a:pt x="180" y="277"/>
                  </a:cubicBezTo>
                  <a:cubicBezTo>
                    <a:pt x="180" y="276"/>
                    <a:pt x="181" y="277"/>
                    <a:pt x="181" y="277"/>
                  </a:cubicBezTo>
                  <a:cubicBezTo>
                    <a:pt x="182" y="278"/>
                    <a:pt x="182" y="277"/>
                    <a:pt x="182" y="276"/>
                  </a:cubicBezTo>
                  <a:cubicBezTo>
                    <a:pt x="182" y="276"/>
                    <a:pt x="184" y="277"/>
                    <a:pt x="185" y="277"/>
                  </a:cubicBezTo>
                  <a:cubicBezTo>
                    <a:pt x="185" y="277"/>
                    <a:pt x="185" y="277"/>
                    <a:pt x="185" y="276"/>
                  </a:cubicBezTo>
                  <a:cubicBezTo>
                    <a:pt x="184" y="275"/>
                    <a:pt x="184" y="274"/>
                    <a:pt x="183" y="274"/>
                  </a:cubicBezTo>
                  <a:cubicBezTo>
                    <a:pt x="181" y="274"/>
                    <a:pt x="180" y="271"/>
                    <a:pt x="179" y="270"/>
                  </a:cubicBezTo>
                  <a:cubicBezTo>
                    <a:pt x="178" y="268"/>
                    <a:pt x="177" y="266"/>
                    <a:pt x="178" y="265"/>
                  </a:cubicBezTo>
                  <a:cubicBezTo>
                    <a:pt x="178" y="265"/>
                    <a:pt x="179" y="266"/>
                    <a:pt x="181" y="266"/>
                  </a:cubicBezTo>
                  <a:cubicBezTo>
                    <a:pt x="182" y="267"/>
                    <a:pt x="182" y="265"/>
                    <a:pt x="182" y="264"/>
                  </a:cubicBezTo>
                  <a:cubicBezTo>
                    <a:pt x="181" y="263"/>
                    <a:pt x="184" y="264"/>
                    <a:pt x="185" y="264"/>
                  </a:cubicBezTo>
                  <a:cubicBezTo>
                    <a:pt x="187" y="264"/>
                    <a:pt x="187" y="263"/>
                    <a:pt x="189" y="263"/>
                  </a:cubicBezTo>
                  <a:cubicBezTo>
                    <a:pt x="189" y="263"/>
                    <a:pt x="189" y="263"/>
                    <a:pt x="189" y="263"/>
                  </a:cubicBezTo>
                  <a:cubicBezTo>
                    <a:pt x="189" y="263"/>
                    <a:pt x="189" y="263"/>
                    <a:pt x="190" y="263"/>
                  </a:cubicBezTo>
                  <a:cubicBezTo>
                    <a:pt x="190" y="263"/>
                    <a:pt x="190" y="263"/>
                    <a:pt x="190" y="263"/>
                  </a:cubicBezTo>
                  <a:cubicBezTo>
                    <a:pt x="190" y="263"/>
                    <a:pt x="191" y="263"/>
                    <a:pt x="191" y="263"/>
                  </a:cubicBezTo>
                  <a:cubicBezTo>
                    <a:pt x="191" y="263"/>
                    <a:pt x="191" y="263"/>
                    <a:pt x="191" y="263"/>
                  </a:cubicBezTo>
                  <a:cubicBezTo>
                    <a:pt x="191" y="264"/>
                    <a:pt x="192" y="264"/>
                    <a:pt x="192" y="264"/>
                  </a:cubicBezTo>
                  <a:cubicBezTo>
                    <a:pt x="192" y="264"/>
                    <a:pt x="192" y="264"/>
                    <a:pt x="192" y="264"/>
                  </a:cubicBezTo>
                  <a:cubicBezTo>
                    <a:pt x="192" y="264"/>
                    <a:pt x="192" y="264"/>
                    <a:pt x="192" y="264"/>
                  </a:cubicBezTo>
                  <a:cubicBezTo>
                    <a:pt x="193" y="264"/>
                    <a:pt x="193" y="264"/>
                    <a:pt x="193" y="264"/>
                  </a:cubicBezTo>
                  <a:cubicBezTo>
                    <a:pt x="195" y="264"/>
                    <a:pt x="195" y="264"/>
                    <a:pt x="196" y="263"/>
                  </a:cubicBezTo>
                  <a:cubicBezTo>
                    <a:pt x="198" y="263"/>
                    <a:pt x="197" y="264"/>
                    <a:pt x="200" y="262"/>
                  </a:cubicBezTo>
                  <a:cubicBezTo>
                    <a:pt x="202" y="261"/>
                    <a:pt x="201" y="261"/>
                    <a:pt x="200" y="261"/>
                  </a:cubicBezTo>
                  <a:cubicBezTo>
                    <a:pt x="200" y="260"/>
                    <a:pt x="200" y="260"/>
                    <a:pt x="200" y="260"/>
                  </a:cubicBezTo>
                  <a:cubicBezTo>
                    <a:pt x="200" y="260"/>
                    <a:pt x="200" y="260"/>
                    <a:pt x="200" y="260"/>
                  </a:cubicBezTo>
                  <a:cubicBezTo>
                    <a:pt x="200" y="260"/>
                    <a:pt x="200" y="260"/>
                    <a:pt x="200" y="260"/>
                  </a:cubicBezTo>
                  <a:cubicBezTo>
                    <a:pt x="200" y="260"/>
                    <a:pt x="200" y="260"/>
                    <a:pt x="200" y="260"/>
                  </a:cubicBezTo>
                  <a:cubicBezTo>
                    <a:pt x="200" y="260"/>
                    <a:pt x="200" y="260"/>
                    <a:pt x="200" y="259"/>
                  </a:cubicBezTo>
                  <a:cubicBezTo>
                    <a:pt x="200" y="259"/>
                    <a:pt x="200" y="259"/>
                    <a:pt x="200" y="259"/>
                  </a:cubicBezTo>
                  <a:cubicBezTo>
                    <a:pt x="200" y="259"/>
                    <a:pt x="200" y="258"/>
                    <a:pt x="200" y="257"/>
                  </a:cubicBezTo>
                  <a:cubicBezTo>
                    <a:pt x="199" y="255"/>
                    <a:pt x="197" y="255"/>
                    <a:pt x="198" y="254"/>
                  </a:cubicBezTo>
                  <a:cubicBezTo>
                    <a:pt x="198" y="253"/>
                    <a:pt x="199" y="252"/>
                    <a:pt x="199" y="252"/>
                  </a:cubicBezTo>
                  <a:cubicBezTo>
                    <a:pt x="199" y="251"/>
                    <a:pt x="199" y="251"/>
                    <a:pt x="199" y="251"/>
                  </a:cubicBezTo>
                  <a:cubicBezTo>
                    <a:pt x="199" y="251"/>
                    <a:pt x="199" y="251"/>
                    <a:pt x="199" y="251"/>
                  </a:cubicBezTo>
                  <a:cubicBezTo>
                    <a:pt x="199" y="251"/>
                    <a:pt x="199" y="251"/>
                    <a:pt x="200" y="250"/>
                  </a:cubicBezTo>
                  <a:cubicBezTo>
                    <a:pt x="200" y="250"/>
                    <a:pt x="200" y="250"/>
                    <a:pt x="200" y="250"/>
                  </a:cubicBezTo>
                  <a:cubicBezTo>
                    <a:pt x="200" y="250"/>
                    <a:pt x="200" y="250"/>
                    <a:pt x="200" y="250"/>
                  </a:cubicBezTo>
                  <a:cubicBezTo>
                    <a:pt x="201" y="249"/>
                    <a:pt x="202" y="247"/>
                    <a:pt x="202" y="246"/>
                  </a:cubicBezTo>
                  <a:cubicBezTo>
                    <a:pt x="202" y="244"/>
                    <a:pt x="203" y="243"/>
                    <a:pt x="205" y="242"/>
                  </a:cubicBezTo>
                  <a:cubicBezTo>
                    <a:pt x="207" y="242"/>
                    <a:pt x="206" y="240"/>
                    <a:pt x="206" y="239"/>
                  </a:cubicBezTo>
                  <a:cubicBezTo>
                    <a:pt x="206" y="239"/>
                    <a:pt x="206" y="239"/>
                    <a:pt x="206" y="239"/>
                  </a:cubicBezTo>
                  <a:cubicBezTo>
                    <a:pt x="206" y="239"/>
                    <a:pt x="206" y="239"/>
                    <a:pt x="206" y="239"/>
                  </a:cubicBezTo>
                  <a:cubicBezTo>
                    <a:pt x="206" y="239"/>
                    <a:pt x="207" y="239"/>
                    <a:pt x="207" y="239"/>
                  </a:cubicBezTo>
                  <a:cubicBezTo>
                    <a:pt x="207" y="238"/>
                    <a:pt x="208" y="237"/>
                    <a:pt x="208" y="237"/>
                  </a:cubicBezTo>
                  <a:cubicBezTo>
                    <a:pt x="209" y="236"/>
                    <a:pt x="210" y="235"/>
                    <a:pt x="210" y="233"/>
                  </a:cubicBezTo>
                  <a:cubicBezTo>
                    <a:pt x="211" y="232"/>
                    <a:pt x="214" y="233"/>
                    <a:pt x="215" y="233"/>
                  </a:cubicBezTo>
                  <a:cubicBezTo>
                    <a:pt x="216" y="233"/>
                    <a:pt x="216" y="234"/>
                    <a:pt x="216" y="235"/>
                  </a:cubicBezTo>
                  <a:cubicBezTo>
                    <a:pt x="217" y="236"/>
                    <a:pt x="221" y="235"/>
                    <a:pt x="222" y="235"/>
                  </a:cubicBezTo>
                  <a:cubicBezTo>
                    <a:pt x="223" y="235"/>
                    <a:pt x="221" y="237"/>
                    <a:pt x="219" y="237"/>
                  </a:cubicBezTo>
                  <a:cubicBezTo>
                    <a:pt x="217" y="238"/>
                    <a:pt x="217" y="239"/>
                    <a:pt x="218" y="239"/>
                  </a:cubicBezTo>
                  <a:cubicBezTo>
                    <a:pt x="218" y="240"/>
                    <a:pt x="220" y="242"/>
                    <a:pt x="221" y="243"/>
                  </a:cubicBezTo>
                  <a:cubicBezTo>
                    <a:pt x="222" y="244"/>
                    <a:pt x="222" y="245"/>
                    <a:pt x="224" y="245"/>
                  </a:cubicBezTo>
                  <a:cubicBezTo>
                    <a:pt x="225" y="245"/>
                    <a:pt x="225" y="243"/>
                    <a:pt x="226" y="243"/>
                  </a:cubicBezTo>
                  <a:cubicBezTo>
                    <a:pt x="227" y="242"/>
                    <a:pt x="228" y="242"/>
                    <a:pt x="229" y="242"/>
                  </a:cubicBezTo>
                  <a:cubicBezTo>
                    <a:pt x="229" y="241"/>
                    <a:pt x="230" y="243"/>
                    <a:pt x="231" y="243"/>
                  </a:cubicBezTo>
                  <a:cubicBezTo>
                    <a:pt x="232" y="243"/>
                    <a:pt x="232" y="242"/>
                    <a:pt x="233" y="243"/>
                  </a:cubicBezTo>
                  <a:cubicBezTo>
                    <a:pt x="234" y="243"/>
                    <a:pt x="233" y="242"/>
                    <a:pt x="233" y="241"/>
                  </a:cubicBezTo>
                  <a:cubicBezTo>
                    <a:pt x="233" y="240"/>
                    <a:pt x="233" y="240"/>
                    <a:pt x="232" y="239"/>
                  </a:cubicBezTo>
                  <a:cubicBezTo>
                    <a:pt x="231" y="238"/>
                    <a:pt x="230" y="239"/>
                    <a:pt x="229" y="239"/>
                  </a:cubicBezTo>
                  <a:cubicBezTo>
                    <a:pt x="227" y="239"/>
                    <a:pt x="227" y="237"/>
                    <a:pt x="227" y="236"/>
                  </a:cubicBezTo>
                  <a:cubicBezTo>
                    <a:pt x="226" y="236"/>
                    <a:pt x="227" y="235"/>
                    <a:pt x="228" y="235"/>
                  </a:cubicBezTo>
                  <a:cubicBezTo>
                    <a:pt x="229" y="234"/>
                    <a:pt x="230" y="233"/>
                    <a:pt x="231" y="233"/>
                  </a:cubicBezTo>
                  <a:cubicBezTo>
                    <a:pt x="232" y="232"/>
                    <a:pt x="233" y="233"/>
                    <a:pt x="234" y="233"/>
                  </a:cubicBezTo>
                  <a:cubicBezTo>
                    <a:pt x="235" y="232"/>
                    <a:pt x="237" y="231"/>
                    <a:pt x="238" y="231"/>
                  </a:cubicBezTo>
                  <a:cubicBezTo>
                    <a:pt x="238" y="231"/>
                    <a:pt x="239" y="231"/>
                    <a:pt x="239" y="231"/>
                  </a:cubicBezTo>
                  <a:cubicBezTo>
                    <a:pt x="239" y="231"/>
                    <a:pt x="239" y="231"/>
                    <a:pt x="239" y="231"/>
                  </a:cubicBezTo>
                  <a:cubicBezTo>
                    <a:pt x="240" y="231"/>
                    <a:pt x="240" y="231"/>
                    <a:pt x="240" y="231"/>
                  </a:cubicBezTo>
                  <a:cubicBezTo>
                    <a:pt x="240" y="231"/>
                    <a:pt x="240" y="231"/>
                    <a:pt x="241" y="231"/>
                  </a:cubicBezTo>
                  <a:cubicBezTo>
                    <a:pt x="241" y="230"/>
                    <a:pt x="241" y="230"/>
                    <a:pt x="241" y="230"/>
                  </a:cubicBezTo>
                  <a:cubicBezTo>
                    <a:pt x="241" y="230"/>
                    <a:pt x="242" y="230"/>
                    <a:pt x="242" y="230"/>
                  </a:cubicBezTo>
                  <a:cubicBezTo>
                    <a:pt x="242" y="230"/>
                    <a:pt x="242" y="230"/>
                    <a:pt x="242" y="230"/>
                  </a:cubicBezTo>
                  <a:cubicBezTo>
                    <a:pt x="242" y="230"/>
                    <a:pt x="242" y="230"/>
                    <a:pt x="243" y="230"/>
                  </a:cubicBezTo>
                  <a:cubicBezTo>
                    <a:pt x="243" y="230"/>
                    <a:pt x="245" y="230"/>
                    <a:pt x="244" y="230"/>
                  </a:cubicBezTo>
                  <a:cubicBezTo>
                    <a:pt x="244" y="231"/>
                    <a:pt x="242" y="232"/>
                    <a:pt x="241" y="233"/>
                  </a:cubicBezTo>
                  <a:cubicBezTo>
                    <a:pt x="240" y="234"/>
                    <a:pt x="238" y="233"/>
                    <a:pt x="239" y="235"/>
                  </a:cubicBezTo>
                  <a:cubicBezTo>
                    <a:pt x="239" y="236"/>
                    <a:pt x="239" y="239"/>
                    <a:pt x="237" y="240"/>
                  </a:cubicBezTo>
                  <a:cubicBezTo>
                    <a:pt x="236" y="241"/>
                    <a:pt x="236" y="240"/>
                    <a:pt x="235" y="241"/>
                  </a:cubicBezTo>
                  <a:cubicBezTo>
                    <a:pt x="234" y="241"/>
                    <a:pt x="236" y="242"/>
                    <a:pt x="238" y="243"/>
                  </a:cubicBezTo>
                  <a:cubicBezTo>
                    <a:pt x="239" y="244"/>
                    <a:pt x="240" y="244"/>
                    <a:pt x="242" y="244"/>
                  </a:cubicBezTo>
                  <a:cubicBezTo>
                    <a:pt x="243" y="245"/>
                    <a:pt x="246" y="249"/>
                    <a:pt x="247" y="250"/>
                  </a:cubicBezTo>
                  <a:cubicBezTo>
                    <a:pt x="248" y="250"/>
                    <a:pt x="248" y="250"/>
                    <a:pt x="248" y="250"/>
                  </a:cubicBezTo>
                  <a:cubicBezTo>
                    <a:pt x="248" y="251"/>
                    <a:pt x="248" y="251"/>
                    <a:pt x="248" y="251"/>
                  </a:cubicBezTo>
                  <a:cubicBezTo>
                    <a:pt x="248" y="251"/>
                    <a:pt x="248" y="251"/>
                    <a:pt x="248" y="251"/>
                  </a:cubicBezTo>
                  <a:cubicBezTo>
                    <a:pt x="249" y="251"/>
                    <a:pt x="249" y="251"/>
                    <a:pt x="250" y="251"/>
                  </a:cubicBezTo>
                  <a:cubicBezTo>
                    <a:pt x="250" y="251"/>
                    <a:pt x="251" y="251"/>
                    <a:pt x="251" y="251"/>
                  </a:cubicBezTo>
                  <a:cubicBezTo>
                    <a:pt x="253" y="252"/>
                    <a:pt x="253" y="252"/>
                    <a:pt x="254" y="254"/>
                  </a:cubicBezTo>
                  <a:cubicBezTo>
                    <a:pt x="254" y="256"/>
                    <a:pt x="255" y="257"/>
                    <a:pt x="255" y="258"/>
                  </a:cubicBezTo>
                  <a:cubicBezTo>
                    <a:pt x="255" y="259"/>
                    <a:pt x="255" y="259"/>
                    <a:pt x="255" y="259"/>
                  </a:cubicBezTo>
                  <a:cubicBezTo>
                    <a:pt x="255" y="259"/>
                    <a:pt x="255" y="259"/>
                    <a:pt x="255" y="259"/>
                  </a:cubicBezTo>
                  <a:cubicBezTo>
                    <a:pt x="255" y="259"/>
                    <a:pt x="255" y="259"/>
                    <a:pt x="255" y="259"/>
                  </a:cubicBezTo>
                  <a:cubicBezTo>
                    <a:pt x="255" y="260"/>
                    <a:pt x="254" y="260"/>
                    <a:pt x="254" y="260"/>
                  </a:cubicBezTo>
                  <a:cubicBezTo>
                    <a:pt x="254" y="260"/>
                    <a:pt x="254" y="260"/>
                    <a:pt x="254" y="260"/>
                  </a:cubicBezTo>
                  <a:cubicBezTo>
                    <a:pt x="253" y="261"/>
                    <a:pt x="252" y="261"/>
                    <a:pt x="251" y="262"/>
                  </a:cubicBezTo>
                  <a:cubicBezTo>
                    <a:pt x="251" y="262"/>
                    <a:pt x="251" y="262"/>
                    <a:pt x="251" y="262"/>
                  </a:cubicBezTo>
                  <a:cubicBezTo>
                    <a:pt x="251" y="262"/>
                    <a:pt x="250" y="262"/>
                    <a:pt x="250" y="262"/>
                  </a:cubicBezTo>
                  <a:cubicBezTo>
                    <a:pt x="247" y="263"/>
                    <a:pt x="247" y="262"/>
                    <a:pt x="246" y="262"/>
                  </a:cubicBezTo>
                  <a:cubicBezTo>
                    <a:pt x="245" y="262"/>
                    <a:pt x="244" y="263"/>
                    <a:pt x="241" y="263"/>
                  </a:cubicBezTo>
                  <a:cubicBezTo>
                    <a:pt x="239" y="263"/>
                    <a:pt x="235" y="261"/>
                    <a:pt x="234" y="260"/>
                  </a:cubicBezTo>
                  <a:cubicBezTo>
                    <a:pt x="232" y="260"/>
                    <a:pt x="232" y="259"/>
                    <a:pt x="230" y="258"/>
                  </a:cubicBezTo>
                  <a:cubicBezTo>
                    <a:pt x="227" y="258"/>
                    <a:pt x="226" y="257"/>
                    <a:pt x="222" y="257"/>
                  </a:cubicBezTo>
                  <a:cubicBezTo>
                    <a:pt x="217" y="257"/>
                    <a:pt x="217" y="258"/>
                    <a:pt x="214" y="260"/>
                  </a:cubicBezTo>
                  <a:cubicBezTo>
                    <a:pt x="211" y="262"/>
                    <a:pt x="207" y="261"/>
                    <a:pt x="205" y="261"/>
                  </a:cubicBezTo>
                  <a:cubicBezTo>
                    <a:pt x="203" y="261"/>
                    <a:pt x="204" y="262"/>
                    <a:pt x="205" y="263"/>
                  </a:cubicBezTo>
                  <a:cubicBezTo>
                    <a:pt x="206" y="264"/>
                    <a:pt x="205" y="263"/>
                    <a:pt x="203" y="264"/>
                  </a:cubicBezTo>
                  <a:cubicBezTo>
                    <a:pt x="202" y="264"/>
                    <a:pt x="203" y="264"/>
                    <a:pt x="202" y="265"/>
                  </a:cubicBezTo>
                  <a:cubicBezTo>
                    <a:pt x="202" y="265"/>
                    <a:pt x="197" y="265"/>
                    <a:pt x="196" y="265"/>
                  </a:cubicBezTo>
                  <a:cubicBezTo>
                    <a:pt x="194" y="265"/>
                    <a:pt x="194" y="267"/>
                    <a:pt x="193" y="268"/>
                  </a:cubicBezTo>
                  <a:cubicBezTo>
                    <a:pt x="192" y="269"/>
                    <a:pt x="193" y="270"/>
                    <a:pt x="194" y="271"/>
                  </a:cubicBezTo>
                  <a:cubicBezTo>
                    <a:pt x="195" y="272"/>
                    <a:pt x="195" y="273"/>
                    <a:pt x="194" y="274"/>
                  </a:cubicBezTo>
                  <a:cubicBezTo>
                    <a:pt x="193" y="274"/>
                    <a:pt x="191" y="274"/>
                    <a:pt x="190" y="274"/>
                  </a:cubicBezTo>
                  <a:cubicBezTo>
                    <a:pt x="189" y="274"/>
                    <a:pt x="190" y="275"/>
                    <a:pt x="192" y="276"/>
                  </a:cubicBezTo>
                  <a:cubicBezTo>
                    <a:pt x="193" y="277"/>
                    <a:pt x="194" y="276"/>
                    <a:pt x="195" y="276"/>
                  </a:cubicBezTo>
                  <a:cubicBezTo>
                    <a:pt x="196" y="276"/>
                    <a:pt x="196" y="277"/>
                    <a:pt x="195" y="277"/>
                  </a:cubicBezTo>
                  <a:cubicBezTo>
                    <a:pt x="195" y="278"/>
                    <a:pt x="195" y="279"/>
                    <a:pt x="196" y="280"/>
                  </a:cubicBezTo>
                  <a:cubicBezTo>
                    <a:pt x="197" y="280"/>
                    <a:pt x="196" y="281"/>
                    <a:pt x="198" y="281"/>
                  </a:cubicBezTo>
                  <a:cubicBezTo>
                    <a:pt x="199" y="282"/>
                    <a:pt x="200" y="282"/>
                    <a:pt x="201" y="283"/>
                  </a:cubicBezTo>
                  <a:cubicBezTo>
                    <a:pt x="202" y="283"/>
                    <a:pt x="203" y="283"/>
                    <a:pt x="204" y="284"/>
                  </a:cubicBezTo>
                  <a:cubicBezTo>
                    <a:pt x="205" y="285"/>
                    <a:pt x="207" y="286"/>
                    <a:pt x="209" y="286"/>
                  </a:cubicBezTo>
                  <a:cubicBezTo>
                    <a:pt x="210" y="286"/>
                    <a:pt x="210" y="284"/>
                    <a:pt x="210" y="283"/>
                  </a:cubicBezTo>
                  <a:cubicBezTo>
                    <a:pt x="210" y="283"/>
                    <a:pt x="215" y="284"/>
                    <a:pt x="216" y="285"/>
                  </a:cubicBezTo>
                  <a:cubicBezTo>
                    <a:pt x="218" y="286"/>
                    <a:pt x="221" y="286"/>
                    <a:pt x="223" y="285"/>
                  </a:cubicBezTo>
                  <a:cubicBezTo>
                    <a:pt x="225" y="285"/>
                    <a:pt x="226" y="283"/>
                    <a:pt x="227" y="282"/>
                  </a:cubicBezTo>
                  <a:cubicBezTo>
                    <a:pt x="227" y="282"/>
                    <a:pt x="228" y="283"/>
                    <a:pt x="229" y="282"/>
                  </a:cubicBezTo>
                  <a:cubicBezTo>
                    <a:pt x="230" y="282"/>
                    <a:pt x="230" y="283"/>
                    <a:pt x="231" y="283"/>
                  </a:cubicBezTo>
                  <a:cubicBezTo>
                    <a:pt x="232" y="284"/>
                    <a:pt x="232" y="283"/>
                    <a:pt x="232" y="283"/>
                  </a:cubicBezTo>
                  <a:cubicBezTo>
                    <a:pt x="232" y="283"/>
                    <a:pt x="232" y="283"/>
                    <a:pt x="232" y="283"/>
                  </a:cubicBezTo>
                  <a:cubicBezTo>
                    <a:pt x="232" y="283"/>
                    <a:pt x="232" y="283"/>
                    <a:pt x="232" y="283"/>
                  </a:cubicBezTo>
                  <a:cubicBezTo>
                    <a:pt x="232" y="283"/>
                    <a:pt x="232" y="283"/>
                    <a:pt x="232" y="284"/>
                  </a:cubicBezTo>
                  <a:cubicBezTo>
                    <a:pt x="232" y="284"/>
                    <a:pt x="232" y="284"/>
                    <a:pt x="232" y="284"/>
                  </a:cubicBezTo>
                  <a:cubicBezTo>
                    <a:pt x="232" y="284"/>
                    <a:pt x="232" y="284"/>
                    <a:pt x="232" y="284"/>
                  </a:cubicBezTo>
                  <a:cubicBezTo>
                    <a:pt x="232" y="284"/>
                    <a:pt x="232" y="285"/>
                    <a:pt x="232" y="285"/>
                  </a:cubicBezTo>
                  <a:cubicBezTo>
                    <a:pt x="232" y="286"/>
                    <a:pt x="232" y="286"/>
                    <a:pt x="232" y="286"/>
                  </a:cubicBezTo>
                  <a:cubicBezTo>
                    <a:pt x="232" y="286"/>
                    <a:pt x="232" y="286"/>
                    <a:pt x="232" y="286"/>
                  </a:cubicBezTo>
                  <a:cubicBezTo>
                    <a:pt x="232" y="287"/>
                    <a:pt x="232" y="291"/>
                    <a:pt x="232" y="292"/>
                  </a:cubicBezTo>
                  <a:cubicBezTo>
                    <a:pt x="232" y="292"/>
                    <a:pt x="232" y="293"/>
                    <a:pt x="232" y="293"/>
                  </a:cubicBezTo>
                  <a:cubicBezTo>
                    <a:pt x="232" y="293"/>
                    <a:pt x="232" y="293"/>
                    <a:pt x="232" y="293"/>
                  </a:cubicBezTo>
                  <a:cubicBezTo>
                    <a:pt x="231" y="293"/>
                    <a:pt x="231" y="293"/>
                    <a:pt x="231" y="294"/>
                  </a:cubicBezTo>
                  <a:cubicBezTo>
                    <a:pt x="231" y="294"/>
                    <a:pt x="231" y="294"/>
                    <a:pt x="230" y="294"/>
                  </a:cubicBezTo>
                  <a:cubicBezTo>
                    <a:pt x="230" y="294"/>
                    <a:pt x="230" y="294"/>
                    <a:pt x="230" y="294"/>
                  </a:cubicBezTo>
                  <a:cubicBezTo>
                    <a:pt x="230" y="295"/>
                    <a:pt x="230" y="295"/>
                    <a:pt x="230" y="295"/>
                  </a:cubicBezTo>
                  <a:cubicBezTo>
                    <a:pt x="230" y="295"/>
                    <a:pt x="230" y="296"/>
                    <a:pt x="230" y="296"/>
                  </a:cubicBezTo>
                  <a:cubicBezTo>
                    <a:pt x="230" y="296"/>
                    <a:pt x="230" y="296"/>
                    <a:pt x="230" y="296"/>
                  </a:cubicBezTo>
                  <a:cubicBezTo>
                    <a:pt x="230" y="297"/>
                    <a:pt x="230" y="298"/>
                    <a:pt x="229" y="299"/>
                  </a:cubicBezTo>
                  <a:cubicBezTo>
                    <a:pt x="229" y="299"/>
                    <a:pt x="229" y="299"/>
                    <a:pt x="229" y="299"/>
                  </a:cubicBezTo>
                  <a:cubicBezTo>
                    <a:pt x="229" y="299"/>
                    <a:pt x="229" y="300"/>
                    <a:pt x="229" y="300"/>
                  </a:cubicBezTo>
                  <a:cubicBezTo>
                    <a:pt x="228" y="301"/>
                    <a:pt x="228" y="302"/>
                    <a:pt x="227" y="303"/>
                  </a:cubicBezTo>
                  <a:cubicBezTo>
                    <a:pt x="227" y="304"/>
                    <a:pt x="227" y="304"/>
                    <a:pt x="226" y="305"/>
                  </a:cubicBezTo>
                  <a:cubicBezTo>
                    <a:pt x="226" y="305"/>
                    <a:pt x="226" y="305"/>
                    <a:pt x="226" y="305"/>
                  </a:cubicBezTo>
                  <a:cubicBezTo>
                    <a:pt x="226" y="306"/>
                    <a:pt x="226" y="306"/>
                    <a:pt x="226" y="307"/>
                  </a:cubicBezTo>
                  <a:cubicBezTo>
                    <a:pt x="226" y="307"/>
                    <a:pt x="226" y="307"/>
                    <a:pt x="225" y="307"/>
                  </a:cubicBezTo>
                  <a:cubicBezTo>
                    <a:pt x="225" y="307"/>
                    <a:pt x="225" y="308"/>
                    <a:pt x="225" y="308"/>
                  </a:cubicBezTo>
                  <a:cubicBezTo>
                    <a:pt x="225" y="308"/>
                    <a:pt x="225" y="308"/>
                    <a:pt x="225" y="309"/>
                  </a:cubicBezTo>
                  <a:cubicBezTo>
                    <a:pt x="223" y="310"/>
                    <a:pt x="218" y="309"/>
                    <a:pt x="217" y="309"/>
                  </a:cubicBezTo>
                  <a:cubicBezTo>
                    <a:pt x="215" y="309"/>
                    <a:pt x="215" y="308"/>
                    <a:pt x="214" y="307"/>
                  </a:cubicBezTo>
                  <a:cubicBezTo>
                    <a:pt x="213" y="306"/>
                    <a:pt x="212" y="308"/>
                    <a:pt x="211" y="307"/>
                  </a:cubicBezTo>
                  <a:cubicBezTo>
                    <a:pt x="210" y="306"/>
                    <a:pt x="211" y="307"/>
                    <a:pt x="209" y="307"/>
                  </a:cubicBezTo>
                  <a:cubicBezTo>
                    <a:pt x="208" y="308"/>
                    <a:pt x="206" y="310"/>
                    <a:pt x="205" y="311"/>
                  </a:cubicBezTo>
                  <a:cubicBezTo>
                    <a:pt x="203" y="311"/>
                    <a:pt x="198" y="310"/>
                    <a:pt x="196" y="309"/>
                  </a:cubicBezTo>
                  <a:cubicBezTo>
                    <a:pt x="195" y="309"/>
                    <a:pt x="190" y="307"/>
                    <a:pt x="189" y="307"/>
                  </a:cubicBezTo>
                  <a:cubicBezTo>
                    <a:pt x="189" y="307"/>
                    <a:pt x="188" y="307"/>
                    <a:pt x="188" y="307"/>
                  </a:cubicBezTo>
                  <a:cubicBezTo>
                    <a:pt x="187" y="307"/>
                    <a:pt x="186" y="307"/>
                    <a:pt x="184" y="306"/>
                  </a:cubicBezTo>
                  <a:cubicBezTo>
                    <a:pt x="184" y="306"/>
                    <a:pt x="184" y="306"/>
                    <a:pt x="184" y="306"/>
                  </a:cubicBezTo>
                  <a:cubicBezTo>
                    <a:pt x="183" y="306"/>
                    <a:pt x="182" y="306"/>
                    <a:pt x="182" y="306"/>
                  </a:cubicBezTo>
                  <a:cubicBezTo>
                    <a:pt x="178" y="305"/>
                    <a:pt x="179" y="305"/>
                    <a:pt x="178" y="304"/>
                  </a:cubicBezTo>
                  <a:cubicBezTo>
                    <a:pt x="178" y="303"/>
                    <a:pt x="177" y="302"/>
                    <a:pt x="175" y="302"/>
                  </a:cubicBezTo>
                  <a:cubicBezTo>
                    <a:pt x="173" y="301"/>
                    <a:pt x="168" y="303"/>
                    <a:pt x="167" y="304"/>
                  </a:cubicBezTo>
                  <a:cubicBezTo>
                    <a:pt x="166" y="305"/>
                    <a:pt x="165" y="305"/>
                    <a:pt x="165" y="307"/>
                  </a:cubicBezTo>
                  <a:cubicBezTo>
                    <a:pt x="166" y="310"/>
                    <a:pt x="166" y="312"/>
                    <a:pt x="163" y="313"/>
                  </a:cubicBezTo>
                  <a:cubicBezTo>
                    <a:pt x="161" y="314"/>
                    <a:pt x="160" y="314"/>
                    <a:pt x="157" y="312"/>
                  </a:cubicBezTo>
                  <a:cubicBezTo>
                    <a:pt x="154" y="310"/>
                    <a:pt x="153" y="310"/>
                    <a:pt x="151" y="310"/>
                  </a:cubicBezTo>
                  <a:cubicBezTo>
                    <a:pt x="148" y="310"/>
                    <a:pt x="146" y="307"/>
                    <a:pt x="146" y="306"/>
                  </a:cubicBezTo>
                  <a:cubicBezTo>
                    <a:pt x="146" y="305"/>
                    <a:pt x="146" y="303"/>
                    <a:pt x="144" y="303"/>
                  </a:cubicBezTo>
                  <a:cubicBezTo>
                    <a:pt x="142" y="303"/>
                    <a:pt x="141" y="302"/>
                    <a:pt x="139" y="302"/>
                  </a:cubicBezTo>
                  <a:cubicBezTo>
                    <a:pt x="136" y="302"/>
                    <a:pt x="134" y="302"/>
                    <a:pt x="133" y="301"/>
                  </a:cubicBezTo>
                  <a:cubicBezTo>
                    <a:pt x="132" y="301"/>
                    <a:pt x="132" y="301"/>
                    <a:pt x="132" y="301"/>
                  </a:cubicBezTo>
                  <a:cubicBezTo>
                    <a:pt x="132" y="301"/>
                    <a:pt x="131" y="301"/>
                    <a:pt x="131" y="300"/>
                  </a:cubicBezTo>
                  <a:cubicBezTo>
                    <a:pt x="131" y="300"/>
                    <a:pt x="131" y="300"/>
                    <a:pt x="131" y="300"/>
                  </a:cubicBezTo>
                  <a:cubicBezTo>
                    <a:pt x="131" y="300"/>
                    <a:pt x="131" y="300"/>
                    <a:pt x="131" y="300"/>
                  </a:cubicBezTo>
                  <a:cubicBezTo>
                    <a:pt x="131" y="300"/>
                    <a:pt x="130" y="300"/>
                    <a:pt x="130" y="300"/>
                  </a:cubicBezTo>
                  <a:cubicBezTo>
                    <a:pt x="130" y="300"/>
                    <a:pt x="130" y="300"/>
                    <a:pt x="129" y="301"/>
                  </a:cubicBezTo>
                  <a:cubicBezTo>
                    <a:pt x="128" y="301"/>
                    <a:pt x="129" y="300"/>
                    <a:pt x="129" y="299"/>
                  </a:cubicBezTo>
                  <a:cubicBezTo>
                    <a:pt x="129" y="298"/>
                    <a:pt x="127" y="299"/>
                    <a:pt x="126" y="298"/>
                  </a:cubicBezTo>
                  <a:cubicBezTo>
                    <a:pt x="124" y="297"/>
                    <a:pt x="126" y="295"/>
                    <a:pt x="127" y="294"/>
                  </a:cubicBezTo>
                  <a:cubicBezTo>
                    <a:pt x="128" y="293"/>
                    <a:pt x="129" y="290"/>
                    <a:pt x="128" y="289"/>
                  </a:cubicBezTo>
                  <a:cubicBezTo>
                    <a:pt x="127" y="288"/>
                    <a:pt x="128" y="286"/>
                    <a:pt x="128" y="285"/>
                  </a:cubicBezTo>
                  <a:cubicBezTo>
                    <a:pt x="128" y="284"/>
                    <a:pt x="129" y="283"/>
                    <a:pt x="128" y="283"/>
                  </a:cubicBezTo>
                  <a:cubicBezTo>
                    <a:pt x="127" y="283"/>
                    <a:pt x="127" y="282"/>
                    <a:pt x="125" y="281"/>
                  </a:cubicBezTo>
                  <a:cubicBezTo>
                    <a:pt x="124" y="280"/>
                    <a:pt x="121" y="282"/>
                    <a:pt x="120" y="282"/>
                  </a:cubicBezTo>
                  <a:cubicBezTo>
                    <a:pt x="119" y="282"/>
                    <a:pt x="119" y="282"/>
                    <a:pt x="119" y="282"/>
                  </a:cubicBezTo>
                  <a:cubicBezTo>
                    <a:pt x="118" y="282"/>
                    <a:pt x="118" y="282"/>
                    <a:pt x="117" y="282"/>
                  </a:cubicBezTo>
                  <a:cubicBezTo>
                    <a:pt x="116" y="282"/>
                    <a:pt x="115" y="282"/>
                    <a:pt x="115" y="282"/>
                  </a:cubicBezTo>
                  <a:cubicBezTo>
                    <a:pt x="112" y="282"/>
                    <a:pt x="108" y="283"/>
                    <a:pt x="107" y="284"/>
                  </a:cubicBezTo>
                  <a:cubicBezTo>
                    <a:pt x="105" y="284"/>
                    <a:pt x="104" y="283"/>
                    <a:pt x="103" y="283"/>
                  </a:cubicBezTo>
                  <a:cubicBezTo>
                    <a:pt x="102" y="282"/>
                    <a:pt x="99" y="283"/>
                    <a:pt x="97" y="283"/>
                  </a:cubicBezTo>
                  <a:cubicBezTo>
                    <a:pt x="95" y="283"/>
                    <a:pt x="95" y="282"/>
                    <a:pt x="94" y="282"/>
                  </a:cubicBezTo>
                  <a:cubicBezTo>
                    <a:pt x="93" y="281"/>
                    <a:pt x="92" y="283"/>
                    <a:pt x="92" y="284"/>
                  </a:cubicBezTo>
                  <a:cubicBezTo>
                    <a:pt x="91" y="285"/>
                    <a:pt x="88" y="285"/>
                    <a:pt x="86" y="285"/>
                  </a:cubicBezTo>
                  <a:cubicBezTo>
                    <a:pt x="85" y="286"/>
                    <a:pt x="83" y="287"/>
                    <a:pt x="83" y="288"/>
                  </a:cubicBezTo>
                  <a:cubicBezTo>
                    <a:pt x="82" y="288"/>
                    <a:pt x="80" y="288"/>
                    <a:pt x="78" y="289"/>
                  </a:cubicBezTo>
                  <a:cubicBezTo>
                    <a:pt x="78" y="289"/>
                    <a:pt x="77" y="289"/>
                    <a:pt x="77" y="289"/>
                  </a:cubicBezTo>
                  <a:cubicBezTo>
                    <a:pt x="77" y="289"/>
                    <a:pt x="77" y="290"/>
                    <a:pt x="77" y="290"/>
                  </a:cubicBezTo>
                  <a:cubicBezTo>
                    <a:pt x="77" y="290"/>
                    <a:pt x="76" y="290"/>
                    <a:pt x="76" y="290"/>
                  </a:cubicBezTo>
                  <a:cubicBezTo>
                    <a:pt x="76" y="290"/>
                    <a:pt x="76" y="290"/>
                    <a:pt x="76" y="290"/>
                  </a:cubicBezTo>
                  <a:cubicBezTo>
                    <a:pt x="76" y="291"/>
                    <a:pt x="75" y="291"/>
                    <a:pt x="75" y="291"/>
                  </a:cubicBezTo>
                  <a:cubicBezTo>
                    <a:pt x="75" y="291"/>
                    <a:pt x="75" y="291"/>
                    <a:pt x="74" y="291"/>
                  </a:cubicBezTo>
                  <a:cubicBezTo>
                    <a:pt x="73" y="292"/>
                    <a:pt x="73" y="291"/>
                    <a:pt x="72" y="291"/>
                  </a:cubicBezTo>
                  <a:cubicBezTo>
                    <a:pt x="70" y="290"/>
                    <a:pt x="66" y="291"/>
                    <a:pt x="64" y="291"/>
                  </a:cubicBezTo>
                  <a:cubicBezTo>
                    <a:pt x="62" y="291"/>
                    <a:pt x="61" y="288"/>
                    <a:pt x="60" y="288"/>
                  </a:cubicBezTo>
                  <a:cubicBezTo>
                    <a:pt x="59" y="288"/>
                    <a:pt x="57" y="290"/>
                    <a:pt x="56" y="292"/>
                  </a:cubicBezTo>
                  <a:cubicBezTo>
                    <a:pt x="56" y="293"/>
                    <a:pt x="54" y="297"/>
                    <a:pt x="52" y="298"/>
                  </a:cubicBezTo>
                  <a:cubicBezTo>
                    <a:pt x="49" y="300"/>
                    <a:pt x="47" y="299"/>
                    <a:pt x="46" y="300"/>
                  </a:cubicBezTo>
                  <a:cubicBezTo>
                    <a:pt x="45" y="301"/>
                    <a:pt x="43" y="303"/>
                    <a:pt x="43" y="304"/>
                  </a:cubicBezTo>
                  <a:cubicBezTo>
                    <a:pt x="42" y="306"/>
                    <a:pt x="41" y="306"/>
                    <a:pt x="40" y="307"/>
                  </a:cubicBezTo>
                  <a:cubicBezTo>
                    <a:pt x="39" y="309"/>
                    <a:pt x="40" y="311"/>
                    <a:pt x="39" y="315"/>
                  </a:cubicBezTo>
                  <a:cubicBezTo>
                    <a:pt x="39" y="319"/>
                    <a:pt x="33" y="322"/>
                    <a:pt x="30" y="323"/>
                  </a:cubicBezTo>
                  <a:cubicBezTo>
                    <a:pt x="30" y="323"/>
                    <a:pt x="29" y="323"/>
                    <a:pt x="28" y="323"/>
                  </a:cubicBezTo>
                  <a:cubicBezTo>
                    <a:pt x="28" y="323"/>
                    <a:pt x="28" y="324"/>
                    <a:pt x="28" y="324"/>
                  </a:cubicBezTo>
                  <a:cubicBezTo>
                    <a:pt x="27" y="324"/>
                    <a:pt x="27" y="324"/>
                    <a:pt x="27" y="324"/>
                  </a:cubicBezTo>
                  <a:cubicBezTo>
                    <a:pt x="26" y="324"/>
                    <a:pt x="26" y="325"/>
                    <a:pt x="26" y="325"/>
                  </a:cubicBezTo>
                  <a:cubicBezTo>
                    <a:pt x="26" y="325"/>
                    <a:pt x="25" y="325"/>
                    <a:pt x="25" y="325"/>
                  </a:cubicBezTo>
                  <a:cubicBezTo>
                    <a:pt x="25" y="325"/>
                    <a:pt x="25" y="326"/>
                    <a:pt x="25" y="326"/>
                  </a:cubicBezTo>
                  <a:cubicBezTo>
                    <a:pt x="24" y="326"/>
                    <a:pt x="24" y="326"/>
                    <a:pt x="24" y="326"/>
                  </a:cubicBezTo>
                  <a:cubicBezTo>
                    <a:pt x="24" y="326"/>
                    <a:pt x="24" y="326"/>
                    <a:pt x="24" y="327"/>
                  </a:cubicBezTo>
                  <a:cubicBezTo>
                    <a:pt x="22" y="328"/>
                    <a:pt x="22" y="330"/>
                    <a:pt x="20" y="331"/>
                  </a:cubicBezTo>
                  <a:cubicBezTo>
                    <a:pt x="18" y="332"/>
                    <a:pt x="16" y="337"/>
                    <a:pt x="16" y="338"/>
                  </a:cubicBezTo>
                  <a:cubicBezTo>
                    <a:pt x="16" y="339"/>
                    <a:pt x="10" y="343"/>
                    <a:pt x="10" y="345"/>
                  </a:cubicBezTo>
                  <a:cubicBezTo>
                    <a:pt x="9" y="347"/>
                    <a:pt x="7" y="350"/>
                    <a:pt x="6" y="350"/>
                  </a:cubicBezTo>
                  <a:cubicBezTo>
                    <a:pt x="6" y="350"/>
                    <a:pt x="6" y="351"/>
                    <a:pt x="6" y="351"/>
                  </a:cubicBezTo>
                  <a:cubicBezTo>
                    <a:pt x="5" y="351"/>
                    <a:pt x="5" y="351"/>
                    <a:pt x="5" y="351"/>
                  </a:cubicBezTo>
                  <a:cubicBezTo>
                    <a:pt x="5" y="351"/>
                    <a:pt x="5" y="352"/>
                    <a:pt x="5" y="352"/>
                  </a:cubicBezTo>
                  <a:cubicBezTo>
                    <a:pt x="5" y="352"/>
                    <a:pt x="5" y="352"/>
                    <a:pt x="5" y="352"/>
                  </a:cubicBezTo>
                  <a:cubicBezTo>
                    <a:pt x="5" y="352"/>
                    <a:pt x="5" y="353"/>
                    <a:pt x="5" y="353"/>
                  </a:cubicBezTo>
                  <a:cubicBezTo>
                    <a:pt x="5" y="353"/>
                    <a:pt x="5" y="353"/>
                    <a:pt x="5" y="353"/>
                  </a:cubicBezTo>
                  <a:cubicBezTo>
                    <a:pt x="5" y="354"/>
                    <a:pt x="4" y="354"/>
                    <a:pt x="4" y="355"/>
                  </a:cubicBezTo>
                  <a:cubicBezTo>
                    <a:pt x="4" y="355"/>
                    <a:pt x="4" y="355"/>
                    <a:pt x="4" y="355"/>
                  </a:cubicBezTo>
                  <a:cubicBezTo>
                    <a:pt x="5" y="357"/>
                    <a:pt x="7" y="358"/>
                    <a:pt x="8" y="359"/>
                  </a:cubicBezTo>
                  <a:cubicBezTo>
                    <a:pt x="8" y="360"/>
                    <a:pt x="7" y="361"/>
                    <a:pt x="7" y="362"/>
                  </a:cubicBezTo>
                  <a:cubicBezTo>
                    <a:pt x="6" y="364"/>
                    <a:pt x="8" y="365"/>
                    <a:pt x="8" y="367"/>
                  </a:cubicBezTo>
                  <a:cubicBezTo>
                    <a:pt x="9" y="369"/>
                    <a:pt x="6" y="372"/>
                    <a:pt x="6" y="374"/>
                  </a:cubicBezTo>
                  <a:cubicBezTo>
                    <a:pt x="6" y="374"/>
                    <a:pt x="6" y="375"/>
                    <a:pt x="6" y="376"/>
                  </a:cubicBezTo>
                  <a:cubicBezTo>
                    <a:pt x="6" y="376"/>
                    <a:pt x="5" y="377"/>
                    <a:pt x="5" y="377"/>
                  </a:cubicBezTo>
                  <a:cubicBezTo>
                    <a:pt x="5" y="377"/>
                    <a:pt x="5" y="377"/>
                    <a:pt x="5" y="378"/>
                  </a:cubicBezTo>
                  <a:cubicBezTo>
                    <a:pt x="5" y="378"/>
                    <a:pt x="5" y="378"/>
                    <a:pt x="5" y="378"/>
                  </a:cubicBezTo>
                  <a:cubicBezTo>
                    <a:pt x="4" y="379"/>
                    <a:pt x="4" y="379"/>
                    <a:pt x="4" y="379"/>
                  </a:cubicBezTo>
                  <a:cubicBezTo>
                    <a:pt x="4" y="379"/>
                    <a:pt x="4" y="379"/>
                    <a:pt x="4" y="380"/>
                  </a:cubicBezTo>
                  <a:cubicBezTo>
                    <a:pt x="2" y="381"/>
                    <a:pt x="0" y="383"/>
                    <a:pt x="1" y="384"/>
                  </a:cubicBezTo>
                  <a:cubicBezTo>
                    <a:pt x="3" y="385"/>
                    <a:pt x="2" y="385"/>
                    <a:pt x="3" y="388"/>
                  </a:cubicBezTo>
                  <a:cubicBezTo>
                    <a:pt x="3" y="388"/>
                    <a:pt x="3" y="388"/>
                    <a:pt x="3" y="388"/>
                  </a:cubicBezTo>
                  <a:cubicBezTo>
                    <a:pt x="3" y="389"/>
                    <a:pt x="3" y="390"/>
                    <a:pt x="3" y="390"/>
                  </a:cubicBezTo>
                  <a:cubicBezTo>
                    <a:pt x="3" y="390"/>
                    <a:pt x="3" y="390"/>
                    <a:pt x="3" y="390"/>
                  </a:cubicBezTo>
                  <a:cubicBezTo>
                    <a:pt x="3" y="390"/>
                    <a:pt x="3" y="391"/>
                    <a:pt x="2" y="391"/>
                  </a:cubicBezTo>
                  <a:cubicBezTo>
                    <a:pt x="2" y="391"/>
                    <a:pt x="2" y="392"/>
                    <a:pt x="2" y="392"/>
                  </a:cubicBezTo>
                  <a:cubicBezTo>
                    <a:pt x="2" y="392"/>
                    <a:pt x="2" y="393"/>
                    <a:pt x="2" y="393"/>
                  </a:cubicBezTo>
                  <a:cubicBezTo>
                    <a:pt x="2" y="393"/>
                    <a:pt x="2" y="393"/>
                    <a:pt x="2" y="393"/>
                  </a:cubicBezTo>
                  <a:cubicBezTo>
                    <a:pt x="2" y="393"/>
                    <a:pt x="3" y="393"/>
                    <a:pt x="3" y="394"/>
                  </a:cubicBezTo>
                  <a:cubicBezTo>
                    <a:pt x="3" y="394"/>
                    <a:pt x="3" y="394"/>
                    <a:pt x="3" y="394"/>
                  </a:cubicBezTo>
                  <a:cubicBezTo>
                    <a:pt x="3" y="394"/>
                    <a:pt x="3" y="394"/>
                    <a:pt x="3" y="394"/>
                  </a:cubicBezTo>
                  <a:cubicBezTo>
                    <a:pt x="3" y="394"/>
                    <a:pt x="4" y="394"/>
                    <a:pt x="4" y="395"/>
                  </a:cubicBezTo>
                  <a:cubicBezTo>
                    <a:pt x="5" y="395"/>
                    <a:pt x="5" y="395"/>
                    <a:pt x="6" y="396"/>
                  </a:cubicBezTo>
                  <a:cubicBezTo>
                    <a:pt x="8" y="397"/>
                    <a:pt x="7" y="398"/>
                    <a:pt x="7" y="398"/>
                  </a:cubicBezTo>
                  <a:cubicBezTo>
                    <a:pt x="8" y="399"/>
                    <a:pt x="8" y="399"/>
                    <a:pt x="8" y="399"/>
                  </a:cubicBezTo>
                  <a:cubicBezTo>
                    <a:pt x="8" y="399"/>
                    <a:pt x="8" y="399"/>
                    <a:pt x="8" y="400"/>
                  </a:cubicBezTo>
                  <a:cubicBezTo>
                    <a:pt x="8" y="400"/>
                    <a:pt x="8" y="400"/>
                    <a:pt x="8" y="400"/>
                  </a:cubicBezTo>
                  <a:cubicBezTo>
                    <a:pt x="9" y="400"/>
                    <a:pt x="9" y="400"/>
                    <a:pt x="9" y="400"/>
                  </a:cubicBezTo>
                  <a:cubicBezTo>
                    <a:pt x="9" y="400"/>
                    <a:pt x="9" y="400"/>
                    <a:pt x="9" y="400"/>
                  </a:cubicBezTo>
                  <a:cubicBezTo>
                    <a:pt x="10" y="401"/>
                    <a:pt x="10" y="401"/>
                    <a:pt x="11" y="401"/>
                  </a:cubicBezTo>
                  <a:cubicBezTo>
                    <a:pt x="13" y="403"/>
                    <a:pt x="12" y="403"/>
                    <a:pt x="13" y="404"/>
                  </a:cubicBezTo>
                  <a:cubicBezTo>
                    <a:pt x="14" y="405"/>
                    <a:pt x="15" y="407"/>
                    <a:pt x="15" y="407"/>
                  </a:cubicBezTo>
                  <a:cubicBezTo>
                    <a:pt x="15" y="407"/>
                    <a:pt x="15" y="407"/>
                    <a:pt x="16" y="407"/>
                  </a:cubicBezTo>
                  <a:cubicBezTo>
                    <a:pt x="16" y="407"/>
                    <a:pt x="16" y="407"/>
                    <a:pt x="16" y="407"/>
                  </a:cubicBezTo>
                  <a:cubicBezTo>
                    <a:pt x="16" y="408"/>
                    <a:pt x="16" y="408"/>
                    <a:pt x="16" y="408"/>
                  </a:cubicBezTo>
                  <a:cubicBezTo>
                    <a:pt x="16" y="408"/>
                    <a:pt x="16" y="408"/>
                    <a:pt x="16" y="408"/>
                  </a:cubicBezTo>
                  <a:cubicBezTo>
                    <a:pt x="16" y="408"/>
                    <a:pt x="16" y="409"/>
                    <a:pt x="16" y="409"/>
                  </a:cubicBezTo>
                  <a:cubicBezTo>
                    <a:pt x="16" y="409"/>
                    <a:pt x="16" y="410"/>
                    <a:pt x="17" y="411"/>
                  </a:cubicBezTo>
                  <a:cubicBezTo>
                    <a:pt x="17" y="411"/>
                    <a:pt x="17" y="411"/>
                    <a:pt x="17" y="411"/>
                  </a:cubicBezTo>
                  <a:cubicBezTo>
                    <a:pt x="17" y="411"/>
                    <a:pt x="17" y="411"/>
                    <a:pt x="17" y="411"/>
                  </a:cubicBezTo>
                  <a:cubicBezTo>
                    <a:pt x="17" y="412"/>
                    <a:pt x="18" y="413"/>
                    <a:pt x="19" y="415"/>
                  </a:cubicBezTo>
                  <a:cubicBezTo>
                    <a:pt x="19" y="415"/>
                    <a:pt x="19" y="415"/>
                    <a:pt x="19" y="415"/>
                  </a:cubicBezTo>
                  <a:cubicBezTo>
                    <a:pt x="20" y="416"/>
                    <a:pt x="20" y="416"/>
                    <a:pt x="20" y="416"/>
                  </a:cubicBezTo>
                  <a:cubicBezTo>
                    <a:pt x="20" y="416"/>
                    <a:pt x="21" y="416"/>
                    <a:pt x="21" y="416"/>
                  </a:cubicBezTo>
                  <a:cubicBezTo>
                    <a:pt x="21" y="416"/>
                    <a:pt x="21" y="416"/>
                    <a:pt x="21" y="417"/>
                  </a:cubicBezTo>
                  <a:cubicBezTo>
                    <a:pt x="22" y="417"/>
                    <a:pt x="22" y="417"/>
                    <a:pt x="23" y="418"/>
                  </a:cubicBezTo>
                  <a:cubicBezTo>
                    <a:pt x="23" y="418"/>
                    <a:pt x="24" y="418"/>
                    <a:pt x="24" y="418"/>
                  </a:cubicBezTo>
                  <a:cubicBezTo>
                    <a:pt x="26" y="420"/>
                    <a:pt x="31" y="424"/>
                    <a:pt x="33" y="425"/>
                  </a:cubicBezTo>
                  <a:cubicBezTo>
                    <a:pt x="33" y="425"/>
                    <a:pt x="34" y="425"/>
                    <a:pt x="34" y="426"/>
                  </a:cubicBezTo>
                  <a:cubicBezTo>
                    <a:pt x="34" y="426"/>
                    <a:pt x="35" y="426"/>
                    <a:pt x="35" y="426"/>
                  </a:cubicBezTo>
                  <a:cubicBezTo>
                    <a:pt x="35" y="426"/>
                    <a:pt x="36" y="426"/>
                    <a:pt x="36" y="427"/>
                  </a:cubicBezTo>
                  <a:cubicBezTo>
                    <a:pt x="37" y="427"/>
                    <a:pt x="37" y="427"/>
                    <a:pt x="37" y="427"/>
                  </a:cubicBezTo>
                  <a:cubicBezTo>
                    <a:pt x="38" y="427"/>
                    <a:pt x="38" y="427"/>
                    <a:pt x="38" y="427"/>
                  </a:cubicBezTo>
                  <a:cubicBezTo>
                    <a:pt x="39" y="427"/>
                    <a:pt x="39" y="428"/>
                    <a:pt x="39" y="428"/>
                  </a:cubicBezTo>
                  <a:cubicBezTo>
                    <a:pt x="40" y="428"/>
                    <a:pt x="40" y="428"/>
                    <a:pt x="40" y="428"/>
                  </a:cubicBezTo>
                  <a:cubicBezTo>
                    <a:pt x="40" y="428"/>
                    <a:pt x="40" y="428"/>
                    <a:pt x="40" y="428"/>
                  </a:cubicBezTo>
                  <a:cubicBezTo>
                    <a:pt x="42" y="428"/>
                    <a:pt x="51" y="424"/>
                    <a:pt x="54" y="424"/>
                  </a:cubicBezTo>
                  <a:cubicBezTo>
                    <a:pt x="54" y="424"/>
                    <a:pt x="55" y="424"/>
                    <a:pt x="55" y="424"/>
                  </a:cubicBezTo>
                  <a:cubicBezTo>
                    <a:pt x="55" y="424"/>
                    <a:pt x="56" y="424"/>
                    <a:pt x="56" y="424"/>
                  </a:cubicBezTo>
                  <a:cubicBezTo>
                    <a:pt x="56" y="424"/>
                    <a:pt x="56" y="424"/>
                    <a:pt x="57" y="424"/>
                  </a:cubicBezTo>
                  <a:cubicBezTo>
                    <a:pt x="57" y="424"/>
                    <a:pt x="57" y="424"/>
                    <a:pt x="57" y="424"/>
                  </a:cubicBezTo>
                  <a:cubicBezTo>
                    <a:pt x="58" y="425"/>
                    <a:pt x="58" y="425"/>
                    <a:pt x="58" y="425"/>
                  </a:cubicBezTo>
                  <a:cubicBezTo>
                    <a:pt x="59" y="425"/>
                    <a:pt x="59" y="425"/>
                    <a:pt x="59" y="425"/>
                  </a:cubicBezTo>
                  <a:cubicBezTo>
                    <a:pt x="59" y="425"/>
                    <a:pt x="60" y="425"/>
                    <a:pt x="60" y="425"/>
                  </a:cubicBezTo>
                  <a:cubicBezTo>
                    <a:pt x="60" y="425"/>
                    <a:pt x="60" y="425"/>
                    <a:pt x="61" y="425"/>
                  </a:cubicBezTo>
                  <a:cubicBezTo>
                    <a:pt x="62" y="426"/>
                    <a:pt x="63" y="426"/>
                    <a:pt x="64" y="426"/>
                  </a:cubicBezTo>
                  <a:cubicBezTo>
                    <a:pt x="64" y="426"/>
                    <a:pt x="64" y="426"/>
                    <a:pt x="64" y="426"/>
                  </a:cubicBezTo>
                  <a:cubicBezTo>
                    <a:pt x="64" y="426"/>
                    <a:pt x="65" y="426"/>
                    <a:pt x="65" y="426"/>
                  </a:cubicBezTo>
                  <a:cubicBezTo>
                    <a:pt x="65" y="427"/>
                    <a:pt x="66" y="426"/>
                    <a:pt x="66" y="426"/>
                  </a:cubicBezTo>
                  <a:cubicBezTo>
                    <a:pt x="66" y="426"/>
                    <a:pt x="66" y="426"/>
                    <a:pt x="66" y="426"/>
                  </a:cubicBezTo>
                  <a:cubicBezTo>
                    <a:pt x="67" y="426"/>
                    <a:pt x="67" y="426"/>
                    <a:pt x="67" y="426"/>
                  </a:cubicBezTo>
                  <a:cubicBezTo>
                    <a:pt x="67" y="426"/>
                    <a:pt x="67" y="426"/>
                    <a:pt x="67" y="426"/>
                  </a:cubicBezTo>
                  <a:cubicBezTo>
                    <a:pt x="68" y="426"/>
                    <a:pt x="68" y="426"/>
                    <a:pt x="69" y="426"/>
                  </a:cubicBezTo>
                  <a:cubicBezTo>
                    <a:pt x="69" y="426"/>
                    <a:pt x="69" y="426"/>
                    <a:pt x="69" y="426"/>
                  </a:cubicBezTo>
                  <a:cubicBezTo>
                    <a:pt x="69" y="426"/>
                    <a:pt x="70" y="425"/>
                    <a:pt x="70" y="425"/>
                  </a:cubicBezTo>
                  <a:cubicBezTo>
                    <a:pt x="70" y="425"/>
                    <a:pt x="71" y="425"/>
                    <a:pt x="71" y="425"/>
                  </a:cubicBezTo>
                  <a:cubicBezTo>
                    <a:pt x="71" y="425"/>
                    <a:pt x="71" y="425"/>
                    <a:pt x="72" y="425"/>
                  </a:cubicBezTo>
                  <a:cubicBezTo>
                    <a:pt x="72" y="425"/>
                    <a:pt x="72" y="424"/>
                    <a:pt x="72" y="424"/>
                  </a:cubicBezTo>
                  <a:cubicBezTo>
                    <a:pt x="74" y="424"/>
                    <a:pt x="75" y="423"/>
                    <a:pt x="76" y="423"/>
                  </a:cubicBezTo>
                  <a:cubicBezTo>
                    <a:pt x="76" y="423"/>
                    <a:pt x="76" y="423"/>
                    <a:pt x="76" y="423"/>
                  </a:cubicBezTo>
                  <a:cubicBezTo>
                    <a:pt x="77" y="422"/>
                    <a:pt x="78" y="422"/>
                    <a:pt x="79" y="422"/>
                  </a:cubicBezTo>
                  <a:cubicBezTo>
                    <a:pt x="79" y="422"/>
                    <a:pt x="79" y="422"/>
                    <a:pt x="79" y="422"/>
                  </a:cubicBezTo>
                  <a:cubicBezTo>
                    <a:pt x="79" y="421"/>
                    <a:pt x="79" y="421"/>
                    <a:pt x="80" y="421"/>
                  </a:cubicBezTo>
                  <a:cubicBezTo>
                    <a:pt x="80" y="421"/>
                    <a:pt x="80" y="421"/>
                    <a:pt x="80" y="421"/>
                  </a:cubicBezTo>
                  <a:cubicBezTo>
                    <a:pt x="80" y="421"/>
                    <a:pt x="80" y="421"/>
                    <a:pt x="81" y="421"/>
                  </a:cubicBezTo>
                  <a:cubicBezTo>
                    <a:pt x="81" y="421"/>
                    <a:pt x="81" y="421"/>
                    <a:pt x="81" y="421"/>
                  </a:cubicBezTo>
                  <a:cubicBezTo>
                    <a:pt x="81" y="421"/>
                    <a:pt x="81" y="420"/>
                    <a:pt x="81" y="420"/>
                  </a:cubicBezTo>
                  <a:cubicBezTo>
                    <a:pt x="81" y="420"/>
                    <a:pt x="81" y="420"/>
                    <a:pt x="81" y="420"/>
                  </a:cubicBezTo>
                  <a:cubicBezTo>
                    <a:pt x="81" y="420"/>
                    <a:pt x="81" y="420"/>
                    <a:pt x="81" y="420"/>
                  </a:cubicBezTo>
                  <a:cubicBezTo>
                    <a:pt x="82" y="420"/>
                    <a:pt x="82" y="420"/>
                    <a:pt x="82" y="420"/>
                  </a:cubicBezTo>
                  <a:cubicBezTo>
                    <a:pt x="82" y="420"/>
                    <a:pt x="82" y="420"/>
                    <a:pt x="82" y="420"/>
                  </a:cubicBezTo>
                  <a:cubicBezTo>
                    <a:pt x="82" y="420"/>
                    <a:pt x="83" y="420"/>
                    <a:pt x="83" y="420"/>
                  </a:cubicBezTo>
                  <a:cubicBezTo>
                    <a:pt x="83" y="420"/>
                    <a:pt x="83" y="420"/>
                    <a:pt x="83" y="420"/>
                  </a:cubicBezTo>
                  <a:cubicBezTo>
                    <a:pt x="84" y="420"/>
                    <a:pt x="85" y="420"/>
                    <a:pt x="86" y="420"/>
                  </a:cubicBezTo>
                  <a:cubicBezTo>
                    <a:pt x="87" y="420"/>
                    <a:pt x="88" y="420"/>
                    <a:pt x="88" y="420"/>
                  </a:cubicBezTo>
                  <a:cubicBezTo>
                    <a:pt x="88" y="420"/>
                    <a:pt x="88" y="420"/>
                    <a:pt x="88" y="420"/>
                  </a:cubicBezTo>
                  <a:cubicBezTo>
                    <a:pt x="89" y="420"/>
                    <a:pt x="89" y="420"/>
                    <a:pt x="89" y="420"/>
                  </a:cubicBezTo>
                  <a:cubicBezTo>
                    <a:pt x="90" y="420"/>
                    <a:pt x="90" y="420"/>
                    <a:pt x="90" y="420"/>
                  </a:cubicBezTo>
                  <a:cubicBezTo>
                    <a:pt x="90" y="420"/>
                    <a:pt x="90" y="419"/>
                    <a:pt x="90" y="419"/>
                  </a:cubicBezTo>
                  <a:cubicBezTo>
                    <a:pt x="91" y="419"/>
                    <a:pt x="91" y="419"/>
                    <a:pt x="91" y="419"/>
                  </a:cubicBezTo>
                  <a:cubicBezTo>
                    <a:pt x="91" y="419"/>
                    <a:pt x="91" y="419"/>
                    <a:pt x="91" y="419"/>
                  </a:cubicBezTo>
                  <a:cubicBezTo>
                    <a:pt x="91" y="419"/>
                    <a:pt x="92" y="419"/>
                    <a:pt x="92" y="419"/>
                  </a:cubicBezTo>
                  <a:cubicBezTo>
                    <a:pt x="92" y="419"/>
                    <a:pt x="92" y="419"/>
                    <a:pt x="92" y="419"/>
                  </a:cubicBezTo>
                  <a:cubicBezTo>
                    <a:pt x="92" y="419"/>
                    <a:pt x="92" y="419"/>
                    <a:pt x="92" y="419"/>
                  </a:cubicBezTo>
                  <a:cubicBezTo>
                    <a:pt x="92" y="419"/>
                    <a:pt x="93" y="419"/>
                    <a:pt x="93" y="419"/>
                  </a:cubicBezTo>
                  <a:cubicBezTo>
                    <a:pt x="93" y="419"/>
                    <a:pt x="93" y="419"/>
                    <a:pt x="93" y="419"/>
                  </a:cubicBezTo>
                  <a:cubicBezTo>
                    <a:pt x="94" y="419"/>
                    <a:pt x="96" y="423"/>
                    <a:pt x="97" y="423"/>
                  </a:cubicBezTo>
                  <a:cubicBezTo>
                    <a:pt x="98" y="424"/>
                    <a:pt x="98" y="428"/>
                    <a:pt x="100" y="429"/>
                  </a:cubicBezTo>
                  <a:cubicBezTo>
                    <a:pt x="100" y="429"/>
                    <a:pt x="100" y="429"/>
                    <a:pt x="101" y="429"/>
                  </a:cubicBezTo>
                  <a:cubicBezTo>
                    <a:pt x="101" y="429"/>
                    <a:pt x="101" y="429"/>
                    <a:pt x="101" y="429"/>
                  </a:cubicBezTo>
                  <a:cubicBezTo>
                    <a:pt x="101" y="429"/>
                    <a:pt x="102" y="429"/>
                    <a:pt x="102" y="429"/>
                  </a:cubicBezTo>
                  <a:cubicBezTo>
                    <a:pt x="102" y="429"/>
                    <a:pt x="102" y="429"/>
                    <a:pt x="102" y="429"/>
                  </a:cubicBezTo>
                  <a:cubicBezTo>
                    <a:pt x="103" y="429"/>
                    <a:pt x="103" y="429"/>
                    <a:pt x="104" y="429"/>
                  </a:cubicBezTo>
                  <a:cubicBezTo>
                    <a:pt x="104" y="429"/>
                    <a:pt x="104" y="429"/>
                    <a:pt x="104" y="429"/>
                  </a:cubicBezTo>
                  <a:cubicBezTo>
                    <a:pt x="106" y="429"/>
                    <a:pt x="108" y="429"/>
                    <a:pt x="110" y="429"/>
                  </a:cubicBezTo>
                  <a:cubicBezTo>
                    <a:pt x="110" y="429"/>
                    <a:pt x="111" y="429"/>
                    <a:pt x="111" y="429"/>
                  </a:cubicBezTo>
                  <a:cubicBezTo>
                    <a:pt x="111" y="429"/>
                    <a:pt x="111" y="429"/>
                    <a:pt x="111" y="429"/>
                  </a:cubicBezTo>
                  <a:cubicBezTo>
                    <a:pt x="112" y="429"/>
                    <a:pt x="112" y="429"/>
                    <a:pt x="112" y="429"/>
                  </a:cubicBezTo>
                  <a:cubicBezTo>
                    <a:pt x="115" y="429"/>
                    <a:pt x="115" y="430"/>
                    <a:pt x="116" y="431"/>
                  </a:cubicBezTo>
                  <a:cubicBezTo>
                    <a:pt x="116" y="431"/>
                    <a:pt x="118" y="434"/>
                    <a:pt x="117" y="436"/>
                  </a:cubicBezTo>
                  <a:cubicBezTo>
                    <a:pt x="117" y="437"/>
                    <a:pt x="117" y="437"/>
                    <a:pt x="117" y="438"/>
                  </a:cubicBezTo>
                  <a:cubicBezTo>
                    <a:pt x="117" y="438"/>
                    <a:pt x="117" y="438"/>
                    <a:pt x="117" y="438"/>
                  </a:cubicBezTo>
                  <a:cubicBezTo>
                    <a:pt x="117" y="439"/>
                    <a:pt x="116" y="439"/>
                    <a:pt x="116" y="439"/>
                  </a:cubicBezTo>
                  <a:cubicBezTo>
                    <a:pt x="116" y="440"/>
                    <a:pt x="116" y="440"/>
                    <a:pt x="116" y="441"/>
                  </a:cubicBezTo>
                  <a:cubicBezTo>
                    <a:pt x="116" y="441"/>
                    <a:pt x="116" y="441"/>
                    <a:pt x="116" y="441"/>
                  </a:cubicBezTo>
                  <a:cubicBezTo>
                    <a:pt x="115" y="442"/>
                    <a:pt x="115" y="442"/>
                    <a:pt x="115" y="442"/>
                  </a:cubicBezTo>
                  <a:cubicBezTo>
                    <a:pt x="115" y="442"/>
                    <a:pt x="115" y="443"/>
                    <a:pt x="115" y="443"/>
                  </a:cubicBezTo>
                  <a:cubicBezTo>
                    <a:pt x="115" y="443"/>
                    <a:pt x="115" y="443"/>
                    <a:pt x="115" y="443"/>
                  </a:cubicBezTo>
                  <a:cubicBezTo>
                    <a:pt x="115" y="444"/>
                    <a:pt x="115" y="444"/>
                    <a:pt x="115" y="444"/>
                  </a:cubicBezTo>
                  <a:cubicBezTo>
                    <a:pt x="115" y="444"/>
                    <a:pt x="115" y="444"/>
                    <a:pt x="115" y="444"/>
                  </a:cubicBezTo>
                  <a:cubicBezTo>
                    <a:pt x="115" y="445"/>
                    <a:pt x="115" y="446"/>
                    <a:pt x="115" y="447"/>
                  </a:cubicBezTo>
                  <a:cubicBezTo>
                    <a:pt x="115" y="447"/>
                    <a:pt x="115" y="447"/>
                    <a:pt x="115" y="447"/>
                  </a:cubicBezTo>
                  <a:cubicBezTo>
                    <a:pt x="115" y="448"/>
                    <a:pt x="114" y="448"/>
                    <a:pt x="114" y="448"/>
                  </a:cubicBezTo>
                  <a:cubicBezTo>
                    <a:pt x="114" y="448"/>
                    <a:pt x="114" y="448"/>
                    <a:pt x="114" y="449"/>
                  </a:cubicBezTo>
                  <a:cubicBezTo>
                    <a:pt x="114" y="449"/>
                    <a:pt x="114" y="449"/>
                    <a:pt x="114" y="449"/>
                  </a:cubicBezTo>
                  <a:cubicBezTo>
                    <a:pt x="114" y="451"/>
                    <a:pt x="114" y="451"/>
                    <a:pt x="112" y="452"/>
                  </a:cubicBezTo>
                  <a:cubicBezTo>
                    <a:pt x="111" y="453"/>
                    <a:pt x="112" y="453"/>
                    <a:pt x="114" y="455"/>
                  </a:cubicBezTo>
                  <a:cubicBezTo>
                    <a:pt x="115" y="457"/>
                    <a:pt x="114" y="456"/>
                    <a:pt x="115" y="458"/>
                  </a:cubicBezTo>
                  <a:cubicBezTo>
                    <a:pt x="115" y="458"/>
                    <a:pt x="115" y="458"/>
                    <a:pt x="115" y="459"/>
                  </a:cubicBezTo>
                  <a:cubicBezTo>
                    <a:pt x="115" y="459"/>
                    <a:pt x="115" y="459"/>
                    <a:pt x="115" y="459"/>
                  </a:cubicBezTo>
                  <a:cubicBezTo>
                    <a:pt x="115" y="459"/>
                    <a:pt x="115" y="459"/>
                    <a:pt x="116" y="460"/>
                  </a:cubicBezTo>
                  <a:cubicBezTo>
                    <a:pt x="116" y="460"/>
                    <a:pt x="116" y="460"/>
                    <a:pt x="116" y="460"/>
                  </a:cubicBezTo>
                  <a:cubicBezTo>
                    <a:pt x="116" y="460"/>
                    <a:pt x="117" y="461"/>
                    <a:pt x="117" y="461"/>
                  </a:cubicBezTo>
                  <a:cubicBezTo>
                    <a:pt x="117" y="461"/>
                    <a:pt x="117" y="461"/>
                    <a:pt x="117" y="462"/>
                  </a:cubicBezTo>
                  <a:cubicBezTo>
                    <a:pt x="119" y="463"/>
                    <a:pt x="121" y="466"/>
                    <a:pt x="123" y="468"/>
                  </a:cubicBezTo>
                  <a:cubicBezTo>
                    <a:pt x="123" y="468"/>
                    <a:pt x="123" y="468"/>
                    <a:pt x="123" y="468"/>
                  </a:cubicBezTo>
                  <a:cubicBezTo>
                    <a:pt x="123" y="468"/>
                    <a:pt x="123" y="468"/>
                    <a:pt x="123" y="468"/>
                  </a:cubicBezTo>
                  <a:cubicBezTo>
                    <a:pt x="123" y="468"/>
                    <a:pt x="124" y="469"/>
                    <a:pt x="124" y="469"/>
                  </a:cubicBezTo>
                  <a:cubicBezTo>
                    <a:pt x="124" y="469"/>
                    <a:pt x="124" y="469"/>
                    <a:pt x="124" y="469"/>
                  </a:cubicBezTo>
                  <a:cubicBezTo>
                    <a:pt x="124" y="469"/>
                    <a:pt x="124" y="469"/>
                    <a:pt x="124" y="469"/>
                  </a:cubicBezTo>
                  <a:cubicBezTo>
                    <a:pt x="124" y="469"/>
                    <a:pt x="124" y="469"/>
                    <a:pt x="124" y="470"/>
                  </a:cubicBezTo>
                  <a:cubicBezTo>
                    <a:pt x="124" y="470"/>
                    <a:pt x="124" y="470"/>
                    <a:pt x="125" y="470"/>
                  </a:cubicBezTo>
                  <a:cubicBezTo>
                    <a:pt x="125" y="470"/>
                    <a:pt x="125" y="470"/>
                    <a:pt x="125" y="471"/>
                  </a:cubicBezTo>
                  <a:cubicBezTo>
                    <a:pt x="125" y="472"/>
                    <a:pt x="125" y="473"/>
                    <a:pt x="125" y="474"/>
                  </a:cubicBezTo>
                  <a:cubicBezTo>
                    <a:pt x="125" y="474"/>
                    <a:pt x="126" y="474"/>
                    <a:pt x="126" y="475"/>
                  </a:cubicBezTo>
                  <a:cubicBezTo>
                    <a:pt x="125" y="475"/>
                    <a:pt x="126" y="475"/>
                    <a:pt x="126" y="476"/>
                  </a:cubicBezTo>
                  <a:cubicBezTo>
                    <a:pt x="126" y="476"/>
                    <a:pt x="126" y="476"/>
                    <a:pt x="126" y="476"/>
                  </a:cubicBezTo>
                  <a:cubicBezTo>
                    <a:pt x="126" y="477"/>
                    <a:pt x="127" y="478"/>
                    <a:pt x="128" y="479"/>
                  </a:cubicBezTo>
                  <a:cubicBezTo>
                    <a:pt x="128" y="479"/>
                    <a:pt x="128" y="479"/>
                    <a:pt x="128" y="479"/>
                  </a:cubicBezTo>
                  <a:cubicBezTo>
                    <a:pt x="128" y="479"/>
                    <a:pt x="129" y="483"/>
                    <a:pt x="130" y="485"/>
                  </a:cubicBezTo>
                  <a:cubicBezTo>
                    <a:pt x="131" y="487"/>
                    <a:pt x="130" y="493"/>
                    <a:pt x="131" y="495"/>
                  </a:cubicBezTo>
                  <a:cubicBezTo>
                    <a:pt x="132" y="496"/>
                    <a:pt x="132" y="501"/>
                    <a:pt x="132" y="503"/>
                  </a:cubicBezTo>
                  <a:cubicBezTo>
                    <a:pt x="132" y="505"/>
                    <a:pt x="132" y="505"/>
                    <a:pt x="131" y="506"/>
                  </a:cubicBezTo>
                  <a:cubicBezTo>
                    <a:pt x="130" y="508"/>
                    <a:pt x="128" y="508"/>
                    <a:pt x="127" y="509"/>
                  </a:cubicBezTo>
                  <a:cubicBezTo>
                    <a:pt x="127" y="511"/>
                    <a:pt x="124" y="522"/>
                    <a:pt x="124" y="523"/>
                  </a:cubicBezTo>
                  <a:cubicBezTo>
                    <a:pt x="124" y="523"/>
                    <a:pt x="124" y="524"/>
                    <a:pt x="124" y="524"/>
                  </a:cubicBezTo>
                  <a:cubicBezTo>
                    <a:pt x="124" y="524"/>
                    <a:pt x="124" y="524"/>
                    <a:pt x="124" y="524"/>
                  </a:cubicBezTo>
                  <a:cubicBezTo>
                    <a:pt x="124" y="525"/>
                    <a:pt x="124" y="525"/>
                    <a:pt x="123" y="526"/>
                  </a:cubicBezTo>
                  <a:cubicBezTo>
                    <a:pt x="123" y="526"/>
                    <a:pt x="123" y="526"/>
                    <a:pt x="123" y="526"/>
                  </a:cubicBezTo>
                  <a:cubicBezTo>
                    <a:pt x="123" y="527"/>
                    <a:pt x="123" y="527"/>
                    <a:pt x="123" y="527"/>
                  </a:cubicBezTo>
                  <a:cubicBezTo>
                    <a:pt x="123" y="528"/>
                    <a:pt x="123" y="528"/>
                    <a:pt x="123" y="528"/>
                  </a:cubicBezTo>
                  <a:cubicBezTo>
                    <a:pt x="123" y="529"/>
                    <a:pt x="123" y="529"/>
                    <a:pt x="123" y="530"/>
                  </a:cubicBezTo>
                  <a:cubicBezTo>
                    <a:pt x="123" y="530"/>
                    <a:pt x="123" y="530"/>
                    <a:pt x="123" y="530"/>
                  </a:cubicBezTo>
                  <a:cubicBezTo>
                    <a:pt x="123" y="530"/>
                    <a:pt x="123" y="530"/>
                    <a:pt x="123" y="530"/>
                  </a:cubicBezTo>
                  <a:cubicBezTo>
                    <a:pt x="123" y="531"/>
                    <a:pt x="123" y="531"/>
                    <a:pt x="123" y="531"/>
                  </a:cubicBezTo>
                  <a:cubicBezTo>
                    <a:pt x="123" y="531"/>
                    <a:pt x="123" y="532"/>
                    <a:pt x="123" y="532"/>
                  </a:cubicBezTo>
                  <a:cubicBezTo>
                    <a:pt x="123" y="532"/>
                    <a:pt x="123" y="532"/>
                    <a:pt x="123" y="533"/>
                  </a:cubicBezTo>
                  <a:cubicBezTo>
                    <a:pt x="124" y="533"/>
                    <a:pt x="124" y="533"/>
                    <a:pt x="124" y="534"/>
                  </a:cubicBezTo>
                  <a:cubicBezTo>
                    <a:pt x="124" y="534"/>
                    <a:pt x="124" y="534"/>
                    <a:pt x="124" y="534"/>
                  </a:cubicBezTo>
                  <a:cubicBezTo>
                    <a:pt x="124" y="535"/>
                    <a:pt x="124" y="535"/>
                    <a:pt x="124" y="535"/>
                  </a:cubicBezTo>
                  <a:cubicBezTo>
                    <a:pt x="126" y="538"/>
                    <a:pt x="129" y="543"/>
                    <a:pt x="129" y="546"/>
                  </a:cubicBezTo>
                  <a:cubicBezTo>
                    <a:pt x="130" y="550"/>
                    <a:pt x="132" y="552"/>
                    <a:pt x="134" y="556"/>
                  </a:cubicBezTo>
                  <a:cubicBezTo>
                    <a:pt x="136" y="559"/>
                    <a:pt x="134" y="566"/>
                    <a:pt x="135" y="569"/>
                  </a:cubicBezTo>
                  <a:cubicBezTo>
                    <a:pt x="136" y="573"/>
                    <a:pt x="137" y="576"/>
                    <a:pt x="137" y="580"/>
                  </a:cubicBezTo>
                  <a:cubicBezTo>
                    <a:pt x="137" y="581"/>
                    <a:pt x="137" y="582"/>
                    <a:pt x="137" y="582"/>
                  </a:cubicBezTo>
                  <a:cubicBezTo>
                    <a:pt x="137" y="582"/>
                    <a:pt x="137" y="582"/>
                    <a:pt x="137" y="583"/>
                  </a:cubicBezTo>
                  <a:cubicBezTo>
                    <a:pt x="137" y="583"/>
                    <a:pt x="137" y="583"/>
                    <a:pt x="137" y="584"/>
                  </a:cubicBezTo>
                  <a:cubicBezTo>
                    <a:pt x="137" y="584"/>
                    <a:pt x="137" y="584"/>
                    <a:pt x="137" y="584"/>
                  </a:cubicBezTo>
                  <a:cubicBezTo>
                    <a:pt x="138" y="585"/>
                    <a:pt x="138" y="585"/>
                    <a:pt x="138" y="585"/>
                  </a:cubicBezTo>
                  <a:cubicBezTo>
                    <a:pt x="138" y="585"/>
                    <a:pt x="138" y="586"/>
                    <a:pt x="138" y="586"/>
                  </a:cubicBezTo>
                  <a:cubicBezTo>
                    <a:pt x="139" y="586"/>
                    <a:pt x="139" y="587"/>
                    <a:pt x="139" y="587"/>
                  </a:cubicBezTo>
                  <a:cubicBezTo>
                    <a:pt x="139" y="587"/>
                    <a:pt x="139" y="587"/>
                    <a:pt x="139" y="588"/>
                  </a:cubicBezTo>
                  <a:cubicBezTo>
                    <a:pt x="140" y="588"/>
                    <a:pt x="140" y="588"/>
                    <a:pt x="140" y="588"/>
                  </a:cubicBezTo>
                  <a:cubicBezTo>
                    <a:pt x="140" y="589"/>
                    <a:pt x="140" y="589"/>
                    <a:pt x="140" y="589"/>
                  </a:cubicBezTo>
                  <a:cubicBezTo>
                    <a:pt x="141" y="589"/>
                    <a:pt x="141" y="590"/>
                    <a:pt x="141" y="590"/>
                  </a:cubicBezTo>
                  <a:cubicBezTo>
                    <a:pt x="141" y="590"/>
                    <a:pt x="141" y="590"/>
                    <a:pt x="142" y="590"/>
                  </a:cubicBezTo>
                  <a:cubicBezTo>
                    <a:pt x="142" y="591"/>
                    <a:pt x="142" y="591"/>
                    <a:pt x="142" y="591"/>
                  </a:cubicBezTo>
                  <a:cubicBezTo>
                    <a:pt x="143" y="591"/>
                    <a:pt x="143" y="592"/>
                    <a:pt x="143" y="592"/>
                  </a:cubicBezTo>
                  <a:cubicBezTo>
                    <a:pt x="145" y="595"/>
                    <a:pt x="146" y="596"/>
                    <a:pt x="147" y="599"/>
                  </a:cubicBezTo>
                  <a:cubicBezTo>
                    <a:pt x="148" y="602"/>
                    <a:pt x="146" y="600"/>
                    <a:pt x="145" y="602"/>
                  </a:cubicBezTo>
                  <a:cubicBezTo>
                    <a:pt x="144" y="603"/>
                    <a:pt x="146" y="606"/>
                    <a:pt x="147" y="609"/>
                  </a:cubicBezTo>
                  <a:cubicBezTo>
                    <a:pt x="148" y="612"/>
                    <a:pt x="148" y="615"/>
                    <a:pt x="147" y="617"/>
                  </a:cubicBezTo>
                  <a:cubicBezTo>
                    <a:pt x="146" y="619"/>
                    <a:pt x="147" y="619"/>
                    <a:pt x="147" y="621"/>
                  </a:cubicBezTo>
                  <a:cubicBezTo>
                    <a:pt x="148" y="624"/>
                    <a:pt x="148" y="624"/>
                    <a:pt x="149" y="626"/>
                  </a:cubicBezTo>
                  <a:cubicBezTo>
                    <a:pt x="149" y="628"/>
                    <a:pt x="150" y="627"/>
                    <a:pt x="152" y="628"/>
                  </a:cubicBezTo>
                  <a:cubicBezTo>
                    <a:pt x="153" y="628"/>
                    <a:pt x="153" y="630"/>
                    <a:pt x="155" y="630"/>
                  </a:cubicBezTo>
                  <a:cubicBezTo>
                    <a:pt x="158" y="631"/>
                    <a:pt x="158" y="630"/>
                    <a:pt x="158" y="628"/>
                  </a:cubicBezTo>
                  <a:cubicBezTo>
                    <a:pt x="159" y="627"/>
                    <a:pt x="161" y="628"/>
                    <a:pt x="163" y="628"/>
                  </a:cubicBezTo>
                  <a:cubicBezTo>
                    <a:pt x="164" y="628"/>
                    <a:pt x="164" y="627"/>
                    <a:pt x="165" y="626"/>
                  </a:cubicBezTo>
                  <a:cubicBezTo>
                    <a:pt x="167" y="625"/>
                    <a:pt x="168" y="625"/>
                    <a:pt x="170" y="625"/>
                  </a:cubicBezTo>
                  <a:cubicBezTo>
                    <a:pt x="173" y="625"/>
                    <a:pt x="175" y="625"/>
                    <a:pt x="176" y="625"/>
                  </a:cubicBezTo>
                  <a:cubicBezTo>
                    <a:pt x="178" y="625"/>
                    <a:pt x="180" y="626"/>
                    <a:pt x="181" y="625"/>
                  </a:cubicBezTo>
                  <a:cubicBezTo>
                    <a:pt x="182" y="625"/>
                    <a:pt x="185" y="625"/>
                    <a:pt x="186" y="624"/>
                  </a:cubicBezTo>
                  <a:cubicBezTo>
                    <a:pt x="188" y="624"/>
                    <a:pt x="190" y="623"/>
                    <a:pt x="191" y="622"/>
                  </a:cubicBezTo>
                  <a:cubicBezTo>
                    <a:pt x="193" y="620"/>
                    <a:pt x="199" y="614"/>
                    <a:pt x="200" y="614"/>
                  </a:cubicBezTo>
                  <a:cubicBezTo>
                    <a:pt x="201" y="613"/>
                    <a:pt x="206" y="606"/>
                    <a:pt x="207" y="605"/>
                  </a:cubicBezTo>
                  <a:cubicBezTo>
                    <a:pt x="208" y="603"/>
                    <a:pt x="209" y="603"/>
                    <a:pt x="210" y="603"/>
                  </a:cubicBezTo>
                  <a:cubicBezTo>
                    <a:pt x="211" y="603"/>
                    <a:pt x="214" y="598"/>
                    <a:pt x="215" y="597"/>
                  </a:cubicBezTo>
                  <a:cubicBezTo>
                    <a:pt x="216" y="595"/>
                    <a:pt x="218" y="593"/>
                    <a:pt x="219" y="592"/>
                  </a:cubicBezTo>
                  <a:cubicBezTo>
                    <a:pt x="220" y="590"/>
                    <a:pt x="221" y="587"/>
                    <a:pt x="222" y="585"/>
                  </a:cubicBezTo>
                  <a:cubicBezTo>
                    <a:pt x="222" y="585"/>
                    <a:pt x="222" y="584"/>
                    <a:pt x="222" y="584"/>
                  </a:cubicBezTo>
                  <a:cubicBezTo>
                    <a:pt x="222" y="584"/>
                    <a:pt x="222" y="584"/>
                    <a:pt x="222" y="584"/>
                  </a:cubicBezTo>
                  <a:cubicBezTo>
                    <a:pt x="222" y="583"/>
                    <a:pt x="222" y="582"/>
                    <a:pt x="222" y="582"/>
                  </a:cubicBezTo>
                  <a:cubicBezTo>
                    <a:pt x="222" y="582"/>
                    <a:pt x="222" y="582"/>
                    <a:pt x="222" y="582"/>
                  </a:cubicBezTo>
                  <a:cubicBezTo>
                    <a:pt x="222" y="582"/>
                    <a:pt x="222" y="582"/>
                    <a:pt x="222" y="582"/>
                  </a:cubicBezTo>
                  <a:cubicBezTo>
                    <a:pt x="222" y="581"/>
                    <a:pt x="222" y="581"/>
                    <a:pt x="222" y="580"/>
                  </a:cubicBezTo>
                  <a:cubicBezTo>
                    <a:pt x="222" y="580"/>
                    <a:pt x="222" y="580"/>
                    <a:pt x="222" y="580"/>
                  </a:cubicBezTo>
                  <a:cubicBezTo>
                    <a:pt x="223" y="580"/>
                    <a:pt x="223" y="579"/>
                    <a:pt x="223" y="578"/>
                  </a:cubicBezTo>
                  <a:cubicBezTo>
                    <a:pt x="223" y="578"/>
                    <a:pt x="223" y="578"/>
                    <a:pt x="223" y="578"/>
                  </a:cubicBezTo>
                  <a:cubicBezTo>
                    <a:pt x="223" y="578"/>
                    <a:pt x="223" y="578"/>
                    <a:pt x="223" y="578"/>
                  </a:cubicBezTo>
                  <a:cubicBezTo>
                    <a:pt x="222" y="577"/>
                    <a:pt x="223" y="574"/>
                    <a:pt x="226" y="572"/>
                  </a:cubicBezTo>
                  <a:cubicBezTo>
                    <a:pt x="228" y="571"/>
                    <a:pt x="234" y="568"/>
                    <a:pt x="235" y="565"/>
                  </a:cubicBezTo>
                  <a:cubicBezTo>
                    <a:pt x="236" y="562"/>
                    <a:pt x="234" y="554"/>
                    <a:pt x="234" y="553"/>
                  </a:cubicBezTo>
                  <a:cubicBezTo>
                    <a:pt x="234" y="552"/>
                    <a:pt x="233" y="546"/>
                    <a:pt x="232" y="546"/>
                  </a:cubicBezTo>
                  <a:cubicBezTo>
                    <a:pt x="231" y="546"/>
                    <a:pt x="231" y="545"/>
                    <a:pt x="232" y="542"/>
                  </a:cubicBezTo>
                  <a:cubicBezTo>
                    <a:pt x="233" y="540"/>
                    <a:pt x="243" y="532"/>
                    <a:pt x="246" y="530"/>
                  </a:cubicBezTo>
                  <a:cubicBezTo>
                    <a:pt x="248" y="528"/>
                    <a:pt x="252" y="527"/>
                    <a:pt x="253" y="526"/>
                  </a:cubicBezTo>
                  <a:cubicBezTo>
                    <a:pt x="254" y="525"/>
                    <a:pt x="259" y="519"/>
                    <a:pt x="260" y="519"/>
                  </a:cubicBezTo>
                  <a:cubicBezTo>
                    <a:pt x="260" y="518"/>
                    <a:pt x="259" y="515"/>
                    <a:pt x="258" y="513"/>
                  </a:cubicBezTo>
                  <a:cubicBezTo>
                    <a:pt x="257" y="511"/>
                    <a:pt x="257" y="503"/>
                    <a:pt x="257" y="501"/>
                  </a:cubicBezTo>
                  <a:cubicBezTo>
                    <a:pt x="257" y="501"/>
                    <a:pt x="257" y="500"/>
                    <a:pt x="257" y="500"/>
                  </a:cubicBezTo>
                  <a:cubicBezTo>
                    <a:pt x="257" y="500"/>
                    <a:pt x="257" y="500"/>
                    <a:pt x="257" y="499"/>
                  </a:cubicBezTo>
                  <a:cubicBezTo>
                    <a:pt x="257" y="499"/>
                    <a:pt x="257" y="499"/>
                    <a:pt x="257" y="498"/>
                  </a:cubicBezTo>
                  <a:cubicBezTo>
                    <a:pt x="257" y="498"/>
                    <a:pt x="257" y="498"/>
                    <a:pt x="257" y="498"/>
                  </a:cubicBezTo>
                  <a:cubicBezTo>
                    <a:pt x="257" y="497"/>
                    <a:pt x="257" y="497"/>
                    <a:pt x="257" y="497"/>
                  </a:cubicBezTo>
                  <a:cubicBezTo>
                    <a:pt x="257" y="496"/>
                    <a:pt x="257" y="496"/>
                    <a:pt x="257" y="496"/>
                  </a:cubicBezTo>
                  <a:cubicBezTo>
                    <a:pt x="257" y="496"/>
                    <a:pt x="257" y="496"/>
                    <a:pt x="257" y="496"/>
                  </a:cubicBezTo>
                  <a:cubicBezTo>
                    <a:pt x="257" y="495"/>
                    <a:pt x="257" y="495"/>
                    <a:pt x="257" y="495"/>
                  </a:cubicBezTo>
                  <a:cubicBezTo>
                    <a:pt x="256" y="493"/>
                    <a:pt x="253" y="491"/>
                    <a:pt x="252" y="489"/>
                  </a:cubicBezTo>
                  <a:cubicBezTo>
                    <a:pt x="251" y="488"/>
                    <a:pt x="252" y="480"/>
                    <a:pt x="252" y="479"/>
                  </a:cubicBezTo>
                  <a:cubicBezTo>
                    <a:pt x="252" y="478"/>
                    <a:pt x="250" y="474"/>
                    <a:pt x="250" y="473"/>
                  </a:cubicBezTo>
                  <a:cubicBezTo>
                    <a:pt x="250" y="472"/>
                    <a:pt x="250" y="470"/>
                    <a:pt x="250" y="469"/>
                  </a:cubicBezTo>
                  <a:cubicBezTo>
                    <a:pt x="250" y="469"/>
                    <a:pt x="250" y="469"/>
                    <a:pt x="250" y="469"/>
                  </a:cubicBezTo>
                  <a:cubicBezTo>
                    <a:pt x="250" y="469"/>
                    <a:pt x="250" y="469"/>
                    <a:pt x="250" y="469"/>
                  </a:cubicBezTo>
                  <a:cubicBezTo>
                    <a:pt x="251" y="469"/>
                    <a:pt x="251" y="469"/>
                    <a:pt x="251" y="469"/>
                  </a:cubicBezTo>
                  <a:cubicBezTo>
                    <a:pt x="251" y="469"/>
                    <a:pt x="251" y="469"/>
                    <a:pt x="251" y="469"/>
                  </a:cubicBezTo>
                  <a:cubicBezTo>
                    <a:pt x="251" y="468"/>
                    <a:pt x="252" y="467"/>
                    <a:pt x="252" y="466"/>
                  </a:cubicBezTo>
                  <a:cubicBezTo>
                    <a:pt x="252" y="466"/>
                    <a:pt x="252" y="466"/>
                    <a:pt x="252" y="466"/>
                  </a:cubicBezTo>
                  <a:cubicBezTo>
                    <a:pt x="253" y="465"/>
                    <a:pt x="253" y="465"/>
                    <a:pt x="253" y="464"/>
                  </a:cubicBezTo>
                  <a:cubicBezTo>
                    <a:pt x="254" y="462"/>
                    <a:pt x="257" y="457"/>
                    <a:pt x="258" y="456"/>
                  </a:cubicBezTo>
                  <a:cubicBezTo>
                    <a:pt x="258" y="456"/>
                    <a:pt x="258" y="456"/>
                    <a:pt x="258" y="456"/>
                  </a:cubicBezTo>
                  <a:cubicBezTo>
                    <a:pt x="258" y="456"/>
                    <a:pt x="258" y="456"/>
                    <a:pt x="259" y="456"/>
                  </a:cubicBezTo>
                  <a:cubicBezTo>
                    <a:pt x="259" y="456"/>
                    <a:pt x="259" y="456"/>
                    <a:pt x="259" y="455"/>
                  </a:cubicBezTo>
                  <a:cubicBezTo>
                    <a:pt x="259" y="455"/>
                    <a:pt x="259" y="455"/>
                    <a:pt x="259" y="455"/>
                  </a:cubicBezTo>
                  <a:cubicBezTo>
                    <a:pt x="260" y="455"/>
                    <a:pt x="261" y="455"/>
                    <a:pt x="261" y="455"/>
                  </a:cubicBezTo>
                  <a:cubicBezTo>
                    <a:pt x="262" y="455"/>
                    <a:pt x="268" y="447"/>
                    <a:pt x="270" y="443"/>
                  </a:cubicBezTo>
                  <a:cubicBezTo>
                    <a:pt x="272" y="440"/>
                    <a:pt x="278" y="437"/>
                    <a:pt x="280" y="436"/>
                  </a:cubicBezTo>
                  <a:cubicBezTo>
                    <a:pt x="282" y="435"/>
                    <a:pt x="281" y="435"/>
                    <a:pt x="281" y="434"/>
                  </a:cubicBezTo>
                  <a:cubicBezTo>
                    <a:pt x="282" y="433"/>
                    <a:pt x="283" y="432"/>
                    <a:pt x="285" y="431"/>
                  </a:cubicBezTo>
                  <a:cubicBezTo>
                    <a:pt x="287" y="430"/>
                    <a:pt x="292" y="420"/>
                    <a:pt x="293" y="417"/>
                  </a:cubicBezTo>
                  <a:cubicBezTo>
                    <a:pt x="294" y="415"/>
                    <a:pt x="298" y="408"/>
                    <a:pt x="299" y="406"/>
                  </a:cubicBezTo>
                  <a:cubicBezTo>
                    <a:pt x="300" y="405"/>
                    <a:pt x="300" y="398"/>
                    <a:pt x="300" y="396"/>
                  </a:cubicBezTo>
                  <a:cubicBezTo>
                    <a:pt x="300" y="394"/>
                    <a:pt x="300" y="393"/>
                    <a:pt x="299" y="394"/>
                  </a:cubicBezTo>
                  <a:cubicBezTo>
                    <a:pt x="298" y="394"/>
                    <a:pt x="294" y="396"/>
                    <a:pt x="293" y="397"/>
                  </a:cubicBezTo>
                  <a:cubicBezTo>
                    <a:pt x="291" y="398"/>
                    <a:pt x="287" y="397"/>
                    <a:pt x="285" y="397"/>
                  </a:cubicBezTo>
                  <a:cubicBezTo>
                    <a:pt x="283" y="398"/>
                    <a:pt x="283" y="399"/>
                    <a:pt x="282" y="399"/>
                  </a:cubicBezTo>
                  <a:cubicBezTo>
                    <a:pt x="280" y="400"/>
                    <a:pt x="281" y="399"/>
                    <a:pt x="279" y="398"/>
                  </a:cubicBezTo>
                  <a:cubicBezTo>
                    <a:pt x="277" y="398"/>
                    <a:pt x="273" y="400"/>
                    <a:pt x="272" y="401"/>
                  </a:cubicBezTo>
                  <a:cubicBezTo>
                    <a:pt x="271" y="401"/>
                    <a:pt x="268" y="397"/>
                    <a:pt x="268" y="396"/>
                  </a:cubicBezTo>
                  <a:cubicBezTo>
                    <a:pt x="268" y="396"/>
                    <a:pt x="267" y="395"/>
                    <a:pt x="267" y="395"/>
                  </a:cubicBezTo>
                  <a:cubicBezTo>
                    <a:pt x="267" y="395"/>
                    <a:pt x="267" y="395"/>
                    <a:pt x="267" y="395"/>
                  </a:cubicBezTo>
                  <a:cubicBezTo>
                    <a:pt x="267" y="395"/>
                    <a:pt x="267" y="395"/>
                    <a:pt x="267" y="395"/>
                  </a:cubicBezTo>
                  <a:cubicBezTo>
                    <a:pt x="267" y="395"/>
                    <a:pt x="266" y="394"/>
                    <a:pt x="266" y="394"/>
                  </a:cubicBezTo>
                  <a:cubicBezTo>
                    <a:pt x="266" y="394"/>
                    <a:pt x="266" y="394"/>
                    <a:pt x="266" y="394"/>
                  </a:cubicBezTo>
                  <a:cubicBezTo>
                    <a:pt x="266" y="394"/>
                    <a:pt x="266" y="394"/>
                    <a:pt x="266" y="394"/>
                  </a:cubicBezTo>
                  <a:cubicBezTo>
                    <a:pt x="266" y="394"/>
                    <a:pt x="266" y="393"/>
                    <a:pt x="266" y="393"/>
                  </a:cubicBezTo>
                  <a:cubicBezTo>
                    <a:pt x="266" y="392"/>
                    <a:pt x="266" y="392"/>
                    <a:pt x="266" y="391"/>
                  </a:cubicBezTo>
                  <a:cubicBezTo>
                    <a:pt x="265" y="391"/>
                    <a:pt x="265" y="390"/>
                    <a:pt x="265" y="389"/>
                  </a:cubicBezTo>
                  <a:cubicBezTo>
                    <a:pt x="265" y="389"/>
                    <a:pt x="265" y="389"/>
                    <a:pt x="265" y="389"/>
                  </a:cubicBezTo>
                  <a:cubicBezTo>
                    <a:pt x="264" y="389"/>
                    <a:pt x="264" y="389"/>
                    <a:pt x="264" y="389"/>
                  </a:cubicBezTo>
                  <a:cubicBezTo>
                    <a:pt x="264" y="388"/>
                    <a:pt x="264" y="388"/>
                    <a:pt x="264" y="388"/>
                  </a:cubicBezTo>
                  <a:cubicBezTo>
                    <a:pt x="262" y="387"/>
                    <a:pt x="261" y="386"/>
                    <a:pt x="259" y="385"/>
                  </a:cubicBezTo>
                  <a:cubicBezTo>
                    <a:pt x="258" y="384"/>
                    <a:pt x="257" y="382"/>
                    <a:pt x="256" y="382"/>
                  </a:cubicBezTo>
                  <a:cubicBezTo>
                    <a:pt x="255" y="382"/>
                    <a:pt x="252" y="378"/>
                    <a:pt x="250" y="378"/>
                  </a:cubicBezTo>
                  <a:cubicBezTo>
                    <a:pt x="249" y="378"/>
                    <a:pt x="248" y="373"/>
                    <a:pt x="247" y="371"/>
                  </a:cubicBezTo>
                  <a:cubicBezTo>
                    <a:pt x="247" y="370"/>
                    <a:pt x="247" y="370"/>
                    <a:pt x="246" y="369"/>
                  </a:cubicBezTo>
                  <a:cubicBezTo>
                    <a:pt x="246" y="369"/>
                    <a:pt x="246" y="369"/>
                    <a:pt x="246" y="369"/>
                  </a:cubicBezTo>
                  <a:cubicBezTo>
                    <a:pt x="246" y="368"/>
                    <a:pt x="245" y="368"/>
                    <a:pt x="244" y="367"/>
                  </a:cubicBezTo>
                  <a:cubicBezTo>
                    <a:pt x="244" y="367"/>
                    <a:pt x="244" y="367"/>
                    <a:pt x="244" y="367"/>
                  </a:cubicBezTo>
                  <a:cubicBezTo>
                    <a:pt x="244" y="366"/>
                    <a:pt x="244" y="366"/>
                    <a:pt x="244" y="366"/>
                  </a:cubicBezTo>
                  <a:cubicBezTo>
                    <a:pt x="244" y="366"/>
                    <a:pt x="243" y="366"/>
                    <a:pt x="243" y="366"/>
                  </a:cubicBezTo>
                  <a:cubicBezTo>
                    <a:pt x="243" y="366"/>
                    <a:pt x="243" y="365"/>
                    <a:pt x="243" y="365"/>
                  </a:cubicBezTo>
                  <a:cubicBezTo>
                    <a:pt x="243" y="365"/>
                    <a:pt x="243" y="365"/>
                    <a:pt x="243" y="365"/>
                  </a:cubicBezTo>
                  <a:cubicBezTo>
                    <a:pt x="243" y="365"/>
                    <a:pt x="242" y="365"/>
                    <a:pt x="242" y="365"/>
                  </a:cubicBezTo>
                  <a:cubicBezTo>
                    <a:pt x="241" y="364"/>
                    <a:pt x="238" y="360"/>
                    <a:pt x="238" y="357"/>
                  </a:cubicBezTo>
                  <a:cubicBezTo>
                    <a:pt x="238" y="355"/>
                    <a:pt x="237" y="352"/>
                    <a:pt x="237" y="351"/>
                  </a:cubicBezTo>
                  <a:cubicBezTo>
                    <a:pt x="237" y="349"/>
                    <a:pt x="237" y="348"/>
                    <a:pt x="235" y="348"/>
                  </a:cubicBezTo>
                  <a:cubicBezTo>
                    <a:pt x="233" y="347"/>
                    <a:pt x="231" y="344"/>
                    <a:pt x="231" y="344"/>
                  </a:cubicBezTo>
                  <a:cubicBezTo>
                    <a:pt x="230" y="343"/>
                    <a:pt x="232" y="342"/>
                    <a:pt x="231" y="341"/>
                  </a:cubicBezTo>
                  <a:cubicBezTo>
                    <a:pt x="231" y="340"/>
                    <a:pt x="225" y="329"/>
                    <a:pt x="224" y="327"/>
                  </a:cubicBezTo>
                  <a:cubicBezTo>
                    <a:pt x="222" y="324"/>
                    <a:pt x="223" y="324"/>
                    <a:pt x="223" y="323"/>
                  </a:cubicBezTo>
                  <a:cubicBezTo>
                    <a:pt x="223" y="323"/>
                    <a:pt x="221" y="321"/>
                    <a:pt x="220" y="320"/>
                  </a:cubicBezTo>
                  <a:cubicBezTo>
                    <a:pt x="219" y="319"/>
                    <a:pt x="224" y="323"/>
                    <a:pt x="225" y="324"/>
                  </a:cubicBezTo>
                  <a:cubicBezTo>
                    <a:pt x="225" y="324"/>
                    <a:pt x="225" y="324"/>
                    <a:pt x="226" y="324"/>
                  </a:cubicBezTo>
                  <a:cubicBezTo>
                    <a:pt x="226" y="324"/>
                    <a:pt x="226" y="324"/>
                    <a:pt x="226" y="324"/>
                  </a:cubicBezTo>
                  <a:cubicBezTo>
                    <a:pt x="226" y="324"/>
                    <a:pt x="226" y="323"/>
                    <a:pt x="226" y="323"/>
                  </a:cubicBezTo>
                  <a:cubicBezTo>
                    <a:pt x="227" y="323"/>
                    <a:pt x="227" y="323"/>
                    <a:pt x="228" y="323"/>
                  </a:cubicBezTo>
                  <a:cubicBezTo>
                    <a:pt x="228" y="323"/>
                    <a:pt x="228" y="323"/>
                    <a:pt x="228" y="323"/>
                  </a:cubicBezTo>
                  <a:cubicBezTo>
                    <a:pt x="230" y="323"/>
                    <a:pt x="232" y="328"/>
                    <a:pt x="233" y="330"/>
                  </a:cubicBezTo>
                  <a:cubicBezTo>
                    <a:pt x="235" y="332"/>
                    <a:pt x="237" y="334"/>
                    <a:pt x="238" y="335"/>
                  </a:cubicBezTo>
                  <a:cubicBezTo>
                    <a:pt x="239" y="335"/>
                    <a:pt x="237" y="336"/>
                    <a:pt x="238" y="337"/>
                  </a:cubicBezTo>
                  <a:cubicBezTo>
                    <a:pt x="238" y="338"/>
                    <a:pt x="240" y="339"/>
                    <a:pt x="241" y="340"/>
                  </a:cubicBezTo>
                  <a:cubicBezTo>
                    <a:pt x="242" y="340"/>
                    <a:pt x="247" y="347"/>
                    <a:pt x="247" y="348"/>
                  </a:cubicBezTo>
                  <a:cubicBezTo>
                    <a:pt x="248" y="349"/>
                    <a:pt x="247" y="349"/>
                    <a:pt x="246" y="350"/>
                  </a:cubicBezTo>
                  <a:cubicBezTo>
                    <a:pt x="246" y="351"/>
                    <a:pt x="248" y="355"/>
                    <a:pt x="249" y="357"/>
                  </a:cubicBezTo>
                  <a:cubicBezTo>
                    <a:pt x="250" y="358"/>
                    <a:pt x="252" y="359"/>
                    <a:pt x="253" y="360"/>
                  </a:cubicBezTo>
                  <a:cubicBezTo>
                    <a:pt x="254" y="361"/>
                    <a:pt x="256" y="363"/>
                    <a:pt x="257" y="365"/>
                  </a:cubicBezTo>
                  <a:cubicBezTo>
                    <a:pt x="258" y="367"/>
                    <a:pt x="261" y="370"/>
                    <a:pt x="262" y="372"/>
                  </a:cubicBezTo>
                  <a:cubicBezTo>
                    <a:pt x="262" y="373"/>
                    <a:pt x="262" y="373"/>
                    <a:pt x="262" y="373"/>
                  </a:cubicBezTo>
                  <a:cubicBezTo>
                    <a:pt x="262" y="373"/>
                    <a:pt x="262" y="374"/>
                    <a:pt x="262" y="374"/>
                  </a:cubicBezTo>
                  <a:cubicBezTo>
                    <a:pt x="262" y="374"/>
                    <a:pt x="262" y="374"/>
                    <a:pt x="262" y="374"/>
                  </a:cubicBezTo>
                  <a:cubicBezTo>
                    <a:pt x="262" y="374"/>
                    <a:pt x="262" y="374"/>
                    <a:pt x="262" y="374"/>
                  </a:cubicBezTo>
                  <a:cubicBezTo>
                    <a:pt x="262" y="374"/>
                    <a:pt x="262" y="374"/>
                    <a:pt x="262" y="375"/>
                  </a:cubicBezTo>
                  <a:cubicBezTo>
                    <a:pt x="262" y="375"/>
                    <a:pt x="262" y="375"/>
                    <a:pt x="262" y="375"/>
                  </a:cubicBezTo>
                  <a:cubicBezTo>
                    <a:pt x="262" y="376"/>
                    <a:pt x="262" y="376"/>
                    <a:pt x="262" y="376"/>
                  </a:cubicBezTo>
                  <a:cubicBezTo>
                    <a:pt x="262" y="376"/>
                    <a:pt x="262" y="376"/>
                    <a:pt x="262" y="376"/>
                  </a:cubicBezTo>
                  <a:cubicBezTo>
                    <a:pt x="262" y="378"/>
                    <a:pt x="266" y="385"/>
                    <a:pt x="266" y="387"/>
                  </a:cubicBezTo>
                  <a:cubicBezTo>
                    <a:pt x="266" y="388"/>
                    <a:pt x="267" y="390"/>
                    <a:pt x="268" y="390"/>
                  </a:cubicBezTo>
                  <a:cubicBezTo>
                    <a:pt x="270" y="390"/>
                    <a:pt x="273" y="389"/>
                    <a:pt x="274" y="388"/>
                  </a:cubicBezTo>
                  <a:cubicBezTo>
                    <a:pt x="275" y="387"/>
                    <a:pt x="279" y="387"/>
                    <a:pt x="282" y="387"/>
                  </a:cubicBezTo>
                  <a:cubicBezTo>
                    <a:pt x="285" y="387"/>
                    <a:pt x="292" y="383"/>
                    <a:pt x="294" y="382"/>
                  </a:cubicBezTo>
                  <a:cubicBezTo>
                    <a:pt x="296" y="380"/>
                    <a:pt x="303" y="379"/>
                    <a:pt x="304" y="378"/>
                  </a:cubicBezTo>
                  <a:cubicBezTo>
                    <a:pt x="304" y="378"/>
                    <a:pt x="305" y="375"/>
                    <a:pt x="305" y="374"/>
                  </a:cubicBezTo>
                  <a:cubicBezTo>
                    <a:pt x="305" y="374"/>
                    <a:pt x="306" y="374"/>
                    <a:pt x="306" y="374"/>
                  </a:cubicBezTo>
                  <a:cubicBezTo>
                    <a:pt x="306" y="374"/>
                    <a:pt x="306" y="374"/>
                    <a:pt x="306" y="374"/>
                  </a:cubicBezTo>
                  <a:cubicBezTo>
                    <a:pt x="306" y="374"/>
                    <a:pt x="306" y="374"/>
                    <a:pt x="307" y="374"/>
                  </a:cubicBezTo>
                  <a:cubicBezTo>
                    <a:pt x="307" y="374"/>
                    <a:pt x="307" y="373"/>
                    <a:pt x="307" y="373"/>
                  </a:cubicBezTo>
                  <a:cubicBezTo>
                    <a:pt x="307" y="373"/>
                    <a:pt x="307" y="373"/>
                    <a:pt x="308" y="373"/>
                  </a:cubicBezTo>
                  <a:cubicBezTo>
                    <a:pt x="308" y="373"/>
                    <a:pt x="308" y="373"/>
                    <a:pt x="308" y="373"/>
                  </a:cubicBezTo>
                  <a:cubicBezTo>
                    <a:pt x="308" y="373"/>
                    <a:pt x="309" y="373"/>
                    <a:pt x="309" y="373"/>
                  </a:cubicBezTo>
                  <a:cubicBezTo>
                    <a:pt x="309" y="373"/>
                    <a:pt x="309" y="373"/>
                    <a:pt x="309" y="372"/>
                  </a:cubicBezTo>
                  <a:cubicBezTo>
                    <a:pt x="310" y="372"/>
                    <a:pt x="310" y="372"/>
                    <a:pt x="310" y="372"/>
                  </a:cubicBezTo>
                  <a:cubicBezTo>
                    <a:pt x="310" y="372"/>
                    <a:pt x="311" y="372"/>
                    <a:pt x="311" y="372"/>
                  </a:cubicBezTo>
                  <a:cubicBezTo>
                    <a:pt x="311" y="372"/>
                    <a:pt x="311" y="372"/>
                    <a:pt x="311" y="372"/>
                  </a:cubicBezTo>
                  <a:cubicBezTo>
                    <a:pt x="312" y="372"/>
                    <a:pt x="312" y="372"/>
                    <a:pt x="312" y="372"/>
                  </a:cubicBezTo>
                  <a:cubicBezTo>
                    <a:pt x="312" y="372"/>
                    <a:pt x="312" y="372"/>
                    <a:pt x="312" y="372"/>
                  </a:cubicBezTo>
                  <a:cubicBezTo>
                    <a:pt x="313" y="372"/>
                    <a:pt x="313" y="371"/>
                    <a:pt x="313" y="371"/>
                  </a:cubicBezTo>
                  <a:cubicBezTo>
                    <a:pt x="313" y="371"/>
                    <a:pt x="313" y="371"/>
                    <a:pt x="313" y="371"/>
                  </a:cubicBezTo>
                  <a:cubicBezTo>
                    <a:pt x="315" y="371"/>
                    <a:pt x="318" y="371"/>
                    <a:pt x="318" y="370"/>
                  </a:cubicBezTo>
                  <a:cubicBezTo>
                    <a:pt x="318" y="368"/>
                    <a:pt x="319" y="368"/>
                    <a:pt x="320" y="367"/>
                  </a:cubicBezTo>
                  <a:cubicBezTo>
                    <a:pt x="322" y="367"/>
                    <a:pt x="322" y="366"/>
                    <a:pt x="322" y="365"/>
                  </a:cubicBezTo>
                  <a:cubicBezTo>
                    <a:pt x="323" y="364"/>
                    <a:pt x="325" y="363"/>
                    <a:pt x="327" y="363"/>
                  </a:cubicBezTo>
                  <a:cubicBezTo>
                    <a:pt x="328" y="363"/>
                    <a:pt x="327" y="362"/>
                    <a:pt x="327" y="360"/>
                  </a:cubicBezTo>
                  <a:cubicBezTo>
                    <a:pt x="327" y="359"/>
                    <a:pt x="327" y="358"/>
                    <a:pt x="328" y="356"/>
                  </a:cubicBezTo>
                  <a:cubicBezTo>
                    <a:pt x="328" y="354"/>
                    <a:pt x="328" y="356"/>
                    <a:pt x="329" y="357"/>
                  </a:cubicBezTo>
                  <a:cubicBezTo>
                    <a:pt x="330" y="357"/>
                    <a:pt x="331" y="354"/>
                    <a:pt x="332" y="353"/>
                  </a:cubicBezTo>
                  <a:cubicBezTo>
                    <a:pt x="333" y="353"/>
                    <a:pt x="334" y="351"/>
                    <a:pt x="334" y="349"/>
                  </a:cubicBezTo>
                  <a:cubicBezTo>
                    <a:pt x="335" y="348"/>
                    <a:pt x="335" y="347"/>
                    <a:pt x="334" y="347"/>
                  </a:cubicBezTo>
                  <a:cubicBezTo>
                    <a:pt x="332" y="346"/>
                    <a:pt x="332" y="345"/>
                    <a:pt x="330" y="343"/>
                  </a:cubicBezTo>
                  <a:cubicBezTo>
                    <a:pt x="329" y="342"/>
                    <a:pt x="326" y="342"/>
                    <a:pt x="324" y="342"/>
                  </a:cubicBezTo>
                  <a:cubicBezTo>
                    <a:pt x="324" y="342"/>
                    <a:pt x="324" y="342"/>
                    <a:pt x="324" y="342"/>
                  </a:cubicBezTo>
                  <a:cubicBezTo>
                    <a:pt x="323" y="342"/>
                    <a:pt x="323" y="342"/>
                    <a:pt x="323" y="341"/>
                  </a:cubicBezTo>
                  <a:cubicBezTo>
                    <a:pt x="323" y="341"/>
                    <a:pt x="323" y="341"/>
                    <a:pt x="323" y="341"/>
                  </a:cubicBezTo>
                  <a:cubicBezTo>
                    <a:pt x="323" y="341"/>
                    <a:pt x="323" y="341"/>
                    <a:pt x="323" y="341"/>
                  </a:cubicBezTo>
                  <a:cubicBezTo>
                    <a:pt x="322" y="341"/>
                    <a:pt x="322" y="341"/>
                    <a:pt x="322" y="340"/>
                  </a:cubicBezTo>
                  <a:cubicBezTo>
                    <a:pt x="322" y="340"/>
                    <a:pt x="322" y="340"/>
                    <a:pt x="322" y="340"/>
                  </a:cubicBezTo>
                  <a:cubicBezTo>
                    <a:pt x="322" y="340"/>
                    <a:pt x="322" y="340"/>
                    <a:pt x="321" y="339"/>
                  </a:cubicBezTo>
                  <a:cubicBezTo>
                    <a:pt x="321" y="339"/>
                    <a:pt x="321" y="339"/>
                    <a:pt x="321" y="339"/>
                  </a:cubicBezTo>
                  <a:cubicBezTo>
                    <a:pt x="321" y="339"/>
                    <a:pt x="321" y="339"/>
                    <a:pt x="321" y="338"/>
                  </a:cubicBezTo>
                  <a:cubicBezTo>
                    <a:pt x="321" y="338"/>
                    <a:pt x="321" y="338"/>
                    <a:pt x="321" y="338"/>
                  </a:cubicBezTo>
                  <a:cubicBezTo>
                    <a:pt x="320" y="337"/>
                    <a:pt x="320" y="336"/>
                    <a:pt x="320" y="335"/>
                  </a:cubicBezTo>
                  <a:cubicBezTo>
                    <a:pt x="319" y="333"/>
                    <a:pt x="321" y="332"/>
                    <a:pt x="320" y="332"/>
                  </a:cubicBezTo>
                  <a:cubicBezTo>
                    <a:pt x="319" y="332"/>
                    <a:pt x="313" y="338"/>
                    <a:pt x="312" y="340"/>
                  </a:cubicBezTo>
                  <a:cubicBezTo>
                    <a:pt x="311" y="341"/>
                    <a:pt x="307" y="340"/>
                    <a:pt x="305" y="340"/>
                  </a:cubicBezTo>
                  <a:cubicBezTo>
                    <a:pt x="303" y="340"/>
                    <a:pt x="303" y="341"/>
                    <a:pt x="301" y="340"/>
                  </a:cubicBezTo>
                  <a:cubicBezTo>
                    <a:pt x="301" y="340"/>
                    <a:pt x="301" y="340"/>
                    <a:pt x="300" y="340"/>
                  </a:cubicBezTo>
                  <a:cubicBezTo>
                    <a:pt x="300" y="340"/>
                    <a:pt x="300" y="340"/>
                    <a:pt x="300" y="340"/>
                  </a:cubicBezTo>
                  <a:cubicBezTo>
                    <a:pt x="300" y="340"/>
                    <a:pt x="300" y="339"/>
                    <a:pt x="300" y="339"/>
                  </a:cubicBezTo>
                  <a:cubicBezTo>
                    <a:pt x="299" y="339"/>
                    <a:pt x="299" y="339"/>
                    <a:pt x="299" y="339"/>
                  </a:cubicBezTo>
                  <a:cubicBezTo>
                    <a:pt x="299" y="339"/>
                    <a:pt x="299" y="339"/>
                    <a:pt x="299" y="339"/>
                  </a:cubicBezTo>
                  <a:cubicBezTo>
                    <a:pt x="299" y="339"/>
                    <a:pt x="299" y="338"/>
                    <a:pt x="299" y="338"/>
                  </a:cubicBezTo>
                  <a:cubicBezTo>
                    <a:pt x="299" y="338"/>
                    <a:pt x="299" y="338"/>
                    <a:pt x="298" y="338"/>
                  </a:cubicBezTo>
                  <a:cubicBezTo>
                    <a:pt x="298" y="337"/>
                    <a:pt x="301" y="336"/>
                    <a:pt x="301" y="335"/>
                  </a:cubicBezTo>
                  <a:cubicBezTo>
                    <a:pt x="301" y="334"/>
                    <a:pt x="299" y="332"/>
                    <a:pt x="298" y="331"/>
                  </a:cubicBezTo>
                  <a:cubicBezTo>
                    <a:pt x="298" y="331"/>
                    <a:pt x="297" y="333"/>
                    <a:pt x="297" y="334"/>
                  </a:cubicBezTo>
                  <a:cubicBezTo>
                    <a:pt x="296" y="334"/>
                    <a:pt x="296" y="334"/>
                    <a:pt x="296" y="334"/>
                  </a:cubicBezTo>
                  <a:cubicBezTo>
                    <a:pt x="296" y="334"/>
                    <a:pt x="296" y="334"/>
                    <a:pt x="296" y="334"/>
                  </a:cubicBezTo>
                  <a:cubicBezTo>
                    <a:pt x="296" y="334"/>
                    <a:pt x="296" y="334"/>
                    <a:pt x="295" y="334"/>
                  </a:cubicBezTo>
                  <a:cubicBezTo>
                    <a:pt x="295" y="334"/>
                    <a:pt x="295" y="334"/>
                    <a:pt x="295" y="334"/>
                  </a:cubicBezTo>
                  <a:cubicBezTo>
                    <a:pt x="295" y="333"/>
                    <a:pt x="295" y="333"/>
                    <a:pt x="295" y="333"/>
                  </a:cubicBezTo>
                  <a:cubicBezTo>
                    <a:pt x="295" y="333"/>
                    <a:pt x="294" y="333"/>
                    <a:pt x="294" y="333"/>
                  </a:cubicBezTo>
                  <a:cubicBezTo>
                    <a:pt x="294" y="332"/>
                    <a:pt x="293" y="330"/>
                    <a:pt x="293" y="329"/>
                  </a:cubicBezTo>
                  <a:cubicBezTo>
                    <a:pt x="293" y="328"/>
                    <a:pt x="291" y="326"/>
                    <a:pt x="290" y="325"/>
                  </a:cubicBezTo>
                  <a:cubicBezTo>
                    <a:pt x="289" y="325"/>
                    <a:pt x="287" y="323"/>
                    <a:pt x="287" y="322"/>
                  </a:cubicBezTo>
                  <a:cubicBezTo>
                    <a:pt x="287" y="322"/>
                    <a:pt x="287" y="321"/>
                    <a:pt x="286" y="321"/>
                  </a:cubicBezTo>
                  <a:cubicBezTo>
                    <a:pt x="286" y="321"/>
                    <a:pt x="286" y="321"/>
                    <a:pt x="286" y="321"/>
                  </a:cubicBezTo>
                  <a:cubicBezTo>
                    <a:pt x="286" y="320"/>
                    <a:pt x="286" y="320"/>
                    <a:pt x="285" y="319"/>
                  </a:cubicBezTo>
                  <a:cubicBezTo>
                    <a:pt x="285" y="319"/>
                    <a:pt x="284" y="318"/>
                    <a:pt x="284" y="318"/>
                  </a:cubicBezTo>
                  <a:cubicBezTo>
                    <a:pt x="284" y="318"/>
                    <a:pt x="283" y="317"/>
                    <a:pt x="283" y="317"/>
                  </a:cubicBezTo>
                  <a:cubicBezTo>
                    <a:pt x="283" y="317"/>
                    <a:pt x="283" y="317"/>
                    <a:pt x="283" y="317"/>
                  </a:cubicBezTo>
                  <a:cubicBezTo>
                    <a:pt x="283" y="317"/>
                    <a:pt x="283" y="317"/>
                    <a:pt x="283" y="317"/>
                  </a:cubicBezTo>
                  <a:cubicBezTo>
                    <a:pt x="283" y="317"/>
                    <a:pt x="283" y="317"/>
                    <a:pt x="283" y="317"/>
                  </a:cubicBezTo>
                  <a:cubicBezTo>
                    <a:pt x="283" y="316"/>
                    <a:pt x="284" y="316"/>
                    <a:pt x="284" y="316"/>
                  </a:cubicBezTo>
                  <a:cubicBezTo>
                    <a:pt x="284" y="316"/>
                    <a:pt x="284" y="316"/>
                    <a:pt x="284" y="316"/>
                  </a:cubicBezTo>
                  <a:cubicBezTo>
                    <a:pt x="284" y="316"/>
                    <a:pt x="284" y="316"/>
                    <a:pt x="284" y="316"/>
                  </a:cubicBezTo>
                  <a:cubicBezTo>
                    <a:pt x="284" y="316"/>
                    <a:pt x="284" y="316"/>
                    <a:pt x="284" y="316"/>
                  </a:cubicBezTo>
                  <a:cubicBezTo>
                    <a:pt x="284" y="316"/>
                    <a:pt x="284" y="316"/>
                    <a:pt x="284" y="315"/>
                  </a:cubicBezTo>
                  <a:cubicBezTo>
                    <a:pt x="284" y="315"/>
                    <a:pt x="286" y="315"/>
                    <a:pt x="287" y="315"/>
                  </a:cubicBezTo>
                  <a:cubicBezTo>
                    <a:pt x="287" y="315"/>
                    <a:pt x="287" y="315"/>
                    <a:pt x="287" y="315"/>
                  </a:cubicBezTo>
                  <a:cubicBezTo>
                    <a:pt x="287" y="315"/>
                    <a:pt x="287" y="315"/>
                    <a:pt x="288" y="315"/>
                  </a:cubicBezTo>
                  <a:cubicBezTo>
                    <a:pt x="288" y="315"/>
                    <a:pt x="288" y="314"/>
                    <a:pt x="288" y="314"/>
                  </a:cubicBezTo>
                  <a:cubicBezTo>
                    <a:pt x="288" y="314"/>
                    <a:pt x="288" y="314"/>
                    <a:pt x="288" y="314"/>
                  </a:cubicBezTo>
                  <a:cubicBezTo>
                    <a:pt x="288" y="314"/>
                    <a:pt x="288" y="314"/>
                    <a:pt x="288" y="314"/>
                  </a:cubicBezTo>
                  <a:cubicBezTo>
                    <a:pt x="288" y="314"/>
                    <a:pt x="288" y="314"/>
                    <a:pt x="288" y="314"/>
                  </a:cubicBezTo>
                  <a:cubicBezTo>
                    <a:pt x="288" y="314"/>
                    <a:pt x="288" y="314"/>
                    <a:pt x="288" y="314"/>
                  </a:cubicBezTo>
                  <a:cubicBezTo>
                    <a:pt x="288" y="313"/>
                    <a:pt x="289" y="314"/>
                    <a:pt x="290" y="315"/>
                  </a:cubicBezTo>
                  <a:cubicBezTo>
                    <a:pt x="290" y="315"/>
                    <a:pt x="292" y="316"/>
                    <a:pt x="293" y="316"/>
                  </a:cubicBezTo>
                  <a:cubicBezTo>
                    <a:pt x="293" y="316"/>
                    <a:pt x="295" y="319"/>
                    <a:pt x="296" y="321"/>
                  </a:cubicBezTo>
                  <a:cubicBezTo>
                    <a:pt x="297" y="323"/>
                    <a:pt x="298" y="323"/>
                    <a:pt x="300" y="323"/>
                  </a:cubicBezTo>
                  <a:cubicBezTo>
                    <a:pt x="303" y="324"/>
                    <a:pt x="303" y="325"/>
                    <a:pt x="304" y="326"/>
                  </a:cubicBezTo>
                  <a:cubicBezTo>
                    <a:pt x="305" y="327"/>
                    <a:pt x="308" y="328"/>
                    <a:pt x="309" y="329"/>
                  </a:cubicBezTo>
                  <a:cubicBezTo>
                    <a:pt x="311" y="329"/>
                    <a:pt x="313" y="330"/>
                    <a:pt x="314" y="330"/>
                  </a:cubicBezTo>
                  <a:cubicBezTo>
                    <a:pt x="315" y="330"/>
                    <a:pt x="318" y="327"/>
                    <a:pt x="319" y="327"/>
                  </a:cubicBezTo>
                  <a:cubicBezTo>
                    <a:pt x="319" y="326"/>
                    <a:pt x="321" y="328"/>
                    <a:pt x="321" y="330"/>
                  </a:cubicBezTo>
                  <a:cubicBezTo>
                    <a:pt x="322" y="332"/>
                    <a:pt x="322" y="333"/>
                    <a:pt x="325" y="334"/>
                  </a:cubicBezTo>
                  <a:cubicBezTo>
                    <a:pt x="328" y="334"/>
                    <a:pt x="337" y="335"/>
                    <a:pt x="338" y="335"/>
                  </a:cubicBezTo>
                  <a:cubicBezTo>
                    <a:pt x="338" y="335"/>
                    <a:pt x="338" y="335"/>
                    <a:pt x="339" y="335"/>
                  </a:cubicBezTo>
                  <a:cubicBezTo>
                    <a:pt x="339" y="335"/>
                    <a:pt x="339" y="335"/>
                    <a:pt x="339" y="335"/>
                  </a:cubicBezTo>
                  <a:cubicBezTo>
                    <a:pt x="340" y="336"/>
                    <a:pt x="342" y="336"/>
                    <a:pt x="344" y="336"/>
                  </a:cubicBezTo>
                  <a:cubicBezTo>
                    <a:pt x="344" y="336"/>
                    <a:pt x="344" y="336"/>
                    <a:pt x="344" y="336"/>
                  </a:cubicBezTo>
                  <a:cubicBezTo>
                    <a:pt x="345" y="336"/>
                    <a:pt x="345" y="336"/>
                    <a:pt x="346" y="336"/>
                  </a:cubicBezTo>
                  <a:cubicBezTo>
                    <a:pt x="349" y="335"/>
                    <a:pt x="349" y="335"/>
                    <a:pt x="351" y="335"/>
                  </a:cubicBezTo>
                  <a:cubicBezTo>
                    <a:pt x="352" y="335"/>
                    <a:pt x="352" y="336"/>
                    <a:pt x="354" y="336"/>
                  </a:cubicBezTo>
                  <a:cubicBezTo>
                    <a:pt x="356" y="336"/>
                    <a:pt x="362" y="335"/>
                    <a:pt x="363" y="335"/>
                  </a:cubicBezTo>
                  <a:cubicBezTo>
                    <a:pt x="364" y="335"/>
                    <a:pt x="365" y="338"/>
                    <a:pt x="366" y="339"/>
                  </a:cubicBezTo>
                  <a:cubicBezTo>
                    <a:pt x="367" y="339"/>
                    <a:pt x="366" y="341"/>
                    <a:pt x="368" y="342"/>
                  </a:cubicBezTo>
                  <a:cubicBezTo>
                    <a:pt x="368" y="342"/>
                    <a:pt x="369" y="342"/>
                    <a:pt x="369" y="342"/>
                  </a:cubicBezTo>
                  <a:cubicBezTo>
                    <a:pt x="369" y="342"/>
                    <a:pt x="369" y="342"/>
                    <a:pt x="369" y="342"/>
                  </a:cubicBezTo>
                  <a:cubicBezTo>
                    <a:pt x="370" y="342"/>
                    <a:pt x="370" y="342"/>
                    <a:pt x="370" y="342"/>
                  </a:cubicBezTo>
                  <a:cubicBezTo>
                    <a:pt x="370" y="342"/>
                    <a:pt x="370" y="342"/>
                    <a:pt x="370" y="342"/>
                  </a:cubicBezTo>
                  <a:cubicBezTo>
                    <a:pt x="371" y="342"/>
                    <a:pt x="371" y="342"/>
                    <a:pt x="371" y="342"/>
                  </a:cubicBezTo>
                  <a:cubicBezTo>
                    <a:pt x="371" y="342"/>
                    <a:pt x="372" y="342"/>
                    <a:pt x="372" y="342"/>
                  </a:cubicBezTo>
                  <a:cubicBezTo>
                    <a:pt x="373" y="342"/>
                    <a:pt x="372" y="342"/>
                    <a:pt x="373" y="344"/>
                  </a:cubicBezTo>
                  <a:cubicBezTo>
                    <a:pt x="373" y="347"/>
                    <a:pt x="379" y="346"/>
                    <a:pt x="380" y="347"/>
                  </a:cubicBezTo>
                  <a:cubicBezTo>
                    <a:pt x="381" y="347"/>
                    <a:pt x="379" y="348"/>
                    <a:pt x="378" y="348"/>
                  </a:cubicBezTo>
                  <a:cubicBezTo>
                    <a:pt x="376" y="349"/>
                    <a:pt x="374" y="347"/>
                    <a:pt x="374" y="348"/>
                  </a:cubicBezTo>
                  <a:cubicBezTo>
                    <a:pt x="374" y="348"/>
                    <a:pt x="381" y="356"/>
                    <a:pt x="382" y="357"/>
                  </a:cubicBezTo>
                  <a:cubicBezTo>
                    <a:pt x="384" y="357"/>
                    <a:pt x="387" y="356"/>
                    <a:pt x="388" y="355"/>
                  </a:cubicBezTo>
                  <a:cubicBezTo>
                    <a:pt x="389" y="354"/>
                    <a:pt x="388" y="349"/>
                    <a:pt x="389" y="350"/>
                  </a:cubicBezTo>
                  <a:cubicBezTo>
                    <a:pt x="389" y="350"/>
                    <a:pt x="390" y="353"/>
                    <a:pt x="390" y="354"/>
                  </a:cubicBezTo>
                  <a:cubicBezTo>
                    <a:pt x="391" y="354"/>
                    <a:pt x="392" y="360"/>
                    <a:pt x="392" y="361"/>
                  </a:cubicBezTo>
                  <a:cubicBezTo>
                    <a:pt x="392" y="362"/>
                    <a:pt x="393" y="366"/>
                    <a:pt x="394" y="369"/>
                  </a:cubicBezTo>
                  <a:cubicBezTo>
                    <a:pt x="395" y="372"/>
                    <a:pt x="399" y="380"/>
                    <a:pt x="400" y="382"/>
                  </a:cubicBezTo>
                  <a:cubicBezTo>
                    <a:pt x="401" y="384"/>
                    <a:pt x="403" y="386"/>
                    <a:pt x="403" y="388"/>
                  </a:cubicBezTo>
                  <a:cubicBezTo>
                    <a:pt x="403" y="390"/>
                    <a:pt x="407" y="395"/>
                    <a:pt x="407" y="396"/>
                  </a:cubicBezTo>
                  <a:cubicBezTo>
                    <a:pt x="408" y="397"/>
                    <a:pt x="413" y="406"/>
                    <a:pt x="414" y="408"/>
                  </a:cubicBezTo>
                  <a:cubicBezTo>
                    <a:pt x="415" y="409"/>
                    <a:pt x="417" y="411"/>
                    <a:pt x="418" y="411"/>
                  </a:cubicBezTo>
                  <a:cubicBezTo>
                    <a:pt x="419" y="412"/>
                    <a:pt x="421" y="409"/>
                    <a:pt x="421" y="408"/>
                  </a:cubicBezTo>
                  <a:cubicBezTo>
                    <a:pt x="421" y="407"/>
                    <a:pt x="423" y="407"/>
                    <a:pt x="423" y="407"/>
                  </a:cubicBezTo>
                  <a:cubicBezTo>
                    <a:pt x="424" y="407"/>
                    <a:pt x="425" y="404"/>
                    <a:pt x="425" y="404"/>
                  </a:cubicBezTo>
                  <a:cubicBezTo>
                    <a:pt x="426" y="403"/>
                    <a:pt x="427" y="402"/>
                    <a:pt x="428" y="400"/>
                  </a:cubicBezTo>
                  <a:cubicBezTo>
                    <a:pt x="428" y="399"/>
                    <a:pt x="427" y="397"/>
                    <a:pt x="426" y="396"/>
                  </a:cubicBezTo>
                  <a:cubicBezTo>
                    <a:pt x="426" y="395"/>
                    <a:pt x="427" y="393"/>
                    <a:pt x="428" y="392"/>
                  </a:cubicBezTo>
                  <a:cubicBezTo>
                    <a:pt x="428" y="391"/>
                    <a:pt x="429" y="387"/>
                    <a:pt x="428" y="385"/>
                  </a:cubicBezTo>
                  <a:cubicBezTo>
                    <a:pt x="428" y="382"/>
                    <a:pt x="428" y="380"/>
                    <a:pt x="428" y="378"/>
                  </a:cubicBezTo>
                  <a:cubicBezTo>
                    <a:pt x="429" y="377"/>
                    <a:pt x="430" y="377"/>
                    <a:pt x="431" y="377"/>
                  </a:cubicBezTo>
                  <a:cubicBezTo>
                    <a:pt x="432" y="376"/>
                    <a:pt x="432" y="375"/>
                    <a:pt x="433" y="375"/>
                  </a:cubicBezTo>
                  <a:cubicBezTo>
                    <a:pt x="434" y="374"/>
                    <a:pt x="434" y="371"/>
                    <a:pt x="436" y="370"/>
                  </a:cubicBezTo>
                  <a:cubicBezTo>
                    <a:pt x="438" y="369"/>
                    <a:pt x="444" y="364"/>
                    <a:pt x="447" y="362"/>
                  </a:cubicBezTo>
                  <a:cubicBezTo>
                    <a:pt x="449" y="359"/>
                    <a:pt x="451" y="359"/>
                    <a:pt x="452" y="359"/>
                  </a:cubicBezTo>
                  <a:cubicBezTo>
                    <a:pt x="453" y="359"/>
                    <a:pt x="453" y="358"/>
                    <a:pt x="453" y="356"/>
                  </a:cubicBezTo>
                  <a:cubicBezTo>
                    <a:pt x="453" y="355"/>
                    <a:pt x="452" y="353"/>
                    <a:pt x="453" y="353"/>
                  </a:cubicBezTo>
                  <a:cubicBezTo>
                    <a:pt x="454" y="353"/>
                    <a:pt x="456" y="352"/>
                    <a:pt x="457" y="351"/>
                  </a:cubicBezTo>
                  <a:cubicBezTo>
                    <a:pt x="458" y="351"/>
                    <a:pt x="460" y="352"/>
                    <a:pt x="460" y="352"/>
                  </a:cubicBezTo>
                  <a:cubicBezTo>
                    <a:pt x="460" y="352"/>
                    <a:pt x="460" y="352"/>
                    <a:pt x="461" y="352"/>
                  </a:cubicBezTo>
                  <a:cubicBezTo>
                    <a:pt x="461" y="352"/>
                    <a:pt x="461" y="352"/>
                    <a:pt x="461" y="352"/>
                  </a:cubicBezTo>
                  <a:cubicBezTo>
                    <a:pt x="461" y="352"/>
                    <a:pt x="461" y="352"/>
                    <a:pt x="461" y="352"/>
                  </a:cubicBezTo>
                  <a:cubicBezTo>
                    <a:pt x="461" y="352"/>
                    <a:pt x="462" y="352"/>
                    <a:pt x="462" y="352"/>
                  </a:cubicBezTo>
                  <a:cubicBezTo>
                    <a:pt x="462" y="352"/>
                    <a:pt x="462" y="352"/>
                    <a:pt x="462" y="352"/>
                  </a:cubicBezTo>
                  <a:cubicBezTo>
                    <a:pt x="462" y="351"/>
                    <a:pt x="462" y="351"/>
                    <a:pt x="462" y="351"/>
                  </a:cubicBezTo>
                  <a:cubicBezTo>
                    <a:pt x="463" y="351"/>
                    <a:pt x="463" y="351"/>
                    <a:pt x="463" y="351"/>
                  </a:cubicBezTo>
                  <a:cubicBezTo>
                    <a:pt x="463" y="351"/>
                    <a:pt x="463" y="351"/>
                    <a:pt x="463" y="351"/>
                  </a:cubicBezTo>
                  <a:cubicBezTo>
                    <a:pt x="463" y="351"/>
                    <a:pt x="463" y="351"/>
                    <a:pt x="464" y="351"/>
                  </a:cubicBezTo>
                  <a:cubicBezTo>
                    <a:pt x="464" y="351"/>
                    <a:pt x="464" y="351"/>
                    <a:pt x="464" y="351"/>
                  </a:cubicBezTo>
                  <a:cubicBezTo>
                    <a:pt x="464" y="351"/>
                    <a:pt x="464" y="351"/>
                    <a:pt x="464" y="351"/>
                  </a:cubicBezTo>
                  <a:cubicBezTo>
                    <a:pt x="464" y="351"/>
                    <a:pt x="464" y="351"/>
                    <a:pt x="464" y="351"/>
                  </a:cubicBezTo>
                  <a:cubicBezTo>
                    <a:pt x="464" y="350"/>
                    <a:pt x="465" y="350"/>
                    <a:pt x="465" y="350"/>
                  </a:cubicBezTo>
                  <a:cubicBezTo>
                    <a:pt x="465" y="350"/>
                    <a:pt x="466" y="350"/>
                    <a:pt x="467" y="351"/>
                  </a:cubicBezTo>
                  <a:cubicBezTo>
                    <a:pt x="469" y="351"/>
                    <a:pt x="468" y="350"/>
                    <a:pt x="468" y="349"/>
                  </a:cubicBezTo>
                  <a:cubicBezTo>
                    <a:pt x="468" y="348"/>
                    <a:pt x="469" y="348"/>
                    <a:pt x="469" y="348"/>
                  </a:cubicBezTo>
                  <a:cubicBezTo>
                    <a:pt x="470" y="349"/>
                    <a:pt x="471" y="348"/>
                    <a:pt x="471" y="347"/>
                  </a:cubicBezTo>
                  <a:cubicBezTo>
                    <a:pt x="471" y="346"/>
                    <a:pt x="472" y="349"/>
                    <a:pt x="473" y="350"/>
                  </a:cubicBezTo>
                  <a:cubicBezTo>
                    <a:pt x="473" y="351"/>
                    <a:pt x="474" y="353"/>
                    <a:pt x="475" y="354"/>
                  </a:cubicBezTo>
                  <a:cubicBezTo>
                    <a:pt x="475" y="354"/>
                    <a:pt x="475" y="354"/>
                    <a:pt x="475" y="354"/>
                  </a:cubicBezTo>
                  <a:cubicBezTo>
                    <a:pt x="475" y="354"/>
                    <a:pt x="475" y="354"/>
                    <a:pt x="475" y="354"/>
                  </a:cubicBezTo>
                  <a:cubicBezTo>
                    <a:pt x="475" y="355"/>
                    <a:pt x="475" y="355"/>
                    <a:pt x="476" y="355"/>
                  </a:cubicBezTo>
                  <a:cubicBezTo>
                    <a:pt x="476" y="355"/>
                    <a:pt x="476" y="355"/>
                    <a:pt x="476" y="355"/>
                  </a:cubicBezTo>
                  <a:cubicBezTo>
                    <a:pt x="476" y="356"/>
                    <a:pt x="476" y="356"/>
                    <a:pt x="476" y="356"/>
                  </a:cubicBezTo>
                  <a:cubicBezTo>
                    <a:pt x="476" y="356"/>
                    <a:pt x="476" y="357"/>
                    <a:pt x="476" y="357"/>
                  </a:cubicBezTo>
                  <a:cubicBezTo>
                    <a:pt x="477" y="357"/>
                    <a:pt x="477" y="357"/>
                    <a:pt x="477" y="357"/>
                  </a:cubicBezTo>
                  <a:cubicBezTo>
                    <a:pt x="477" y="358"/>
                    <a:pt x="477" y="358"/>
                    <a:pt x="478" y="358"/>
                  </a:cubicBezTo>
                  <a:cubicBezTo>
                    <a:pt x="480" y="360"/>
                    <a:pt x="482" y="361"/>
                    <a:pt x="484" y="363"/>
                  </a:cubicBezTo>
                  <a:cubicBezTo>
                    <a:pt x="486" y="365"/>
                    <a:pt x="487" y="368"/>
                    <a:pt x="488" y="369"/>
                  </a:cubicBezTo>
                  <a:cubicBezTo>
                    <a:pt x="488" y="370"/>
                    <a:pt x="487" y="374"/>
                    <a:pt x="487" y="375"/>
                  </a:cubicBezTo>
                  <a:cubicBezTo>
                    <a:pt x="486" y="376"/>
                    <a:pt x="488" y="377"/>
                    <a:pt x="490" y="378"/>
                  </a:cubicBezTo>
                  <a:cubicBezTo>
                    <a:pt x="491" y="378"/>
                    <a:pt x="493" y="377"/>
                    <a:pt x="495" y="376"/>
                  </a:cubicBezTo>
                  <a:cubicBezTo>
                    <a:pt x="497" y="375"/>
                    <a:pt x="498" y="372"/>
                    <a:pt x="499" y="373"/>
                  </a:cubicBezTo>
                  <a:cubicBezTo>
                    <a:pt x="499" y="374"/>
                    <a:pt x="499" y="373"/>
                    <a:pt x="500" y="3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6" name="Freeform 17"/>
            <p:cNvSpPr/>
            <p:nvPr/>
          </p:nvSpPr>
          <p:spPr bwMode="auto">
            <a:xfrm>
              <a:off x="5077706" y="4607745"/>
              <a:ext cx="168401" cy="353643"/>
            </a:xfrm>
            <a:custGeom>
              <a:avLst/>
              <a:gdLst>
                <a:gd name="T0" fmla="*/ 26 w 34"/>
                <a:gd name="T1" fmla="*/ 0 h 71"/>
                <a:gd name="T2" fmla="*/ 25 w 34"/>
                <a:gd name="T3" fmla="*/ 4 h 71"/>
                <a:gd name="T4" fmla="*/ 24 w 34"/>
                <a:gd name="T5" fmla="*/ 7 h 71"/>
                <a:gd name="T6" fmla="*/ 22 w 34"/>
                <a:gd name="T7" fmla="*/ 9 h 71"/>
                <a:gd name="T8" fmla="*/ 19 w 34"/>
                <a:gd name="T9" fmla="*/ 10 h 71"/>
                <a:gd name="T10" fmla="*/ 20 w 34"/>
                <a:gd name="T11" fmla="*/ 13 h 71"/>
                <a:gd name="T12" fmla="*/ 17 w 34"/>
                <a:gd name="T13" fmla="*/ 15 h 71"/>
                <a:gd name="T14" fmla="*/ 14 w 34"/>
                <a:gd name="T15" fmla="*/ 18 h 71"/>
                <a:gd name="T16" fmla="*/ 12 w 34"/>
                <a:gd name="T17" fmla="*/ 17 h 71"/>
                <a:gd name="T18" fmla="*/ 8 w 34"/>
                <a:gd name="T19" fmla="*/ 19 h 71"/>
                <a:gd name="T20" fmla="*/ 6 w 34"/>
                <a:gd name="T21" fmla="*/ 20 h 71"/>
                <a:gd name="T22" fmla="*/ 3 w 34"/>
                <a:gd name="T23" fmla="*/ 26 h 71"/>
                <a:gd name="T24" fmla="*/ 7 w 34"/>
                <a:gd name="T25" fmla="*/ 39 h 71"/>
                <a:gd name="T26" fmla="*/ 3 w 34"/>
                <a:gd name="T27" fmla="*/ 45 h 71"/>
                <a:gd name="T28" fmla="*/ 0 w 34"/>
                <a:gd name="T29" fmla="*/ 51 h 71"/>
                <a:gd name="T30" fmla="*/ 2 w 34"/>
                <a:gd name="T31" fmla="*/ 54 h 71"/>
                <a:gd name="T32" fmla="*/ 2 w 34"/>
                <a:gd name="T33" fmla="*/ 56 h 71"/>
                <a:gd name="T34" fmla="*/ 3 w 34"/>
                <a:gd name="T35" fmla="*/ 65 h 71"/>
                <a:gd name="T36" fmla="*/ 7 w 34"/>
                <a:gd name="T37" fmla="*/ 68 h 71"/>
                <a:gd name="T38" fmla="*/ 10 w 34"/>
                <a:gd name="T39" fmla="*/ 71 h 71"/>
                <a:gd name="T40" fmla="*/ 17 w 34"/>
                <a:gd name="T41" fmla="*/ 67 h 71"/>
                <a:gd name="T42" fmla="*/ 20 w 34"/>
                <a:gd name="T43" fmla="*/ 65 h 71"/>
                <a:gd name="T44" fmla="*/ 23 w 34"/>
                <a:gd name="T45" fmla="*/ 53 h 71"/>
                <a:gd name="T46" fmla="*/ 27 w 34"/>
                <a:gd name="T47" fmla="*/ 34 h 71"/>
                <a:gd name="T48" fmla="*/ 30 w 34"/>
                <a:gd name="T49" fmla="*/ 22 h 71"/>
                <a:gd name="T50" fmla="*/ 31 w 34"/>
                <a:gd name="T51" fmla="*/ 17 h 71"/>
                <a:gd name="T52" fmla="*/ 33 w 34"/>
                <a:gd name="T53" fmla="*/ 18 h 71"/>
                <a:gd name="T54" fmla="*/ 31 w 34"/>
                <a:gd name="T55" fmla="*/ 5 h 71"/>
                <a:gd name="T56" fmla="*/ 26 w 34"/>
                <a:gd name="T5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 h="71">
                  <a:moveTo>
                    <a:pt x="26" y="0"/>
                  </a:moveTo>
                  <a:cubicBezTo>
                    <a:pt x="24" y="0"/>
                    <a:pt x="25" y="3"/>
                    <a:pt x="25" y="4"/>
                  </a:cubicBezTo>
                  <a:cubicBezTo>
                    <a:pt x="25" y="4"/>
                    <a:pt x="24" y="6"/>
                    <a:pt x="24" y="7"/>
                  </a:cubicBezTo>
                  <a:cubicBezTo>
                    <a:pt x="23" y="7"/>
                    <a:pt x="22" y="8"/>
                    <a:pt x="22" y="9"/>
                  </a:cubicBezTo>
                  <a:cubicBezTo>
                    <a:pt x="22" y="10"/>
                    <a:pt x="21" y="9"/>
                    <a:pt x="19" y="10"/>
                  </a:cubicBezTo>
                  <a:cubicBezTo>
                    <a:pt x="18" y="12"/>
                    <a:pt x="19" y="12"/>
                    <a:pt x="20" y="13"/>
                  </a:cubicBezTo>
                  <a:cubicBezTo>
                    <a:pt x="21" y="14"/>
                    <a:pt x="19" y="14"/>
                    <a:pt x="17" y="15"/>
                  </a:cubicBezTo>
                  <a:cubicBezTo>
                    <a:pt x="16" y="16"/>
                    <a:pt x="16" y="16"/>
                    <a:pt x="14" y="18"/>
                  </a:cubicBezTo>
                  <a:cubicBezTo>
                    <a:pt x="13" y="19"/>
                    <a:pt x="13" y="18"/>
                    <a:pt x="12" y="17"/>
                  </a:cubicBezTo>
                  <a:cubicBezTo>
                    <a:pt x="10" y="17"/>
                    <a:pt x="10" y="18"/>
                    <a:pt x="8" y="19"/>
                  </a:cubicBezTo>
                  <a:cubicBezTo>
                    <a:pt x="7" y="20"/>
                    <a:pt x="6" y="19"/>
                    <a:pt x="6" y="20"/>
                  </a:cubicBezTo>
                  <a:cubicBezTo>
                    <a:pt x="7" y="21"/>
                    <a:pt x="4" y="24"/>
                    <a:pt x="3" y="26"/>
                  </a:cubicBezTo>
                  <a:cubicBezTo>
                    <a:pt x="3" y="28"/>
                    <a:pt x="6" y="37"/>
                    <a:pt x="7" y="39"/>
                  </a:cubicBezTo>
                  <a:cubicBezTo>
                    <a:pt x="7" y="41"/>
                    <a:pt x="5" y="42"/>
                    <a:pt x="3" y="45"/>
                  </a:cubicBezTo>
                  <a:cubicBezTo>
                    <a:pt x="1" y="47"/>
                    <a:pt x="0" y="50"/>
                    <a:pt x="0" y="51"/>
                  </a:cubicBezTo>
                  <a:cubicBezTo>
                    <a:pt x="0" y="53"/>
                    <a:pt x="0" y="53"/>
                    <a:pt x="2" y="54"/>
                  </a:cubicBezTo>
                  <a:cubicBezTo>
                    <a:pt x="3" y="56"/>
                    <a:pt x="1" y="55"/>
                    <a:pt x="2" y="56"/>
                  </a:cubicBezTo>
                  <a:cubicBezTo>
                    <a:pt x="3" y="57"/>
                    <a:pt x="3" y="62"/>
                    <a:pt x="3" y="65"/>
                  </a:cubicBezTo>
                  <a:cubicBezTo>
                    <a:pt x="4" y="67"/>
                    <a:pt x="5" y="68"/>
                    <a:pt x="7" y="68"/>
                  </a:cubicBezTo>
                  <a:cubicBezTo>
                    <a:pt x="8" y="68"/>
                    <a:pt x="8" y="70"/>
                    <a:pt x="10" y="71"/>
                  </a:cubicBezTo>
                  <a:cubicBezTo>
                    <a:pt x="11" y="71"/>
                    <a:pt x="16" y="68"/>
                    <a:pt x="17" y="67"/>
                  </a:cubicBezTo>
                  <a:cubicBezTo>
                    <a:pt x="18" y="67"/>
                    <a:pt x="19" y="66"/>
                    <a:pt x="20" y="65"/>
                  </a:cubicBezTo>
                  <a:cubicBezTo>
                    <a:pt x="21" y="64"/>
                    <a:pt x="22" y="56"/>
                    <a:pt x="23" y="53"/>
                  </a:cubicBezTo>
                  <a:cubicBezTo>
                    <a:pt x="25" y="49"/>
                    <a:pt x="27" y="37"/>
                    <a:pt x="27" y="34"/>
                  </a:cubicBezTo>
                  <a:cubicBezTo>
                    <a:pt x="28" y="31"/>
                    <a:pt x="30" y="23"/>
                    <a:pt x="30" y="22"/>
                  </a:cubicBezTo>
                  <a:cubicBezTo>
                    <a:pt x="31" y="21"/>
                    <a:pt x="30" y="18"/>
                    <a:pt x="31" y="17"/>
                  </a:cubicBezTo>
                  <a:cubicBezTo>
                    <a:pt x="31" y="16"/>
                    <a:pt x="31" y="18"/>
                    <a:pt x="33" y="18"/>
                  </a:cubicBezTo>
                  <a:cubicBezTo>
                    <a:pt x="34" y="18"/>
                    <a:pt x="32" y="7"/>
                    <a:pt x="31" y="5"/>
                  </a:cubicBezTo>
                  <a:cubicBezTo>
                    <a:pt x="31" y="4"/>
                    <a:pt x="27" y="0"/>
                    <a:pt x="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7" name="Freeform 18"/>
            <p:cNvSpPr/>
            <p:nvPr/>
          </p:nvSpPr>
          <p:spPr bwMode="auto">
            <a:xfrm>
              <a:off x="5854457" y="4113065"/>
              <a:ext cx="54731" cy="86307"/>
            </a:xfrm>
            <a:custGeom>
              <a:avLst/>
              <a:gdLst>
                <a:gd name="T0" fmla="*/ 5 w 11"/>
                <a:gd name="T1" fmla="*/ 1 h 17"/>
                <a:gd name="T2" fmla="*/ 2 w 11"/>
                <a:gd name="T3" fmla="*/ 2 h 17"/>
                <a:gd name="T4" fmla="*/ 1 w 11"/>
                <a:gd name="T5" fmla="*/ 4 h 17"/>
                <a:gd name="T6" fmla="*/ 1 w 11"/>
                <a:gd name="T7" fmla="*/ 7 h 17"/>
                <a:gd name="T8" fmla="*/ 5 w 11"/>
                <a:gd name="T9" fmla="*/ 16 h 17"/>
                <a:gd name="T10" fmla="*/ 9 w 11"/>
                <a:gd name="T11" fmla="*/ 14 h 17"/>
                <a:gd name="T12" fmla="*/ 10 w 11"/>
                <a:gd name="T13" fmla="*/ 9 h 17"/>
                <a:gd name="T14" fmla="*/ 5 w 11"/>
                <a:gd name="T15" fmla="*/ 1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7">
                  <a:moveTo>
                    <a:pt x="5" y="1"/>
                  </a:moveTo>
                  <a:cubicBezTo>
                    <a:pt x="2" y="0"/>
                    <a:pt x="4" y="1"/>
                    <a:pt x="2" y="2"/>
                  </a:cubicBezTo>
                  <a:cubicBezTo>
                    <a:pt x="1" y="3"/>
                    <a:pt x="0" y="2"/>
                    <a:pt x="1" y="4"/>
                  </a:cubicBezTo>
                  <a:cubicBezTo>
                    <a:pt x="2" y="5"/>
                    <a:pt x="2" y="4"/>
                    <a:pt x="1" y="7"/>
                  </a:cubicBezTo>
                  <a:cubicBezTo>
                    <a:pt x="0" y="9"/>
                    <a:pt x="2" y="17"/>
                    <a:pt x="5" y="16"/>
                  </a:cubicBezTo>
                  <a:cubicBezTo>
                    <a:pt x="7" y="16"/>
                    <a:pt x="8" y="14"/>
                    <a:pt x="9" y="14"/>
                  </a:cubicBezTo>
                  <a:cubicBezTo>
                    <a:pt x="10" y="14"/>
                    <a:pt x="11" y="11"/>
                    <a:pt x="10" y="9"/>
                  </a:cubicBezTo>
                  <a:cubicBezTo>
                    <a:pt x="10" y="7"/>
                    <a:pt x="7" y="3"/>
                    <a:pt x="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8" name="Freeform 19"/>
            <p:cNvSpPr/>
            <p:nvPr/>
          </p:nvSpPr>
          <p:spPr bwMode="auto">
            <a:xfrm>
              <a:off x="6203890" y="4188846"/>
              <a:ext cx="277863" cy="284177"/>
            </a:xfrm>
            <a:custGeom>
              <a:avLst/>
              <a:gdLst>
                <a:gd name="T0" fmla="*/ 54 w 56"/>
                <a:gd name="T1" fmla="*/ 55 h 57"/>
                <a:gd name="T2" fmla="*/ 56 w 56"/>
                <a:gd name="T3" fmla="*/ 52 h 57"/>
                <a:gd name="T4" fmla="*/ 54 w 56"/>
                <a:gd name="T5" fmla="*/ 46 h 57"/>
                <a:gd name="T6" fmla="*/ 54 w 56"/>
                <a:gd name="T7" fmla="*/ 45 h 57"/>
                <a:gd name="T8" fmla="*/ 54 w 56"/>
                <a:gd name="T9" fmla="*/ 42 h 57"/>
                <a:gd name="T10" fmla="*/ 54 w 56"/>
                <a:gd name="T11" fmla="*/ 39 h 57"/>
                <a:gd name="T12" fmla="*/ 49 w 56"/>
                <a:gd name="T13" fmla="*/ 38 h 57"/>
                <a:gd name="T14" fmla="*/ 46 w 56"/>
                <a:gd name="T15" fmla="*/ 34 h 57"/>
                <a:gd name="T16" fmla="*/ 43 w 56"/>
                <a:gd name="T17" fmla="*/ 30 h 57"/>
                <a:gd name="T18" fmla="*/ 43 w 56"/>
                <a:gd name="T19" fmla="*/ 28 h 57"/>
                <a:gd name="T20" fmla="*/ 39 w 56"/>
                <a:gd name="T21" fmla="*/ 25 h 57"/>
                <a:gd name="T22" fmla="*/ 39 w 56"/>
                <a:gd name="T23" fmla="*/ 23 h 57"/>
                <a:gd name="T24" fmla="*/ 36 w 56"/>
                <a:gd name="T25" fmla="*/ 22 h 57"/>
                <a:gd name="T26" fmla="*/ 35 w 56"/>
                <a:gd name="T27" fmla="*/ 20 h 57"/>
                <a:gd name="T28" fmla="*/ 33 w 56"/>
                <a:gd name="T29" fmla="*/ 20 h 57"/>
                <a:gd name="T30" fmla="*/ 31 w 56"/>
                <a:gd name="T31" fmla="*/ 18 h 57"/>
                <a:gd name="T32" fmla="*/ 26 w 56"/>
                <a:gd name="T33" fmla="*/ 18 h 57"/>
                <a:gd name="T34" fmla="*/ 23 w 56"/>
                <a:gd name="T35" fmla="*/ 14 h 57"/>
                <a:gd name="T36" fmla="*/ 21 w 56"/>
                <a:gd name="T37" fmla="*/ 13 h 57"/>
                <a:gd name="T38" fmla="*/ 14 w 56"/>
                <a:gd name="T39" fmla="*/ 8 h 57"/>
                <a:gd name="T40" fmla="*/ 10 w 56"/>
                <a:gd name="T41" fmla="*/ 4 h 57"/>
                <a:gd name="T42" fmla="*/ 5 w 56"/>
                <a:gd name="T43" fmla="*/ 3 h 57"/>
                <a:gd name="T44" fmla="*/ 1 w 56"/>
                <a:gd name="T45" fmla="*/ 1 h 57"/>
                <a:gd name="T46" fmla="*/ 3 w 56"/>
                <a:gd name="T47" fmla="*/ 7 h 57"/>
                <a:gd name="T48" fmla="*/ 7 w 56"/>
                <a:gd name="T49" fmla="*/ 10 h 57"/>
                <a:gd name="T50" fmla="*/ 8 w 56"/>
                <a:gd name="T51" fmla="*/ 12 h 57"/>
                <a:gd name="T52" fmla="*/ 13 w 56"/>
                <a:gd name="T53" fmla="*/ 16 h 57"/>
                <a:gd name="T54" fmla="*/ 15 w 56"/>
                <a:gd name="T55" fmla="*/ 18 h 57"/>
                <a:gd name="T56" fmla="*/ 19 w 56"/>
                <a:gd name="T57" fmla="*/ 20 h 57"/>
                <a:gd name="T58" fmla="*/ 22 w 56"/>
                <a:gd name="T59" fmla="*/ 26 h 57"/>
                <a:gd name="T60" fmla="*/ 25 w 56"/>
                <a:gd name="T61" fmla="*/ 29 h 57"/>
                <a:gd name="T62" fmla="*/ 28 w 56"/>
                <a:gd name="T63" fmla="*/ 32 h 57"/>
                <a:gd name="T64" fmla="*/ 32 w 56"/>
                <a:gd name="T65" fmla="*/ 39 h 57"/>
                <a:gd name="T66" fmla="*/ 40 w 56"/>
                <a:gd name="T67" fmla="*/ 46 h 57"/>
                <a:gd name="T68" fmla="*/ 47 w 56"/>
                <a:gd name="T69" fmla="*/ 52 h 57"/>
                <a:gd name="T70" fmla="*/ 52 w 56"/>
                <a:gd name="T71" fmla="*/ 56 h 57"/>
                <a:gd name="T72" fmla="*/ 51 w 56"/>
                <a:gd name="T73" fmla="*/ 53 h 57"/>
                <a:gd name="T74" fmla="*/ 54 w 56"/>
                <a:gd name="T75" fmla="*/ 5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 h="57">
                  <a:moveTo>
                    <a:pt x="54" y="55"/>
                  </a:moveTo>
                  <a:cubicBezTo>
                    <a:pt x="55" y="55"/>
                    <a:pt x="56" y="54"/>
                    <a:pt x="56" y="52"/>
                  </a:cubicBezTo>
                  <a:cubicBezTo>
                    <a:pt x="55" y="51"/>
                    <a:pt x="55" y="47"/>
                    <a:pt x="54" y="46"/>
                  </a:cubicBezTo>
                  <a:cubicBezTo>
                    <a:pt x="53" y="45"/>
                    <a:pt x="52" y="45"/>
                    <a:pt x="54" y="45"/>
                  </a:cubicBezTo>
                  <a:cubicBezTo>
                    <a:pt x="55" y="44"/>
                    <a:pt x="54" y="43"/>
                    <a:pt x="54" y="42"/>
                  </a:cubicBezTo>
                  <a:cubicBezTo>
                    <a:pt x="54" y="41"/>
                    <a:pt x="55" y="40"/>
                    <a:pt x="54" y="39"/>
                  </a:cubicBezTo>
                  <a:cubicBezTo>
                    <a:pt x="52" y="39"/>
                    <a:pt x="49" y="39"/>
                    <a:pt x="49" y="38"/>
                  </a:cubicBezTo>
                  <a:cubicBezTo>
                    <a:pt x="49" y="38"/>
                    <a:pt x="47" y="35"/>
                    <a:pt x="46" y="34"/>
                  </a:cubicBezTo>
                  <a:cubicBezTo>
                    <a:pt x="44" y="32"/>
                    <a:pt x="42" y="31"/>
                    <a:pt x="43" y="30"/>
                  </a:cubicBezTo>
                  <a:cubicBezTo>
                    <a:pt x="43" y="30"/>
                    <a:pt x="43" y="29"/>
                    <a:pt x="43" y="28"/>
                  </a:cubicBezTo>
                  <a:cubicBezTo>
                    <a:pt x="43" y="28"/>
                    <a:pt x="40" y="26"/>
                    <a:pt x="39" y="25"/>
                  </a:cubicBezTo>
                  <a:cubicBezTo>
                    <a:pt x="39" y="24"/>
                    <a:pt x="40" y="23"/>
                    <a:pt x="39" y="23"/>
                  </a:cubicBezTo>
                  <a:cubicBezTo>
                    <a:pt x="38" y="23"/>
                    <a:pt x="38" y="23"/>
                    <a:pt x="36" y="22"/>
                  </a:cubicBezTo>
                  <a:cubicBezTo>
                    <a:pt x="35" y="21"/>
                    <a:pt x="36" y="20"/>
                    <a:pt x="35" y="20"/>
                  </a:cubicBezTo>
                  <a:cubicBezTo>
                    <a:pt x="34" y="20"/>
                    <a:pt x="34" y="20"/>
                    <a:pt x="33" y="20"/>
                  </a:cubicBezTo>
                  <a:cubicBezTo>
                    <a:pt x="32" y="19"/>
                    <a:pt x="32" y="18"/>
                    <a:pt x="31" y="18"/>
                  </a:cubicBezTo>
                  <a:cubicBezTo>
                    <a:pt x="31" y="18"/>
                    <a:pt x="27" y="18"/>
                    <a:pt x="26" y="18"/>
                  </a:cubicBezTo>
                  <a:cubicBezTo>
                    <a:pt x="25" y="16"/>
                    <a:pt x="24" y="15"/>
                    <a:pt x="23" y="14"/>
                  </a:cubicBezTo>
                  <a:cubicBezTo>
                    <a:pt x="23" y="14"/>
                    <a:pt x="22" y="14"/>
                    <a:pt x="21" y="13"/>
                  </a:cubicBezTo>
                  <a:cubicBezTo>
                    <a:pt x="20" y="12"/>
                    <a:pt x="16" y="10"/>
                    <a:pt x="14" y="8"/>
                  </a:cubicBezTo>
                  <a:cubicBezTo>
                    <a:pt x="13" y="6"/>
                    <a:pt x="11" y="4"/>
                    <a:pt x="10" y="4"/>
                  </a:cubicBezTo>
                  <a:cubicBezTo>
                    <a:pt x="9" y="4"/>
                    <a:pt x="6" y="4"/>
                    <a:pt x="5" y="3"/>
                  </a:cubicBezTo>
                  <a:cubicBezTo>
                    <a:pt x="3" y="2"/>
                    <a:pt x="1" y="0"/>
                    <a:pt x="1" y="1"/>
                  </a:cubicBezTo>
                  <a:cubicBezTo>
                    <a:pt x="0" y="2"/>
                    <a:pt x="2" y="6"/>
                    <a:pt x="3" y="7"/>
                  </a:cubicBezTo>
                  <a:cubicBezTo>
                    <a:pt x="4" y="9"/>
                    <a:pt x="7" y="10"/>
                    <a:pt x="7" y="10"/>
                  </a:cubicBezTo>
                  <a:cubicBezTo>
                    <a:pt x="7" y="11"/>
                    <a:pt x="6" y="11"/>
                    <a:pt x="8" y="12"/>
                  </a:cubicBezTo>
                  <a:cubicBezTo>
                    <a:pt x="11" y="14"/>
                    <a:pt x="12" y="15"/>
                    <a:pt x="13" y="16"/>
                  </a:cubicBezTo>
                  <a:cubicBezTo>
                    <a:pt x="14" y="17"/>
                    <a:pt x="13" y="18"/>
                    <a:pt x="15" y="18"/>
                  </a:cubicBezTo>
                  <a:cubicBezTo>
                    <a:pt x="17" y="18"/>
                    <a:pt x="18" y="19"/>
                    <a:pt x="19" y="20"/>
                  </a:cubicBezTo>
                  <a:cubicBezTo>
                    <a:pt x="19" y="21"/>
                    <a:pt x="19" y="25"/>
                    <a:pt x="22" y="26"/>
                  </a:cubicBezTo>
                  <a:cubicBezTo>
                    <a:pt x="24" y="28"/>
                    <a:pt x="24" y="28"/>
                    <a:pt x="25" y="29"/>
                  </a:cubicBezTo>
                  <a:cubicBezTo>
                    <a:pt x="26" y="31"/>
                    <a:pt x="26" y="31"/>
                    <a:pt x="28" y="32"/>
                  </a:cubicBezTo>
                  <a:cubicBezTo>
                    <a:pt x="30" y="33"/>
                    <a:pt x="30" y="37"/>
                    <a:pt x="32" y="39"/>
                  </a:cubicBezTo>
                  <a:cubicBezTo>
                    <a:pt x="34" y="42"/>
                    <a:pt x="39" y="46"/>
                    <a:pt x="40" y="46"/>
                  </a:cubicBezTo>
                  <a:cubicBezTo>
                    <a:pt x="42" y="47"/>
                    <a:pt x="46" y="51"/>
                    <a:pt x="47" y="52"/>
                  </a:cubicBezTo>
                  <a:cubicBezTo>
                    <a:pt x="47" y="52"/>
                    <a:pt x="53" y="57"/>
                    <a:pt x="52" y="56"/>
                  </a:cubicBezTo>
                  <a:cubicBezTo>
                    <a:pt x="51" y="55"/>
                    <a:pt x="50" y="53"/>
                    <a:pt x="51" y="53"/>
                  </a:cubicBezTo>
                  <a:cubicBezTo>
                    <a:pt x="51" y="54"/>
                    <a:pt x="53" y="55"/>
                    <a:pt x="54"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9" name="Freeform 20"/>
            <p:cNvSpPr/>
            <p:nvPr/>
          </p:nvSpPr>
          <p:spPr bwMode="auto">
            <a:xfrm>
              <a:off x="6471227" y="4458288"/>
              <a:ext cx="218923" cy="69467"/>
            </a:xfrm>
            <a:custGeom>
              <a:avLst/>
              <a:gdLst>
                <a:gd name="T0" fmla="*/ 40 w 44"/>
                <a:gd name="T1" fmla="*/ 8 h 14"/>
                <a:gd name="T2" fmla="*/ 39 w 44"/>
                <a:gd name="T3" fmla="*/ 7 h 14"/>
                <a:gd name="T4" fmla="*/ 39 w 44"/>
                <a:gd name="T5" fmla="*/ 6 h 14"/>
                <a:gd name="T6" fmla="*/ 39 w 44"/>
                <a:gd name="T7" fmla="*/ 5 h 14"/>
                <a:gd name="T8" fmla="*/ 30 w 44"/>
                <a:gd name="T9" fmla="*/ 4 h 14"/>
                <a:gd name="T10" fmla="*/ 25 w 44"/>
                <a:gd name="T11" fmla="*/ 3 h 14"/>
                <a:gd name="T12" fmla="*/ 21 w 44"/>
                <a:gd name="T13" fmla="*/ 4 h 14"/>
                <a:gd name="T14" fmla="*/ 16 w 44"/>
                <a:gd name="T15" fmla="*/ 4 h 14"/>
                <a:gd name="T16" fmla="*/ 10 w 44"/>
                <a:gd name="T17" fmla="*/ 1 h 14"/>
                <a:gd name="T18" fmla="*/ 7 w 44"/>
                <a:gd name="T19" fmla="*/ 1 h 14"/>
                <a:gd name="T20" fmla="*/ 3 w 44"/>
                <a:gd name="T21" fmla="*/ 2 h 14"/>
                <a:gd name="T22" fmla="*/ 1 w 44"/>
                <a:gd name="T23" fmla="*/ 4 h 14"/>
                <a:gd name="T24" fmla="*/ 6 w 44"/>
                <a:gd name="T25" fmla="*/ 6 h 14"/>
                <a:gd name="T26" fmla="*/ 5 w 44"/>
                <a:gd name="T27" fmla="*/ 7 h 14"/>
                <a:gd name="T28" fmla="*/ 11 w 44"/>
                <a:gd name="T29" fmla="*/ 8 h 14"/>
                <a:gd name="T30" fmla="*/ 20 w 44"/>
                <a:gd name="T31" fmla="*/ 9 h 14"/>
                <a:gd name="T32" fmla="*/ 26 w 44"/>
                <a:gd name="T33" fmla="*/ 11 h 14"/>
                <a:gd name="T34" fmla="*/ 37 w 44"/>
                <a:gd name="T35" fmla="*/ 12 h 14"/>
                <a:gd name="T36" fmla="*/ 43 w 44"/>
                <a:gd name="T37" fmla="*/ 14 h 14"/>
                <a:gd name="T38" fmla="*/ 43 w 44"/>
                <a:gd name="T39" fmla="*/ 9 h 14"/>
                <a:gd name="T40" fmla="*/ 40 w 44"/>
                <a:gd name="T41" fmla="*/ 8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 h="14">
                  <a:moveTo>
                    <a:pt x="40" y="8"/>
                  </a:moveTo>
                  <a:cubicBezTo>
                    <a:pt x="40" y="8"/>
                    <a:pt x="39" y="7"/>
                    <a:pt x="39" y="7"/>
                  </a:cubicBezTo>
                  <a:cubicBezTo>
                    <a:pt x="38" y="6"/>
                    <a:pt x="38" y="6"/>
                    <a:pt x="39" y="6"/>
                  </a:cubicBezTo>
                  <a:cubicBezTo>
                    <a:pt x="39" y="6"/>
                    <a:pt x="40" y="5"/>
                    <a:pt x="39" y="5"/>
                  </a:cubicBezTo>
                  <a:cubicBezTo>
                    <a:pt x="37" y="4"/>
                    <a:pt x="32" y="5"/>
                    <a:pt x="30" y="4"/>
                  </a:cubicBezTo>
                  <a:cubicBezTo>
                    <a:pt x="28" y="3"/>
                    <a:pt x="27" y="3"/>
                    <a:pt x="25" y="3"/>
                  </a:cubicBezTo>
                  <a:cubicBezTo>
                    <a:pt x="23" y="3"/>
                    <a:pt x="23" y="4"/>
                    <a:pt x="21" y="4"/>
                  </a:cubicBezTo>
                  <a:cubicBezTo>
                    <a:pt x="19" y="4"/>
                    <a:pt x="17" y="4"/>
                    <a:pt x="16" y="4"/>
                  </a:cubicBezTo>
                  <a:cubicBezTo>
                    <a:pt x="15" y="4"/>
                    <a:pt x="12" y="1"/>
                    <a:pt x="10" y="1"/>
                  </a:cubicBezTo>
                  <a:cubicBezTo>
                    <a:pt x="9" y="0"/>
                    <a:pt x="9" y="1"/>
                    <a:pt x="7" y="1"/>
                  </a:cubicBezTo>
                  <a:cubicBezTo>
                    <a:pt x="6" y="1"/>
                    <a:pt x="4" y="2"/>
                    <a:pt x="3" y="2"/>
                  </a:cubicBezTo>
                  <a:cubicBezTo>
                    <a:pt x="3" y="3"/>
                    <a:pt x="2" y="4"/>
                    <a:pt x="1" y="4"/>
                  </a:cubicBezTo>
                  <a:cubicBezTo>
                    <a:pt x="0" y="5"/>
                    <a:pt x="4" y="5"/>
                    <a:pt x="6" y="6"/>
                  </a:cubicBezTo>
                  <a:cubicBezTo>
                    <a:pt x="7" y="6"/>
                    <a:pt x="6" y="6"/>
                    <a:pt x="5" y="7"/>
                  </a:cubicBezTo>
                  <a:cubicBezTo>
                    <a:pt x="4" y="8"/>
                    <a:pt x="10" y="8"/>
                    <a:pt x="11" y="8"/>
                  </a:cubicBezTo>
                  <a:cubicBezTo>
                    <a:pt x="13" y="8"/>
                    <a:pt x="18" y="8"/>
                    <a:pt x="20" y="9"/>
                  </a:cubicBezTo>
                  <a:cubicBezTo>
                    <a:pt x="23" y="10"/>
                    <a:pt x="23" y="10"/>
                    <a:pt x="26" y="11"/>
                  </a:cubicBezTo>
                  <a:cubicBezTo>
                    <a:pt x="30" y="13"/>
                    <a:pt x="34" y="12"/>
                    <a:pt x="37" y="12"/>
                  </a:cubicBezTo>
                  <a:cubicBezTo>
                    <a:pt x="40" y="12"/>
                    <a:pt x="39" y="12"/>
                    <a:pt x="43" y="14"/>
                  </a:cubicBezTo>
                  <a:cubicBezTo>
                    <a:pt x="44" y="14"/>
                    <a:pt x="43" y="10"/>
                    <a:pt x="43" y="9"/>
                  </a:cubicBezTo>
                  <a:cubicBezTo>
                    <a:pt x="43" y="8"/>
                    <a:pt x="41" y="8"/>
                    <a:pt x="4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20" name="Freeform 21"/>
            <p:cNvSpPr/>
            <p:nvPr/>
          </p:nvSpPr>
          <p:spPr bwMode="auto">
            <a:xfrm>
              <a:off x="6690149" y="4508809"/>
              <a:ext cx="21051" cy="8420"/>
            </a:xfrm>
            <a:custGeom>
              <a:avLst/>
              <a:gdLst>
                <a:gd name="T0" fmla="*/ 1 w 4"/>
                <a:gd name="T1" fmla="*/ 1 h 2"/>
                <a:gd name="T2" fmla="*/ 3 w 4"/>
                <a:gd name="T3" fmla="*/ 2 h 2"/>
                <a:gd name="T4" fmla="*/ 4 w 4"/>
                <a:gd name="T5" fmla="*/ 1 h 2"/>
                <a:gd name="T6" fmla="*/ 1 w 4"/>
                <a:gd name="T7" fmla="*/ 1 h 2"/>
              </a:gdLst>
              <a:ahLst/>
              <a:cxnLst>
                <a:cxn ang="0">
                  <a:pos x="T0" y="T1"/>
                </a:cxn>
                <a:cxn ang="0">
                  <a:pos x="T2" y="T3"/>
                </a:cxn>
                <a:cxn ang="0">
                  <a:pos x="T4" y="T5"/>
                </a:cxn>
                <a:cxn ang="0">
                  <a:pos x="T6" y="T7"/>
                </a:cxn>
              </a:cxnLst>
              <a:rect l="0" t="0" r="r" b="b"/>
              <a:pathLst>
                <a:path w="4" h="2">
                  <a:moveTo>
                    <a:pt x="1" y="1"/>
                  </a:moveTo>
                  <a:cubicBezTo>
                    <a:pt x="0" y="1"/>
                    <a:pt x="1" y="2"/>
                    <a:pt x="3" y="2"/>
                  </a:cubicBezTo>
                  <a:cubicBezTo>
                    <a:pt x="4" y="2"/>
                    <a:pt x="4" y="1"/>
                    <a:pt x="4" y="1"/>
                  </a:cubicBezTo>
                  <a:cubicBezTo>
                    <a:pt x="4" y="0"/>
                    <a:pt x="2"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21" name="Freeform 22"/>
            <p:cNvSpPr/>
            <p:nvPr/>
          </p:nvSpPr>
          <p:spPr bwMode="auto">
            <a:xfrm>
              <a:off x="6721725" y="4517228"/>
              <a:ext cx="18945" cy="10525"/>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1" y="0"/>
                    <a:pt x="0" y="2"/>
                    <a:pt x="2" y="2"/>
                  </a:cubicBezTo>
                  <a:cubicBezTo>
                    <a:pt x="3" y="2"/>
                    <a:pt x="4"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22" name="Freeform 23"/>
            <p:cNvSpPr/>
            <p:nvPr/>
          </p:nvSpPr>
          <p:spPr bwMode="auto">
            <a:xfrm>
              <a:off x="6744879" y="4517228"/>
              <a:ext cx="25260" cy="10525"/>
            </a:xfrm>
            <a:custGeom>
              <a:avLst/>
              <a:gdLst>
                <a:gd name="T0" fmla="*/ 4 w 5"/>
                <a:gd name="T1" fmla="*/ 2 h 2"/>
                <a:gd name="T2" fmla="*/ 3 w 5"/>
                <a:gd name="T3" fmla="*/ 0 h 2"/>
                <a:gd name="T4" fmla="*/ 0 w 5"/>
                <a:gd name="T5" fmla="*/ 1 h 2"/>
                <a:gd name="T6" fmla="*/ 4 w 5"/>
                <a:gd name="T7" fmla="*/ 2 h 2"/>
              </a:gdLst>
              <a:ahLst/>
              <a:cxnLst>
                <a:cxn ang="0">
                  <a:pos x="T0" y="T1"/>
                </a:cxn>
                <a:cxn ang="0">
                  <a:pos x="T2" y="T3"/>
                </a:cxn>
                <a:cxn ang="0">
                  <a:pos x="T4" y="T5"/>
                </a:cxn>
                <a:cxn ang="0">
                  <a:pos x="T6" y="T7"/>
                </a:cxn>
              </a:cxnLst>
              <a:rect l="0" t="0" r="r" b="b"/>
              <a:pathLst>
                <a:path w="5" h="2">
                  <a:moveTo>
                    <a:pt x="4" y="2"/>
                  </a:moveTo>
                  <a:cubicBezTo>
                    <a:pt x="5" y="2"/>
                    <a:pt x="4" y="1"/>
                    <a:pt x="3" y="0"/>
                  </a:cubicBezTo>
                  <a:cubicBezTo>
                    <a:pt x="1" y="0"/>
                    <a:pt x="1" y="0"/>
                    <a:pt x="0" y="1"/>
                  </a:cubicBezTo>
                  <a:cubicBezTo>
                    <a:pt x="0" y="2"/>
                    <a:pt x="3"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23" name="Freeform 24"/>
            <p:cNvSpPr/>
            <p:nvPr/>
          </p:nvSpPr>
          <p:spPr bwMode="auto">
            <a:xfrm>
              <a:off x="6755405" y="4513019"/>
              <a:ext cx="39995" cy="14735"/>
            </a:xfrm>
            <a:custGeom>
              <a:avLst/>
              <a:gdLst>
                <a:gd name="T0" fmla="*/ 8 w 8"/>
                <a:gd name="T1" fmla="*/ 1 h 3"/>
                <a:gd name="T2" fmla="*/ 3 w 8"/>
                <a:gd name="T3" fmla="*/ 0 h 3"/>
                <a:gd name="T4" fmla="*/ 6 w 8"/>
                <a:gd name="T5" fmla="*/ 3 h 3"/>
                <a:gd name="T6" fmla="*/ 8 w 8"/>
                <a:gd name="T7" fmla="*/ 1 h 3"/>
              </a:gdLst>
              <a:ahLst/>
              <a:cxnLst>
                <a:cxn ang="0">
                  <a:pos x="T0" y="T1"/>
                </a:cxn>
                <a:cxn ang="0">
                  <a:pos x="T2" y="T3"/>
                </a:cxn>
                <a:cxn ang="0">
                  <a:pos x="T4" y="T5"/>
                </a:cxn>
                <a:cxn ang="0">
                  <a:pos x="T6" y="T7"/>
                </a:cxn>
              </a:cxnLst>
              <a:rect l="0" t="0" r="r" b="b"/>
              <a:pathLst>
                <a:path w="8" h="3">
                  <a:moveTo>
                    <a:pt x="8" y="1"/>
                  </a:moveTo>
                  <a:cubicBezTo>
                    <a:pt x="8" y="1"/>
                    <a:pt x="6" y="0"/>
                    <a:pt x="3" y="0"/>
                  </a:cubicBezTo>
                  <a:cubicBezTo>
                    <a:pt x="0" y="0"/>
                    <a:pt x="5" y="3"/>
                    <a:pt x="6" y="3"/>
                  </a:cubicBezTo>
                  <a:cubicBezTo>
                    <a:pt x="7" y="3"/>
                    <a:pt x="8" y="2"/>
                    <a:pt x="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24" name="Freeform 25"/>
            <p:cNvSpPr/>
            <p:nvPr/>
          </p:nvSpPr>
          <p:spPr bwMode="auto">
            <a:xfrm>
              <a:off x="6795400" y="4531965"/>
              <a:ext cx="54731" cy="35785"/>
            </a:xfrm>
            <a:custGeom>
              <a:avLst/>
              <a:gdLst>
                <a:gd name="T0" fmla="*/ 4 w 11"/>
                <a:gd name="T1" fmla="*/ 1 h 7"/>
                <a:gd name="T2" fmla="*/ 3 w 11"/>
                <a:gd name="T3" fmla="*/ 2 h 7"/>
                <a:gd name="T4" fmla="*/ 9 w 11"/>
                <a:gd name="T5" fmla="*/ 6 h 7"/>
                <a:gd name="T6" fmla="*/ 10 w 11"/>
                <a:gd name="T7" fmla="*/ 5 h 7"/>
                <a:gd name="T8" fmla="*/ 4 w 11"/>
                <a:gd name="T9" fmla="*/ 1 h 7"/>
              </a:gdLst>
              <a:ahLst/>
              <a:cxnLst>
                <a:cxn ang="0">
                  <a:pos x="T0" y="T1"/>
                </a:cxn>
                <a:cxn ang="0">
                  <a:pos x="T2" y="T3"/>
                </a:cxn>
                <a:cxn ang="0">
                  <a:pos x="T4" y="T5"/>
                </a:cxn>
                <a:cxn ang="0">
                  <a:pos x="T6" y="T7"/>
                </a:cxn>
                <a:cxn ang="0">
                  <a:pos x="T8" y="T9"/>
                </a:cxn>
              </a:cxnLst>
              <a:rect l="0" t="0" r="r" b="b"/>
              <a:pathLst>
                <a:path w="11" h="7">
                  <a:moveTo>
                    <a:pt x="4" y="1"/>
                  </a:moveTo>
                  <a:cubicBezTo>
                    <a:pt x="2" y="0"/>
                    <a:pt x="0" y="1"/>
                    <a:pt x="3" y="2"/>
                  </a:cubicBezTo>
                  <a:cubicBezTo>
                    <a:pt x="5" y="3"/>
                    <a:pt x="6" y="5"/>
                    <a:pt x="9" y="6"/>
                  </a:cubicBezTo>
                  <a:cubicBezTo>
                    <a:pt x="11" y="7"/>
                    <a:pt x="10" y="5"/>
                    <a:pt x="10" y="5"/>
                  </a:cubicBezTo>
                  <a:cubicBezTo>
                    <a:pt x="10" y="4"/>
                    <a:pt x="6"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25" name="Freeform 26"/>
            <p:cNvSpPr/>
            <p:nvPr/>
          </p:nvSpPr>
          <p:spPr bwMode="auto">
            <a:xfrm>
              <a:off x="6810137" y="4513019"/>
              <a:ext cx="79991" cy="14735"/>
            </a:xfrm>
            <a:custGeom>
              <a:avLst/>
              <a:gdLst>
                <a:gd name="T0" fmla="*/ 12 w 16"/>
                <a:gd name="T1" fmla="*/ 3 h 3"/>
                <a:gd name="T2" fmla="*/ 15 w 16"/>
                <a:gd name="T3" fmla="*/ 1 h 3"/>
                <a:gd name="T4" fmla="*/ 11 w 16"/>
                <a:gd name="T5" fmla="*/ 1 h 3"/>
                <a:gd name="T6" fmla="*/ 4 w 16"/>
                <a:gd name="T7" fmla="*/ 1 h 3"/>
                <a:gd name="T8" fmla="*/ 1 w 16"/>
                <a:gd name="T9" fmla="*/ 2 h 3"/>
                <a:gd name="T10" fmla="*/ 7 w 16"/>
                <a:gd name="T11" fmla="*/ 3 h 3"/>
                <a:gd name="T12" fmla="*/ 12 w 16"/>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6" h="3">
                  <a:moveTo>
                    <a:pt x="12" y="3"/>
                  </a:moveTo>
                  <a:cubicBezTo>
                    <a:pt x="13" y="3"/>
                    <a:pt x="14" y="2"/>
                    <a:pt x="15" y="1"/>
                  </a:cubicBezTo>
                  <a:cubicBezTo>
                    <a:pt x="16" y="0"/>
                    <a:pt x="13" y="1"/>
                    <a:pt x="11" y="1"/>
                  </a:cubicBezTo>
                  <a:cubicBezTo>
                    <a:pt x="9" y="2"/>
                    <a:pt x="7" y="1"/>
                    <a:pt x="4" y="1"/>
                  </a:cubicBezTo>
                  <a:cubicBezTo>
                    <a:pt x="2" y="0"/>
                    <a:pt x="2" y="1"/>
                    <a:pt x="1" y="2"/>
                  </a:cubicBezTo>
                  <a:cubicBezTo>
                    <a:pt x="0" y="3"/>
                    <a:pt x="5" y="3"/>
                    <a:pt x="7" y="3"/>
                  </a:cubicBezTo>
                  <a:cubicBezTo>
                    <a:pt x="8" y="3"/>
                    <a:pt x="11" y="3"/>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26" name="Freeform 27"/>
            <p:cNvSpPr/>
            <p:nvPr/>
          </p:nvSpPr>
          <p:spPr bwMode="auto">
            <a:xfrm>
              <a:off x="6904862" y="4517229"/>
              <a:ext cx="75781" cy="35785"/>
            </a:xfrm>
            <a:custGeom>
              <a:avLst/>
              <a:gdLst>
                <a:gd name="T0" fmla="*/ 3 w 15"/>
                <a:gd name="T1" fmla="*/ 7 h 7"/>
                <a:gd name="T2" fmla="*/ 4 w 15"/>
                <a:gd name="T3" fmla="*/ 7 h 7"/>
                <a:gd name="T4" fmla="*/ 5 w 15"/>
                <a:gd name="T5" fmla="*/ 7 h 7"/>
                <a:gd name="T6" fmla="*/ 5 w 15"/>
                <a:gd name="T7" fmla="*/ 7 h 7"/>
                <a:gd name="T8" fmla="*/ 6 w 15"/>
                <a:gd name="T9" fmla="*/ 7 h 7"/>
                <a:gd name="T10" fmla="*/ 6 w 15"/>
                <a:gd name="T11" fmla="*/ 6 h 7"/>
                <a:gd name="T12" fmla="*/ 7 w 15"/>
                <a:gd name="T13" fmla="*/ 6 h 7"/>
                <a:gd name="T14" fmla="*/ 8 w 15"/>
                <a:gd name="T15" fmla="*/ 5 h 7"/>
                <a:gd name="T16" fmla="*/ 8 w 15"/>
                <a:gd name="T17" fmla="*/ 5 h 7"/>
                <a:gd name="T18" fmla="*/ 8 w 15"/>
                <a:gd name="T19" fmla="*/ 5 h 7"/>
                <a:gd name="T20" fmla="*/ 8 w 15"/>
                <a:gd name="T21" fmla="*/ 4 h 7"/>
                <a:gd name="T22" fmla="*/ 9 w 15"/>
                <a:gd name="T23" fmla="*/ 4 h 7"/>
                <a:gd name="T24" fmla="*/ 9 w 15"/>
                <a:gd name="T25" fmla="*/ 3 h 7"/>
                <a:gd name="T26" fmla="*/ 10 w 15"/>
                <a:gd name="T27" fmla="*/ 3 h 7"/>
                <a:gd name="T28" fmla="*/ 10 w 15"/>
                <a:gd name="T29" fmla="*/ 3 h 7"/>
                <a:gd name="T30" fmla="*/ 13 w 15"/>
                <a:gd name="T31" fmla="*/ 1 h 7"/>
                <a:gd name="T32" fmla="*/ 6 w 15"/>
                <a:gd name="T33" fmla="*/ 2 h 7"/>
                <a:gd name="T34" fmla="*/ 5 w 15"/>
                <a:gd name="T35" fmla="*/ 2 h 7"/>
                <a:gd name="T36" fmla="*/ 5 w 15"/>
                <a:gd name="T37" fmla="*/ 3 h 7"/>
                <a:gd name="T38" fmla="*/ 4 w 15"/>
                <a:gd name="T39" fmla="*/ 3 h 7"/>
                <a:gd name="T40" fmla="*/ 3 w 15"/>
                <a:gd name="T41" fmla="*/ 4 h 7"/>
                <a:gd name="T42" fmla="*/ 3 w 15"/>
                <a:gd name="T43" fmla="*/ 4 h 7"/>
                <a:gd name="T44" fmla="*/ 1 w 15"/>
                <a:gd name="T45" fmla="*/ 5 h 7"/>
                <a:gd name="T46" fmla="*/ 3 w 15"/>
                <a:gd name="T4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 h="7">
                  <a:moveTo>
                    <a:pt x="3" y="7"/>
                  </a:moveTo>
                  <a:cubicBezTo>
                    <a:pt x="4" y="7"/>
                    <a:pt x="4" y="7"/>
                    <a:pt x="4" y="7"/>
                  </a:cubicBezTo>
                  <a:cubicBezTo>
                    <a:pt x="4" y="7"/>
                    <a:pt x="5" y="7"/>
                    <a:pt x="5" y="7"/>
                  </a:cubicBezTo>
                  <a:cubicBezTo>
                    <a:pt x="5" y="7"/>
                    <a:pt x="5" y="7"/>
                    <a:pt x="5" y="7"/>
                  </a:cubicBezTo>
                  <a:cubicBezTo>
                    <a:pt x="6" y="7"/>
                    <a:pt x="6" y="7"/>
                    <a:pt x="6" y="7"/>
                  </a:cubicBezTo>
                  <a:cubicBezTo>
                    <a:pt x="6" y="6"/>
                    <a:pt x="6" y="6"/>
                    <a:pt x="6" y="6"/>
                  </a:cubicBezTo>
                  <a:cubicBezTo>
                    <a:pt x="7" y="6"/>
                    <a:pt x="7" y="6"/>
                    <a:pt x="7" y="6"/>
                  </a:cubicBezTo>
                  <a:cubicBezTo>
                    <a:pt x="7" y="6"/>
                    <a:pt x="7" y="5"/>
                    <a:pt x="8" y="5"/>
                  </a:cubicBezTo>
                  <a:cubicBezTo>
                    <a:pt x="8" y="5"/>
                    <a:pt x="8" y="5"/>
                    <a:pt x="8" y="5"/>
                  </a:cubicBezTo>
                  <a:cubicBezTo>
                    <a:pt x="8" y="5"/>
                    <a:pt x="8" y="5"/>
                    <a:pt x="8" y="5"/>
                  </a:cubicBezTo>
                  <a:cubicBezTo>
                    <a:pt x="8" y="4"/>
                    <a:pt x="8" y="4"/>
                    <a:pt x="8" y="4"/>
                  </a:cubicBezTo>
                  <a:cubicBezTo>
                    <a:pt x="9" y="4"/>
                    <a:pt x="9" y="4"/>
                    <a:pt x="9" y="4"/>
                  </a:cubicBezTo>
                  <a:cubicBezTo>
                    <a:pt x="9" y="3"/>
                    <a:pt x="9" y="3"/>
                    <a:pt x="9" y="3"/>
                  </a:cubicBezTo>
                  <a:cubicBezTo>
                    <a:pt x="9" y="3"/>
                    <a:pt x="10" y="3"/>
                    <a:pt x="10" y="3"/>
                  </a:cubicBezTo>
                  <a:cubicBezTo>
                    <a:pt x="10" y="3"/>
                    <a:pt x="10" y="3"/>
                    <a:pt x="10" y="3"/>
                  </a:cubicBezTo>
                  <a:cubicBezTo>
                    <a:pt x="11" y="3"/>
                    <a:pt x="15" y="2"/>
                    <a:pt x="13" y="1"/>
                  </a:cubicBezTo>
                  <a:cubicBezTo>
                    <a:pt x="11" y="0"/>
                    <a:pt x="6" y="1"/>
                    <a:pt x="6" y="2"/>
                  </a:cubicBezTo>
                  <a:cubicBezTo>
                    <a:pt x="6" y="2"/>
                    <a:pt x="6" y="2"/>
                    <a:pt x="5" y="2"/>
                  </a:cubicBezTo>
                  <a:cubicBezTo>
                    <a:pt x="5" y="3"/>
                    <a:pt x="5" y="3"/>
                    <a:pt x="5" y="3"/>
                  </a:cubicBezTo>
                  <a:cubicBezTo>
                    <a:pt x="5" y="3"/>
                    <a:pt x="5" y="3"/>
                    <a:pt x="4" y="3"/>
                  </a:cubicBezTo>
                  <a:cubicBezTo>
                    <a:pt x="4" y="3"/>
                    <a:pt x="4" y="4"/>
                    <a:pt x="3" y="4"/>
                  </a:cubicBezTo>
                  <a:cubicBezTo>
                    <a:pt x="3" y="4"/>
                    <a:pt x="3" y="4"/>
                    <a:pt x="3" y="4"/>
                  </a:cubicBezTo>
                  <a:cubicBezTo>
                    <a:pt x="2" y="4"/>
                    <a:pt x="2" y="5"/>
                    <a:pt x="1" y="5"/>
                  </a:cubicBezTo>
                  <a:cubicBezTo>
                    <a:pt x="0" y="7"/>
                    <a:pt x="1" y="7"/>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27" name="Freeform 28"/>
            <p:cNvSpPr/>
            <p:nvPr/>
          </p:nvSpPr>
          <p:spPr bwMode="auto">
            <a:xfrm>
              <a:off x="6765930" y="4294096"/>
              <a:ext cx="124196" cy="153667"/>
            </a:xfrm>
            <a:custGeom>
              <a:avLst/>
              <a:gdLst>
                <a:gd name="T0" fmla="*/ 24 w 25"/>
                <a:gd name="T1" fmla="*/ 0 h 31"/>
                <a:gd name="T2" fmla="*/ 21 w 25"/>
                <a:gd name="T3" fmla="*/ 3 h 31"/>
                <a:gd name="T4" fmla="*/ 16 w 25"/>
                <a:gd name="T5" fmla="*/ 3 h 31"/>
                <a:gd name="T6" fmla="*/ 9 w 25"/>
                <a:gd name="T7" fmla="*/ 2 h 31"/>
                <a:gd name="T8" fmla="*/ 6 w 25"/>
                <a:gd name="T9" fmla="*/ 2 h 31"/>
                <a:gd name="T10" fmla="*/ 4 w 25"/>
                <a:gd name="T11" fmla="*/ 4 h 31"/>
                <a:gd name="T12" fmla="*/ 2 w 25"/>
                <a:gd name="T13" fmla="*/ 9 h 31"/>
                <a:gd name="T14" fmla="*/ 1 w 25"/>
                <a:gd name="T15" fmla="*/ 12 h 31"/>
                <a:gd name="T16" fmla="*/ 1 w 25"/>
                <a:gd name="T17" fmla="*/ 17 h 31"/>
                <a:gd name="T18" fmla="*/ 0 w 25"/>
                <a:gd name="T19" fmla="*/ 21 h 31"/>
                <a:gd name="T20" fmla="*/ 4 w 25"/>
                <a:gd name="T21" fmla="*/ 23 h 31"/>
                <a:gd name="T22" fmla="*/ 5 w 25"/>
                <a:gd name="T23" fmla="*/ 28 h 31"/>
                <a:gd name="T24" fmla="*/ 5 w 25"/>
                <a:gd name="T25" fmla="*/ 30 h 31"/>
                <a:gd name="T26" fmla="*/ 9 w 25"/>
                <a:gd name="T27" fmla="*/ 30 h 31"/>
                <a:gd name="T28" fmla="*/ 8 w 25"/>
                <a:gd name="T29" fmla="*/ 23 h 31"/>
                <a:gd name="T30" fmla="*/ 8 w 25"/>
                <a:gd name="T31" fmla="*/ 19 h 31"/>
                <a:gd name="T32" fmla="*/ 11 w 25"/>
                <a:gd name="T33" fmla="*/ 19 h 31"/>
                <a:gd name="T34" fmla="*/ 11 w 25"/>
                <a:gd name="T35" fmla="*/ 22 h 31"/>
                <a:gd name="T36" fmla="*/ 13 w 25"/>
                <a:gd name="T37" fmla="*/ 26 h 31"/>
                <a:gd name="T38" fmla="*/ 15 w 25"/>
                <a:gd name="T39" fmla="*/ 28 h 31"/>
                <a:gd name="T40" fmla="*/ 16 w 25"/>
                <a:gd name="T41" fmla="*/ 27 h 31"/>
                <a:gd name="T42" fmla="*/ 18 w 25"/>
                <a:gd name="T43" fmla="*/ 26 h 31"/>
                <a:gd name="T44" fmla="*/ 16 w 25"/>
                <a:gd name="T45" fmla="*/ 23 h 31"/>
                <a:gd name="T46" fmla="*/ 16 w 25"/>
                <a:gd name="T47" fmla="*/ 20 h 31"/>
                <a:gd name="T48" fmla="*/ 15 w 25"/>
                <a:gd name="T49" fmla="*/ 17 h 31"/>
                <a:gd name="T50" fmla="*/ 12 w 25"/>
                <a:gd name="T51" fmla="*/ 15 h 31"/>
                <a:gd name="T52" fmla="*/ 14 w 25"/>
                <a:gd name="T53" fmla="*/ 12 h 31"/>
                <a:gd name="T54" fmla="*/ 17 w 25"/>
                <a:gd name="T55" fmla="*/ 10 h 31"/>
                <a:gd name="T56" fmla="*/ 16 w 25"/>
                <a:gd name="T57" fmla="*/ 9 h 31"/>
                <a:gd name="T58" fmla="*/ 10 w 25"/>
                <a:gd name="T59" fmla="*/ 11 h 31"/>
                <a:gd name="T60" fmla="*/ 7 w 25"/>
                <a:gd name="T61" fmla="*/ 12 h 31"/>
                <a:gd name="T62" fmla="*/ 4 w 25"/>
                <a:gd name="T63" fmla="*/ 9 h 31"/>
                <a:gd name="T64" fmla="*/ 5 w 25"/>
                <a:gd name="T65" fmla="*/ 6 h 31"/>
                <a:gd name="T66" fmla="*/ 8 w 25"/>
                <a:gd name="T67" fmla="*/ 6 h 31"/>
                <a:gd name="T68" fmla="*/ 13 w 25"/>
                <a:gd name="T69" fmla="*/ 5 h 31"/>
                <a:gd name="T70" fmla="*/ 17 w 25"/>
                <a:gd name="T71" fmla="*/ 6 h 31"/>
                <a:gd name="T72" fmla="*/ 21 w 25"/>
                <a:gd name="T73" fmla="*/ 5 h 31"/>
                <a:gd name="T74" fmla="*/ 24 w 25"/>
                <a:gd name="T75" fmla="*/ 3 h 31"/>
                <a:gd name="T76" fmla="*/ 24 w 25"/>
                <a:gd name="T7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 h="31">
                  <a:moveTo>
                    <a:pt x="24" y="0"/>
                  </a:moveTo>
                  <a:cubicBezTo>
                    <a:pt x="23" y="0"/>
                    <a:pt x="22" y="2"/>
                    <a:pt x="21" y="3"/>
                  </a:cubicBezTo>
                  <a:cubicBezTo>
                    <a:pt x="20" y="4"/>
                    <a:pt x="17" y="3"/>
                    <a:pt x="16" y="3"/>
                  </a:cubicBezTo>
                  <a:cubicBezTo>
                    <a:pt x="14" y="3"/>
                    <a:pt x="12" y="3"/>
                    <a:pt x="9" y="2"/>
                  </a:cubicBezTo>
                  <a:cubicBezTo>
                    <a:pt x="7" y="1"/>
                    <a:pt x="7" y="1"/>
                    <a:pt x="6" y="2"/>
                  </a:cubicBezTo>
                  <a:cubicBezTo>
                    <a:pt x="6" y="3"/>
                    <a:pt x="5" y="3"/>
                    <a:pt x="4" y="4"/>
                  </a:cubicBezTo>
                  <a:cubicBezTo>
                    <a:pt x="3" y="5"/>
                    <a:pt x="3" y="8"/>
                    <a:pt x="2" y="9"/>
                  </a:cubicBezTo>
                  <a:cubicBezTo>
                    <a:pt x="1" y="10"/>
                    <a:pt x="1" y="11"/>
                    <a:pt x="1" y="12"/>
                  </a:cubicBezTo>
                  <a:cubicBezTo>
                    <a:pt x="0" y="13"/>
                    <a:pt x="1" y="15"/>
                    <a:pt x="1" y="17"/>
                  </a:cubicBezTo>
                  <a:cubicBezTo>
                    <a:pt x="0" y="19"/>
                    <a:pt x="0" y="18"/>
                    <a:pt x="0" y="21"/>
                  </a:cubicBezTo>
                  <a:cubicBezTo>
                    <a:pt x="1" y="23"/>
                    <a:pt x="2" y="22"/>
                    <a:pt x="4" y="23"/>
                  </a:cubicBezTo>
                  <a:cubicBezTo>
                    <a:pt x="5" y="24"/>
                    <a:pt x="6" y="26"/>
                    <a:pt x="5" y="28"/>
                  </a:cubicBezTo>
                  <a:cubicBezTo>
                    <a:pt x="4" y="30"/>
                    <a:pt x="4" y="30"/>
                    <a:pt x="5" y="30"/>
                  </a:cubicBezTo>
                  <a:cubicBezTo>
                    <a:pt x="6" y="31"/>
                    <a:pt x="8" y="30"/>
                    <a:pt x="9" y="30"/>
                  </a:cubicBezTo>
                  <a:cubicBezTo>
                    <a:pt x="9" y="30"/>
                    <a:pt x="8" y="24"/>
                    <a:pt x="8" y="23"/>
                  </a:cubicBezTo>
                  <a:cubicBezTo>
                    <a:pt x="7" y="22"/>
                    <a:pt x="8" y="19"/>
                    <a:pt x="8" y="19"/>
                  </a:cubicBezTo>
                  <a:cubicBezTo>
                    <a:pt x="8" y="19"/>
                    <a:pt x="12" y="18"/>
                    <a:pt x="11" y="19"/>
                  </a:cubicBezTo>
                  <a:cubicBezTo>
                    <a:pt x="10" y="20"/>
                    <a:pt x="10" y="21"/>
                    <a:pt x="11" y="22"/>
                  </a:cubicBezTo>
                  <a:cubicBezTo>
                    <a:pt x="13" y="24"/>
                    <a:pt x="12" y="25"/>
                    <a:pt x="13" y="26"/>
                  </a:cubicBezTo>
                  <a:cubicBezTo>
                    <a:pt x="13" y="26"/>
                    <a:pt x="14" y="27"/>
                    <a:pt x="15" y="28"/>
                  </a:cubicBezTo>
                  <a:cubicBezTo>
                    <a:pt x="16" y="28"/>
                    <a:pt x="16" y="27"/>
                    <a:pt x="16" y="27"/>
                  </a:cubicBezTo>
                  <a:cubicBezTo>
                    <a:pt x="16" y="26"/>
                    <a:pt x="17" y="26"/>
                    <a:pt x="18" y="26"/>
                  </a:cubicBezTo>
                  <a:cubicBezTo>
                    <a:pt x="19" y="25"/>
                    <a:pt x="17" y="24"/>
                    <a:pt x="16" y="23"/>
                  </a:cubicBezTo>
                  <a:cubicBezTo>
                    <a:pt x="15" y="21"/>
                    <a:pt x="16" y="21"/>
                    <a:pt x="16" y="20"/>
                  </a:cubicBezTo>
                  <a:cubicBezTo>
                    <a:pt x="17" y="20"/>
                    <a:pt x="17" y="18"/>
                    <a:pt x="15" y="17"/>
                  </a:cubicBezTo>
                  <a:cubicBezTo>
                    <a:pt x="12" y="17"/>
                    <a:pt x="13" y="16"/>
                    <a:pt x="12" y="15"/>
                  </a:cubicBezTo>
                  <a:cubicBezTo>
                    <a:pt x="12" y="15"/>
                    <a:pt x="13" y="12"/>
                    <a:pt x="14" y="12"/>
                  </a:cubicBezTo>
                  <a:cubicBezTo>
                    <a:pt x="14" y="11"/>
                    <a:pt x="16" y="11"/>
                    <a:pt x="17" y="10"/>
                  </a:cubicBezTo>
                  <a:cubicBezTo>
                    <a:pt x="18" y="9"/>
                    <a:pt x="18" y="9"/>
                    <a:pt x="16" y="9"/>
                  </a:cubicBezTo>
                  <a:cubicBezTo>
                    <a:pt x="13" y="9"/>
                    <a:pt x="10" y="10"/>
                    <a:pt x="10" y="11"/>
                  </a:cubicBezTo>
                  <a:cubicBezTo>
                    <a:pt x="10" y="12"/>
                    <a:pt x="8" y="12"/>
                    <a:pt x="7" y="12"/>
                  </a:cubicBezTo>
                  <a:cubicBezTo>
                    <a:pt x="5" y="12"/>
                    <a:pt x="4" y="10"/>
                    <a:pt x="4" y="9"/>
                  </a:cubicBezTo>
                  <a:cubicBezTo>
                    <a:pt x="5" y="8"/>
                    <a:pt x="6" y="7"/>
                    <a:pt x="5" y="6"/>
                  </a:cubicBezTo>
                  <a:cubicBezTo>
                    <a:pt x="5" y="5"/>
                    <a:pt x="7" y="5"/>
                    <a:pt x="8" y="6"/>
                  </a:cubicBezTo>
                  <a:cubicBezTo>
                    <a:pt x="9" y="6"/>
                    <a:pt x="12" y="6"/>
                    <a:pt x="13" y="5"/>
                  </a:cubicBezTo>
                  <a:cubicBezTo>
                    <a:pt x="13" y="5"/>
                    <a:pt x="15" y="5"/>
                    <a:pt x="17" y="6"/>
                  </a:cubicBezTo>
                  <a:cubicBezTo>
                    <a:pt x="19" y="6"/>
                    <a:pt x="20" y="6"/>
                    <a:pt x="21" y="5"/>
                  </a:cubicBezTo>
                  <a:cubicBezTo>
                    <a:pt x="22" y="5"/>
                    <a:pt x="24" y="3"/>
                    <a:pt x="24" y="3"/>
                  </a:cubicBezTo>
                  <a:cubicBezTo>
                    <a:pt x="25" y="2"/>
                    <a:pt x="25"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28" name="Freeform 29"/>
            <p:cNvSpPr/>
            <p:nvPr/>
          </p:nvSpPr>
          <p:spPr bwMode="auto">
            <a:xfrm>
              <a:off x="6536481" y="4167797"/>
              <a:ext cx="218923" cy="250497"/>
            </a:xfrm>
            <a:custGeom>
              <a:avLst/>
              <a:gdLst>
                <a:gd name="T0" fmla="*/ 41 w 44"/>
                <a:gd name="T1" fmla="*/ 28 h 50"/>
                <a:gd name="T2" fmla="*/ 38 w 44"/>
                <a:gd name="T3" fmla="*/ 23 h 50"/>
                <a:gd name="T4" fmla="*/ 34 w 44"/>
                <a:gd name="T5" fmla="*/ 16 h 50"/>
                <a:gd name="T6" fmla="*/ 36 w 44"/>
                <a:gd name="T7" fmla="*/ 15 h 50"/>
                <a:gd name="T8" fmla="*/ 35 w 44"/>
                <a:gd name="T9" fmla="*/ 14 h 50"/>
                <a:gd name="T10" fmla="*/ 35 w 44"/>
                <a:gd name="T11" fmla="*/ 14 h 50"/>
                <a:gd name="T12" fmla="*/ 39 w 44"/>
                <a:gd name="T13" fmla="*/ 12 h 50"/>
                <a:gd name="T14" fmla="*/ 35 w 44"/>
                <a:gd name="T15" fmla="*/ 6 h 50"/>
                <a:gd name="T16" fmla="*/ 31 w 44"/>
                <a:gd name="T17" fmla="*/ 2 h 50"/>
                <a:gd name="T18" fmla="*/ 25 w 44"/>
                <a:gd name="T19" fmla="*/ 6 h 50"/>
                <a:gd name="T20" fmla="*/ 23 w 44"/>
                <a:gd name="T21" fmla="*/ 10 h 50"/>
                <a:gd name="T22" fmla="*/ 22 w 44"/>
                <a:gd name="T23" fmla="*/ 10 h 50"/>
                <a:gd name="T24" fmla="*/ 22 w 44"/>
                <a:gd name="T25" fmla="*/ 10 h 50"/>
                <a:gd name="T26" fmla="*/ 21 w 44"/>
                <a:gd name="T27" fmla="*/ 10 h 50"/>
                <a:gd name="T28" fmla="*/ 19 w 44"/>
                <a:gd name="T29" fmla="*/ 14 h 50"/>
                <a:gd name="T30" fmla="*/ 19 w 44"/>
                <a:gd name="T31" fmla="*/ 14 h 50"/>
                <a:gd name="T32" fmla="*/ 17 w 44"/>
                <a:gd name="T33" fmla="*/ 15 h 50"/>
                <a:gd name="T34" fmla="*/ 16 w 44"/>
                <a:gd name="T35" fmla="*/ 16 h 50"/>
                <a:gd name="T36" fmla="*/ 16 w 44"/>
                <a:gd name="T37" fmla="*/ 16 h 50"/>
                <a:gd name="T38" fmla="*/ 15 w 44"/>
                <a:gd name="T39" fmla="*/ 17 h 50"/>
                <a:gd name="T40" fmla="*/ 15 w 44"/>
                <a:gd name="T41" fmla="*/ 19 h 50"/>
                <a:gd name="T42" fmla="*/ 7 w 44"/>
                <a:gd name="T43" fmla="*/ 25 h 50"/>
                <a:gd name="T44" fmla="*/ 4 w 44"/>
                <a:gd name="T45" fmla="*/ 25 h 50"/>
                <a:gd name="T46" fmla="*/ 2 w 44"/>
                <a:gd name="T47" fmla="*/ 24 h 50"/>
                <a:gd name="T48" fmla="*/ 1 w 44"/>
                <a:gd name="T49" fmla="*/ 23 h 50"/>
                <a:gd name="T50" fmla="*/ 0 w 44"/>
                <a:gd name="T51" fmla="*/ 29 h 50"/>
                <a:gd name="T52" fmla="*/ 4 w 44"/>
                <a:gd name="T53" fmla="*/ 37 h 50"/>
                <a:gd name="T54" fmla="*/ 13 w 44"/>
                <a:gd name="T55" fmla="*/ 45 h 50"/>
                <a:gd name="T56" fmla="*/ 19 w 44"/>
                <a:gd name="T57" fmla="*/ 46 h 50"/>
                <a:gd name="T58" fmla="*/ 27 w 44"/>
                <a:gd name="T59" fmla="*/ 48 h 50"/>
                <a:gd name="T60" fmla="*/ 34 w 44"/>
                <a:gd name="T61" fmla="*/ 44 h 50"/>
                <a:gd name="T62" fmla="*/ 39 w 44"/>
                <a:gd name="T63" fmla="*/ 3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 h="50">
                  <a:moveTo>
                    <a:pt x="39" y="32"/>
                  </a:moveTo>
                  <a:cubicBezTo>
                    <a:pt x="40" y="29"/>
                    <a:pt x="39" y="28"/>
                    <a:pt x="41" y="28"/>
                  </a:cubicBezTo>
                  <a:cubicBezTo>
                    <a:pt x="43" y="28"/>
                    <a:pt x="44" y="27"/>
                    <a:pt x="43" y="26"/>
                  </a:cubicBezTo>
                  <a:cubicBezTo>
                    <a:pt x="41" y="25"/>
                    <a:pt x="37" y="24"/>
                    <a:pt x="38" y="23"/>
                  </a:cubicBezTo>
                  <a:cubicBezTo>
                    <a:pt x="39" y="22"/>
                    <a:pt x="39" y="21"/>
                    <a:pt x="38" y="21"/>
                  </a:cubicBezTo>
                  <a:cubicBezTo>
                    <a:pt x="38" y="20"/>
                    <a:pt x="33" y="16"/>
                    <a:pt x="34" y="16"/>
                  </a:cubicBezTo>
                  <a:cubicBezTo>
                    <a:pt x="34" y="16"/>
                    <a:pt x="37" y="16"/>
                    <a:pt x="36" y="15"/>
                  </a:cubicBezTo>
                  <a:cubicBezTo>
                    <a:pt x="36" y="15"/>
                    <a:pt x="36" y="15"/>
                    <a:pt x="36" y="15"/>
                  </a:cubicBezTo>
                  <a:cubicBezTo>
                    <a:pt x="36" y="15"/>
                    <a:pt x="36" y="15"/>
                    <a:pt x="35" y="15"/>
                  </a:cubicBezTo>
                  <a:cubicBezTo>
                    <a:pt x="35" y="15"/>
                    <a:pt x="35" y="15"/>
                    <a:pt x="35" y="14"/>
                  </a:cubicBezTo>
                  <a:cubicBezTo>
                    <a:pt x="35" y="14"/>
                    <a:pt x="35" y="14"/>
                    <a:pt x="35" y="14"/>
                  </a:cubicBezTo>
                  <a:cubicBezTo>
                    <a:pt x="35" y="14"/>
                    <a:pt x="35" y="14"/>
                    <a:pt x="35" y="14"/>
                  </a:cubicBezTo>
                  <a:cubicBezTo>
                    <a:pt x="35" y="14"/>
                    <a:pt x="35" y="14"/>
                    <a:pt x="35" y="14"/>
                  </a:cubicBezTo>
                  <a:cubicBezTo>
                    <a:pt x="36" y="14"/>
                    <a:pt x="40" y="13"/>
                    <a:pt x="39" y="12"/>
                  </a:cubicBezTo>
                  <a:cubicBezTo>
                    <a:pt x="37" y="11"/>
                    <a:pt x="42" y="9"/>
                    <a:pt x="41" y="8"/>
                  </a:cubicBezTo>
                  <a:cubicBezTo>
                    <a:pt x="39" y="8"/>
                    <a:pt x="37" y="6"/>
                    <a:pt x="35" y="6"/>
                  </a:cubicBezTo>
                  <a:cubicBezTo>
                    <a:pt x="33" y="5"/>
                    <a:pt x="32" y="5"/>
                    <a:pt x="32" y="4"/>
                  </a:cubicBezTo>
                  <a:cubicBezTo>
                    <a:pt x="32" y="4"/>
                    <a:pt x="32" y="3"/>
                    <a:pt x="31" y="2"/>
                  </a:cubicBezTo>
                  <a:cubicBezTo>
                    <a:pt x="30" y="1"/>
                    <a:pt x="29" y="0"/>
                    <a:pt x="28" y="1"/>
                  </a:cubicBezTo>
                  <a:cubicBezTo>
                    <a:pt x="27" y="1"/>
                    <a:pt x="25" y="6"/>
                    <a:pt x="25" y="6"/>
                  </a:cubicBezTo>
                  <a:cubicBezTo>
                    <a:pt x="25" y="6"/>
                    <a:pt x="24" y="8"/>
                    <a:pt x="24" y="8"/>
                  </a:cubicBezTo>
                  <a:cubicBezTo>
                    <a:pt x="24" y="9"/>
                    <a:pt x="23" y="10"/>
                    <a:pt x="23" y="10"/>
                  </a:cubicBezTo>
                  <a:cubicBezTo>
                    <a:pt x="23" y="10"/>
                    <a:pt x="23" y="10"/>
                    <a:pt x="23" y="10"/>
                  </a:cubicBezTo>
                  <a:cubicBezTo>
                    <a:pt x="23" y="10"/>
                    <a:pt x="22" y="10"/>
                    <a:pt x="22" y="10"/>
                  </a:cubicBezTo>
                  <a:cubicBezTo>
                    <a:pt x="22" y="10"/>
                    <a:pt x="22" y="10"/>
                    <a:pt x="22" y="10"/>
                  </a:cubicBezTo>
                  <a:cubicBezTo>
                    <a:pt x="22" y="10"/>
                    <a:pt x="22" y="10"/>
                    <a:pt x="22" y="10"/>
                  </a:cubicBezTo>
                  <a:cubicBezTo>
                    <a:pt x="22" y="10"/>
                    <a:pt x="22" y="10"/>
                    <a:pt x="22" y="10"/>
                  </a:cubicBezTo>
                  <a:cubicBezTo>
                    <a:pt x="21" y="10"/>
                    <a:pt x="21" y="10"/>
                    <a:pt x="21" y="10"/>
                  </a:cubicBezTo>
                  <a:cubicBezTo>
                    <a:pt x="21" y="10"/>
                    <a:pt x="20" y="12"/>
                    <a:pt x="19" y="12"/>
                  </a:cubicBezTo>
                  <a:cubicBezTo>
                    <a:pt x="18" y="12"/>
                    <a:pt x="19" y="13"/>
                    <a:pt x="19" y="14"/>
                  </a:cubicBezTo>
                  <a:cubicBezTo>
                    <a:pt x="19" y="14"/>
                    <a:pt x="19" y="14"/>
                    <a:pt x="19" y="14"/>
                  </a:cubicBezTo>
                  <a:cubicBezTo>
                    <a:pt x="19" y="14"/>
                    <a:pt x="19" y="14"/>
                    <a:pt x="19" y="14"/>
                  </a:cubicBezTo>
                  <a:cubicBezTo>
                    <a:pt x="18" y="14"/>
                    <a:pt x="18" y="15"/>
                    <a:pt x="17" y="15"/>
                  </a:cubicBezTo>
                  <a:cubicBezTo>
                    <a:pt x="17" y="15"/>
                    <a:pt x="17" y="15"/>
                    <a:pt x="17" y="15"/>
                  </a:cubicBezTo>
                  <a:cubicBezTo>
                    <a:pt x="17" y="15"/>
                    <a:pt x="17" y="16"/>
                    <a:pt x="17" y="16"/>
                  </a:cubicBezTo>
                  <a:cubicBezTo>
                    <a:pt x="17" y="16"/>
                    <a:pt x="17" y="16"/>
                    <a:pt x="16" y="16"/>
                  </a:cubicBezTo>
                  <a:cubicBezTo>
                    <a:pt x="16" y="16"/>
                    <a:pt x="16" y="16"/>
                    <a:pt x="16" y="16"/>
                  </a:cubicBezTo>
                  <a:cubicBezTo>
                    <a:pt x="16" y="16"/>
                    <a:pt x="16" y="16"/>
                    <a:pt x="16" y="16"/>
                  </a:cubicBezTo>
                  <a:cubicBezTo>
                    <a:pt x="16" y="16"/>
                    <a:pt x="16" y="17"/>
                    <a:pt x="16" y="17"/>
                  </a:cubicBezTo>
                  <a:cubicBezTo>
                    <a:pt x="16" y="17"/>
                    <a:pt x="16" y="17"/>
                    <a:pt x="15" y="17"/>
                  </a:cubicBezTo>
                  <a:cubicBezTo>
                    <a:pt x="15" y="17"/>
                    <a:pt x="15" y="17"/>
                    <a:pt x="15" y="17"/>
                  </a:cubicBezTo>
                  <a:cubicBezTo>
                    <a:pt x="14" y="17"/>
                    <a:pt x="15" y="18"/>
                    <a:pt x="15" y="19"/>
                  </a:cubicBezTo>
                  <a:cubicBezTo>
                    <a:pt x="14" y="19"/>
                    <a:pt x="10" y="19"/>
                    <a:pt x="9" y="19"/>
                  </a:cubicBezTo>
                  <a:cubicBezTo>
                    <a:pt x="8" y="19"/>
                    <a:pt x="8" y="25"/>
                    <a:pt x="7" y="25"/>
                  </a:cubicBezTo>
                  <a:cubicBezTo>
                    <a:pt x="7" y="25"/>
                    <a:pt x="5" y="25"/>
                    <a:pt x="4" y="25"/>
                  </a:cubicBezTo>
                  <a:cubicBezTo>
                    <a:pt x="4" y="25"/>
                    <a:pt x="4" y="25"/>
                    <a:pt x="4" y="25"/>
                  </a:cubicBezTo>
                  <a:cubicBezTo>
                    <a:pt x="3" y="25"/>
                    <a:pt x="3" y="24"/>
                    <a:pt x="2" y="24"/>
                  </a:cubicBezTo>
                  <a:cubicBezTo>
                    <a:pt x="2" y="24"/>
                    <a:pt x="2" y="24"/>
                    <a:pt x="2" y="24"/>
                  </a:cubicBezTo>
                  <a:cubicBezTo>
                    <a:pt x="2" y="24"/>
                    <a:pt x="2" y="24"/>
                    <a:pt x="2" y="24"/>
                  </a:cubicBezTo>
                  <a:cubicBezTo>
                    <a:pt x="2" y="23"/>
                    <a:pt x="1" y="23"/>
                    <a:pt x="1" y="23"/>
                  </a:cubicBezTo>
                  <a:cubicBezTo>
                    <a:pt x="1" y="23"/>
                    <a:pt x="1" y="23"/>
                    <a:pt x="1" y="23"/>
                  </a:cubicBezTo>
                  <a:cubicBezTo>
                    <a:pt x="0" y="23"/>
                    <a:pt x="0" y="28"/>
                    <a:pt x="0" y="29"/>
                  </a:cubicBezTo>
                  <a:cubicBezTo>
                    <a:pt x="0" y="30"/>
                    <a:pt x="2" y="36"/>
                    <a:pt x="3" y="36"/>
                  </a:cubicBezTo>
                  <a:cubicBezTo>
                    <a:pt x="4" y="36"/>
                    <a:pt x="4" y="35"/>
                    <a:pt x="4" y="37"/>
                  </a:cubicBezTo>
                  <a:cubicBezTo>
                    <a:pt x="4" y="38"/>
                    <a:pt x="7" y="44"/>
                    <a:pt x="7" y="44"/>
                  </a:cubicBezTo>
                  <a:cubicBezTo>
                    <a:pt x="8" y="44"/>
                    <a:pt x="13" y="45"/>
                    <a:pt x="13" y="45"/>
                  </a:cubicBezTo>
                  <a:cubicBezTo>
                    <a:pt x="14" y="45"/>
                    <a:pt x="13" y="46"/>
                    <a:pt x="14" y="46"/>
                  </a:cubicBezTo>
                  <a:cubicBezTo>
                    <a:pt x="16" y="46"/>
                    <a:pt x="19" y="46"/>
                    <a:pt x="19" y="46"/>
                  </a:cubicBezTo>
                  <a:cubicBezTo>
                    <a:pt x="20" y="45"/>
                    <a:pt x="19" y="45"/>
                    <a:pt x="21" y="46"/>
                  </a:cubicBezTo>
                  <a:cubicBezTo>
                    <a:pt x="24" y="47"/>
                    <a:pt x="27" y="48"/>
                    <a:pt x="27" y="48"/>
                  </a:cubicBezTo>
                  <a:cubicBezTo>
                    <a:pt x="28" y="49"/>
                    <a:pt x="28" y="50"/>
                    <a:pt x="30" y="49"/>
                  </a:cubicBezTo>
                  <a:cubicBezTo>
                    <a:pt x="32" y="48"/>
                    <a:pt x="34" y="46"/>
                    <a:pt x="34" y="44"/>
                  </a:cubicBezTo>
                  <a:cubicBezTo>
                    <a:pt x="34" y="42"/>
                    <a:pt x="34" y="40"/>
                    <a:pt x="35" y="39"/>
                  </a:cubicBezTo>
                  <a:cubicBezTo>
                    <a:pt x="36" y="37"/>
                    <a:pt x="38" y="34"/>
                    <a:pt x="39"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29" name="Freeform 30"/>
            <p:cNvSpPr/>
            <p:nvPr/>
          </p:nvSpPr>
          <p:spPr bwMode="auto">
            <a:xfrm>
              <a:off x="6452283" y="3879408"/>
              <a:ext cx="48415" cy="44205"/>
            </a:xfrm>
            <a:custGeom>
              <a:avLst/>
              <a:gdLst>
                <a:gd name="T0" fmla="*/ 5 w 10"/>
                <a:gd name="T1" fmla="*/ 1 h 9"/>
                <a:gd name="T2" fmla="*/ 1 w 10"/>
                <a:gd name="T3" fmla="*/ 3 h 9"/>
                <a:gd name="T4" fmla="*/ 1 w 10"/>
                <a:gd name="T5" fmla="*/ 8 h 9"/>
                <a:gd name="T6" fmla="*/ 8 w 10"/>
                <a:gd name="T7" fmla="*/ 7 h 9"/>
                <a:gd name="T8" fmla="*/ 9 w 10"/>
                <a:gd name="T9" fmla="*/ 4 h 9"/>
                <a:gd name="T10" fmla="*/ 8 w 10"/>
                <a:gd name="T11" fmla="*/ 1 h 9"/>
                <a:gd name="T12" fmla="*/ 5 w 10"/>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5" y="1"/>
                  </a:moveTo>
                  <a:cubicBezTo>
                    <a:pt x="3" y="1"/>
                    <a:pt x="2" y="3"/>
                    <a:pt x="1" y="3"/>
                  </a:cubicBezTo>
                  <a:cubicBezTo>
                    <a:pt x="0" y="4"/>
                    <a:pt x="0" y="8"/>
                    <a:pt x="1" y="8"/>
                  </a:cubicBezTo>
                  <a:cubicBezTo>
                    <a:pt x="5" y="9"/>
                    <a:pt x="8" y="7"/>
                    <a:pt x="8" y="7"/>
                  </a:cubicBezTo>
                  <a:cubicBezTo>
                    <a:pt x="8" y="6"/>
                    <a:pt x="8" y="4"/>
                    <a:pt x="9" y="4"/>
                  </a:cubicBezTo>
                  <a:cubicBezTo>
                    <a:pt x="9" y="4"/>
                    <a:pt x="10" y="2"/>
                    <a:pt x="8" y="1"/>
                  </a:cubicBezTo>
                  <a:cubicBezTo>
                    <a:pt x="7" y="0"/>
                    <a:pt x="7" y="0"/>
                    <a:pt x="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30" name="Freeform 31"/>
            <p:cNvSpPr/>
            <p:nvPr/>
          </p:nvSpPr>
          <p:spPr bwMode="auto">
            <a:xfrm>
              <a:off x="6675415" y="3759424"/>
              <a:ext cx="39995" cy="84201"/>
            </a:xfrm>
            <a:custGeom>
              <a:avLst/>
              <a:gdLst>
                <a:gd name="T0" fmla="*/ 5 w 8"/>
                <a:gd name="T1" fmla="*/ 1 h 17"/>
                <a:gd name="T2" fmla="*/ 1 w 8"/>
                <a:gd name="T3" fmla="*/ 5 h 17"/>
                <a:gd name="T4" fmla="*/ 1 w 8"/>
                <a:gd name="T5" fmla="*/ 10 h 17"/>
                <a:gd name="T6" fmla="*/ 4 w 8"/>
                <a:gd name="T7" fmla="*/ 16 h 17"/>
                <a:gd name="T8" fmla="*/ 5 w 8"/>
                <a:gd name="T9" fmla="*/ 15 h 17"/>
                <a:gd name="T10" fmla="*/ 7 w 8"/>
                <a:gd name="T11" fmla="*/ 9 h 17"/>
                <a:gd name="T12" fmla="*/ 7 w 8"/>
                <a:gd name="T13" fmla="*/ 4 h 17"/>
                <a:gd name="T14" fmla="*/ 5 w 8"/>
                <a:gd name="T15" fmla="*/ 1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7">
                  <a:moveTo>
                    <a:pt x="5" y="1"/>
                  </a:moveTo>
                  <a:cubicBezTo>
                    <a:pt x="5" y="0"/>
                    <a:pt x="1" y="4"/>
                    <a:pt x="1" y="5"/>
                  </a:cubicBezTo>
                  <a:cubicBezTo>
                    <a:pt x="1" y="5"/>
                    <a:pt x="0" y="9"/>
                    <a:pt x="1" y="10"/>
                  </a:cubicBezTo>
                  <a:cubicBezTo>
                    <a:pt x="1" y="12"/>
                    <a:pt x="3" y="15"/>
                    <a:pt x="4" y="16"/>
                  </a:cubicBezTo>
                  <a:cubicBezTo>
                    <a:pt x="5" y="17"/>
                    <a:pt x="5" y="17"/>
                    <a:pt x="5" y="15"/>
                  </a:cubicBezTo>
                  <a:cubicBezTo>
                    <a:pt x="6" y="13"/>
                    <a:pt x="6" y="10"/>
                    <a:pt x="7" y="9"/>
                  </a:cubicBezTo>
                  <a:cubicBezTo>
                    <a:pt x="7" y="9"/>
                    <a:pt x="8" y="5"/>
                    <a:pt x="7" y="4"/>
                  </a:cubicBezTo>
                  <a:cubicBezTo>
                    <a:pt x="6" y="3"/>
                    <a:pt x="6" y="2"/>
                    <a:pt x="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31" name="Freeform 32"/>
            <p:cNvSpPr/>
            <p:nvPr/>
          </p:nvSpPr>
          <p:spPr bwMode="auto">
            <a:xfrm>
              <a:off x="6831185" y="3569969"/>
              <a:ext cx="54731" cy="69467"/>
            </a:xfrm>
            <a:custGeom>
              <a:avLst/>
              <a:gdLst>
                <a:gd name="T0" fmla="*/ 8 w 11"/>
                <a:gd name="T1" fmla="*/ 3 h 14"/>
                <a:gd name="T2" fmla="*/ 7 w 11"/>
                <a:gd name="T3" fmla="*/ 1 h 14"/>
                <a:gd name="T4" fmla="*/ 5 w 11"/>
                <a:gd name="T5" fmla="*/ 1 h 14"/>
                <a:gd name="T6" fmla="*/ 2 w 11"/>
                <a:gd name="T7" fmla="*/ 1 h 14"/>
                <a:gd name="T8" fmla="*/ 0 w 11"/>
                <a:gd name="T9" fmla="*/ 3 h 14"/>
                <a:gd name="T10" fmla="*/ 0 w 11"/>
                <a:gd name="T11" fmla="*/ 5 h 14"/>
                <a:gd name="T12" fmla="*/ 3 w 11"/>
                <a:gd name="T13" fmla="*/ 7 h 14"/>
                <a:gd name="T14" fmla="*/ 2 w 11"/>
                <a:gd name="T15" fmla="*/ 5 h 14"/>
                <a:gd name="T16" fmla="*/ 4 w 11"/>
                <a:gd name="T17" fmla="*/ 6 h 14"/>
                <a:gd name="T18" fmla="*/ 4 w 11"/>
                <a:gd name="T19" fmla="*/ 9 h 14"/>
                <a:gd name="T20" fmla="*/ 4 w 11"/>
                <a:gd name="T21" fmla="*/ 11 h 14"/>
                <a:gd name="T22" fmla="*/ 6 w 11"/>
                <a:gd name="T23" fmla="*/ 14 h 14"/>
                <a:gd name="T24" fmla="*/ 6 w 11"/>
                <a:gd name="T25" fmla="*/ 12 h 14"/>
                <a:gd name="T26" fmla="*/ 8 w 11"/>
                <a:gd name="T27" fmla="*/ 14 h 14"/>
                <a:gd name="T28" fmla="*/ 9 w 11"/>
                <a:gd name="T29" fmla="*/ 13 h 14"/>
                <a:gd name="T30" fmla="*/ 9 w 11"/>
                <a:gd name="T31" fmla="*/ 9 h 14"/>
                <a:gd name="T32" fmla="*/ 10 w 11"/>
                <a:gd name="T33" fmla="*/ 5 h 14"/>
                <a:gd name="T34" fmla="*/ 8 w 11"/>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14">
                  <a:moveTo>
                    <a:pt x="8" y="3"/>
                  </a:moveTo>
                  <a:cubicBezTo>
                    <a:pt x="8" y="2"/>
                    <a:pt x="8" y="1"/>
                    <a:pt x="7" y="1"/>
                  </a:cubicBezTo>
                  <a:cubicBezTo>
                    <a:pt x="6" y="2"/>
                    <a:pt x="6" y="2"/>
                    <a:pt x="5" y="1"/>
                  </a:cubicBezTo>
                  <a:cubicBezTo>
                    <a:pt x="4" y="0"/>
                    <a:pt x="3" y="0"/>
                    <a:pt x="2" y="1"/>
                  </a:cubicBezTo>
                  <a:cubicBezTo>
                    <a:pt x="2" y="2"/>
                    <a:pt x="1" y="3"/>
                    <a:pt x="0" y="3"/>
                  </a:cubicBezTo>
                  <a:cubicBezTo>
                    <a:pt x="0" y="3"/>
                    <a:pt x="0" y="5"/>
                    <a:pt x="0" y="5"/>
                  </a:cubicBezTo>
                  <a:cubicBezTo>
                    <a:pt x="0" y="5"/>
                    <a:pt x="2" y="7"/>
                    <a:pt x="3" y="7"/>
                  </a:cubicBezTo>
                  <a:cubicBezTo>
                    <a:pt x="3" y="7"/>
                    <a:pt x="2" y="5"/>
                    <a:pt x="2" y="5"/>
                  </a:cubicBezTo>
                  <a:cubicBezTo>
                    <a:pt x="3" y="4"/>
                    <a:pt x="4" y="5"/>
                    <a:pt x="4" y="6"/>
                  </a:cubicBezTo>
                  <a:cubicBezTo>
                    <a:pt x="5" y="7"/>
                    <a:pt x="4" y="9"/>
                    <a:pt x="4" y="9"/>
                  </a:cubicBezTo>
                  <a:cubicBezTo>
                    <a:pt x="3" y="9"/>
                    <a:pt x="4" y="11"/>
                    <a:pt x="4" y="11"/>
                  </a:cubicBezTo>
                  <a:cubicBezTo>
                    <a:pt x="4" y="12"/>
                    <a:pt x="5" y="14"/>
                    <a:pt x="6" y="14"/>
                  </a:cubicBezTo>
                  <a:cubicBezTo>
                    <a:pt x="6" y="14"/>
                    <a:pt x="6" y="12"/>
                    <a:pt x="6" y="12"/>
                  </a:cubicBezTo>
                  <a:cubicBezTo>
                    <a:pt x="6" y="12"/>
                    <a:pt x="7" y="14"/>
                    <a:pt x="8" y="14"/>
                  </a:cubicBezTo>
                  <a:cubicBezTo>
                    <a:pt x="8" y="14"/>
                    <a:pt x="9" y="13"/>
                    <a:pt x="9" y="13"/>
                  </a:cubicBezTo>
                  <a:cubicBezTo>
                    <a:pt x="10" y="12"/>
                    <a:pt x="9" y="11"/>
                    <a:pt x="9" y="9"/>
                  </a:cubicBezTo>
                  <a:cubicBezTo>
                    <a:pt x="9" y="8"/>
                    <a:pt x="10" y="6"/>
                    <a:pt x="10" y="5"/>
                  </a:cubicBezTo>
                  <a:cubicBezTo>
                    <a:pt x="11" y="5"/>
                    <a:pt x="9" y="4"/>
                    <a:pt x="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32" name="Freeform 33"/>
            <p:cNvSpPr/>
            <p:nvPr/>
          </p:nvSpPr>
          <p:spPr bwMode="auto">
            <a:xfrm>
              <a:off x="6885917" y="3559446"/>
              <a:ext cx="48415" cy="44205"/>
            </a:xfrm>
            <a:custGeom>
              <a:avLst/>
              <a:gdLst>
                <a:gd name="T0" fmla="*/ 3 w 10"/>
                <a:gd name="T1" fmla="*/ 9 h 9"/>
                <a:gd name="T2" fmla="*/ 5 w 10"/>
                <a:gd name="T3" fmla="*/ 5 h 9"/>
                <a:gd name="T4" fmla="*/ 8 w 10"/>
                <a:gd name="T5" fmla="*/ 5 h 9"/>
                <a:gd name="T6" fmla="*/ 9 w 10"/>
                <a:gd name="T7" fmla="*/ 2 h 9"/>
                <a:gd name="T8" fmla="*/ 6 w 10"/>
                <a:gd name="T9" fmla="*/ 1 h 9"/>
                <a:gd name="T10" fmla="*/ 4 w 10"/>
                <a:gd name="T11" fmla="*/ 3 h 9"/>
                <a:gd name="T12" fmla="*/ 2 w 10"/>
                <a:gd name="T13" fmla="*/ 3 h 9"/>
                <a:gd name="T14" fmla="*/ 0 w 10"/>
                <a:gd name="T15" fmla="*/ 5 h 9"/>
                <a:gd name="T16" fmla="*/ 1 w 10"/>
                <a:gd name="T17" fmla="*/ 6 h 9"/>
                <a:gd name="T18" fmla="*/ 3 w 10"/>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9">
                  <a:moveTo>
                    <a:pt x="3" y="9"/>
                  </a:moveTo>
                  <a:cubicBezTo>
                    <a:pt x="4" y="9"/>
                    <a:pt x="5" y="6"/>
                    <a:pt x="5" y="5"/>
                  </a:cubicBezTo>
                  <a:cubicBezTo>
                    <a:pt x="6" y="4"/>
                    <a:pt x="8" y="5"/>
                    <a:pt x="8" y="5"/>
                  </a:cubicBezTo>
                  <a:cubicBezTo>
                    <a:pt x="9" y="5"/>
                    <a:pt x="10" y="2"/>
                    <a:pt x="9" y="2"/>
                  </a:cubicBezTo>
                  <a:cubicBezTo>
                    <a:pt x="9" y="1"/>
                    <a:pt x="7" y="0"/>
                    <a:pt x="6" y="1"/>
                  </a:cubicBezTo>
                  <a:cubicBezTo>
                    <a:pt x="5" y="1"/>
                    <a:pt x="6" y="3"/>
                    <a:pt x="4" y="3"/>
                  </a:cubicBezTo>
                  <a:cubicBezTo>
                    <a:pt x="3" y="3"/>
                    <a:pt x="2" y="2"/>
                    <a:pt x="2" y="3"/>
                  </a:cubicBezTo>
                  <a:cubicBezTo>
                    <a:pt x="1" y="3"/>
                    <a:pt x="0" y="5"/>
                    <a:pt x="0" y="5"/>
                  </a:cubicBezTo>
                  <a:cubicBezTo>
                    <a:pt x="0" y="6"/>
                    <a:pt x="0" y="6"/>
                    <a:pt x="1" y="6"/>
                  </a:cubicBezTo>
                  <a:cubicBezTo>
                    <a:pt x="2" y="6"/>
                    <a:pt x="2" y="8"/>
                    <a:pt x="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33" name="Freeform 34"/>
            <p:cNvSpPr/>
            <p:nvPr/>
          </p:nvSpPr>
          <p:spPr bwMode="auto">
            <a:xfrm>
              <a:off x="6850131" y="3395255"/>
              <a:ext cx="204187" cy="189452"/>
            </a:xfrm>
            <a:custGeom>
              <a:avLst/>
              <a:gdLst>
                <a:gd name="T0" fmla="*/ 37 w 41"/>
                <a:gd name="T1" fmla="*/ 27 h 38"/>
                <a:gd name="T2" fmla="*/ 36 w 41"/>
                <a:gd name="T3" fmla="*/ 30 h 38"/>
                <a:gd name="T4" fmla="*/ 39 w 41"/>
                <a:gd name="T5" fmla="*/ 28 h 38"/>
                <a:gd name="T6" fmla="*/ 39 w 41"/>
                <a:gd name="T7" fmla="*/ 24 h 38"/>
                <a:gd name="T8" fmla="*/ 38 w 41"/>
                <a:gd name="T9" fmla="*/ 16 h 38"/>
                <a:gd name="T10" fmla="*/ 39 w 41"/>
                <a:gd name="T11" fmla="*/ 14 h 38"/>
                <a:gd name="T12" fmla="*/ 40 w 41"/>
                <a:gd name="T13" fmla="*/ 9 h 38"/>
                <a:gd name="T14" fmla="*/ 35 w 41"/>
                <a:gd name="T15" fmla="*/ 1 h 38"/>
                <a:gd name="T16" fmla="*/ 33 w 41"/>
                <a:gd name="T17" fmla="*/ 1 h 38"/>
                <a:gd name="T18" fmla="*/ 35 w 41"/>
                <a:gd name="T19" fmla="*/ 2 h 38"/>
                <a:gd name="T20" fmla="*/ 32 w 41"/>
                <a:gd name="T21" fmla="*/ 1 h 38"/>
                <a:gd name="T22" fmla="*/ 31 w 41"/>
                <a:gd name="T23" fmla="*/ 2 h 38"/>
                <a:gd name="T24" fmla="*/ 31 w 41"/>
                <a:gd name="T25" fmla="*/ 5 h 38"/>
                <a:gd name="T26" fmla="*/ 32 w 41"/>
                <a:gd name="T27" fmla="*/ 8 h 38"/>
                <a:gd name="T28" fmla="*/ 31 w 41"/>
                <a:gd name="T29" fmla="*/ 16 h 38"/>
                <a:gd name="T30" fmla="*/ 25 w 41"/>
                <a:gd name="T31" fmla="*/ 21 h 38"/>
                <a:gd name="T32" fmla="*/ 22 w 41"/>
                <a:gd name="T33" fmla="*/ 20 h 38"/>
                <a:gd name="T34" fmla="*/ 21 w 41"/>
                <a:gd name="T35" fmla="*/ 20 h 38"/>
                <a:gd name="T36" fmla="*/ 20 w 41"/>
                <a:gd name="T37" fmla="*/ 25 h 38"/>
                <a:gd name="T38" fmla="*/ 19 w 41"/>
                <a:gd name="T39" fmla="*/ 28 h 38"/>
                <a:gd name="T40" fmla="*/ 15 w 41"/>
                <a:gd name="T41" fmla="*/ 27 h 38"/>
                <a:gd name="T42" fmla="*/ 7 w 41"/>
                <a:gd name="T43" fmla="*/ 28 h 38"/>
                <a:gd name="T44" fmla="*/ 2 w 41"/>
                <a:gd name="T45" fmla="*/ 33 h 38"/>
                <a:gd name="T46" fmla="*/ 3 w 41"/>
                <a:gd name="T47" fmla="*/ 35 h 38"/>
                <a:gd name="T48" fmla="*/ 7 w 41"/>
                <a:gd name="T49" fmla="*/ 34 h 38"/>
                <a:gd name="T50" fmla="*/ 11 w 41"/>
                <a:gd name="T51" fmla="*/ 33 h 38"/>
                <a:gd name="T52" fmla="*/ 15 w 41"/>
                <a:gd name="T53" fmla="*/ 32 h 38"/>
                <a:gd name="T54" fmla="*/ 18 w 41"/>
                <a:gd name="T55" fmla="*/ 34 h 38"/>
                <a:gd name="T56" fmla="*/ 21 w 41"/>
                <a:gd name="T57" fmla="*/ 38 h 38"/>
                <a:gd name="T58" fmla="*/ 25 w 41"/>
                <a:gd name="T59" fmla="*/ 34 h 38"/>
                <a:gd name="T60" fmla="*/ 27 w 41"/>
                <a:gd name="T61" fmla="*/ 33 h 38"/>
                <a:gd name="T62" fmla="*/ 32 w 41"/>
                <a:gd name="T63" fmla="*/ 32 h 38"/>
                <a:gd name="T64" fmla="*/ 34 w 41"/>
                <a:gd name="T65" fmla="*/ 32 h 38"/>
                <a:gd name="T66" fmla="*/ 35 w 41"/>
                <a:gd name="T67" fmla="*/ 2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38">
                  <a:moveTo>
                    <a:pt x="35" y="28"/>
                  </a:moveTo>
                  <a:cubicBezTo>
                    <a:pt x="36" y="28"/>
                    <a:pt x="36" y="27"/>
                    <a:pt x="37" y="27"/>
                  </a:cubicBezTo>
                  <a:cubicBezTo>
                    <a:pt x="37" y="27"/>
                    <a:pt x="37" y="28"/>
                    <a:pt x="37" y="28"/>
                  </a:cubicBezTo>
                  <a:cubicBezTo>
                    <a:pt x="37" y="28"/>
                    <a:pt x="36" y="29"/>
                    <a:pt x="36" y="30"/>
                  </a:cubicBezTo>
                  <a:cubicBezTo>
                    <a:pt x="37" y="31"/>
                    <a:pt x="38" y="31"/>
                    <a:pt x="39" y="31"/>
                  </a:cubicBezTo>
                  <a:cubicBezTo>
                    <a:pt x="39" y="31"/>
                    <a:pt x="39" y="30"/>
                    <a:pt x="39" y="28"/>
                  </a:cubicBezTo>
                  <a:cubicBezTo>
                    <a:pt x="39" y="27"/>
                    <a:pt x="41" y="28"/>
                    <a:pt x="40" y="27"/>
                  </a:cubicBezTo>
                  <a:cubicBezTo>
                    <a:pt x="39" y="26"/>
                    <a:pt x="39" y="24"/>
                    <a:pt x="39" y="24"/>
                  </a:cubicBezTo>
                  <a:cubicBezTo>
                    <a:pt x="39" y="23"/>
                    <a:pt x="39" y="21"/>
                    <a:pt x="39" y="20"/>
                  </a:cubicBezTo>
                  <a:cubicBezTo>
                    <a:pt x="39" y="19"/>
                    <a:pt x="38" y="16"/>
                    <a:pt x="38" y="16"/>
                  </a:cubicBezTo>
                  <a:cubicBezTo>
                    <a:pt x="38" y="15"/>
                    <a:pt x="38" y="14"/>
                    <a:pt x="38" y="14"/>
                  </a:cubicBezTo>
                  <a:cubicBezTo>
                    <a:pt x="39" y="14"/>
                    <a:pt x="39" y="14"/>
                    <a:pt x="39" y="14"/>
                  </a:cubicBezTo>
                  <a:cubicBezTo>
                    <a:pt x="40" y="14"/>
                    <a:pt x="39" y="13"/>
                    <a:pt x="39" y="12"/>
                  </a:cubicBezTo>
                  <a:cubicBezTo>
                    <a:pt x="39" y="11"/>
                    <a:pt x="40" y="10"/>
                    <a:pt x="40" y="9"/>
                  </a:cubicBezTo>
                  <a:cubicBezTo>
                    <a:pt x="40" y="9"/>
                    <a:pt x="38" y="4"/>
                    <a:pt x="37" y="4"/>
                  </a:cubicBezTo>
                  <a:cubicBezTo>
                    <a:pt x="37" y="4"/>
                    <a:pt x="36" y="1"/>
                    <a:pt x="35" y="1"/>
                  </a:cubicBezTo>
                  <a:cubicBezTo>
                    <a:pt x="35" y="0"/>
                    <a:pt x="34" y="0"/>
                    <a:pt x="34" y="0"/>
                  </a:cubicBezTo>
                  <a:cubicBezTo>
                    <a:pt x="33" y="0"/>
                    <a:pt x="33" y="1"/>
                    <a:pt x="33" y="1"/>
                  </a:cubicBezTo>
                  <a:cubicBezTo>
                    <a:pt x="33" y="1"/>
                    <a:pt x="34" y="1"/>
                    <a:pt x="34" y="1"/>
                  </a:cubicBezTo>
                  <a:cubicBezTo>
                    <a:pt x="35" y="1"/>
                    <a:pt x="35" y="2"/>
                    <a:pt x="35" y="2"/>
                  </a:cubicBezTo>
                  <a:cubicBezTo>
                    <a:pt x="35" y="3"/>
                    <a:pt x="34" y="2"/>
                    <a:pt x="33" y="2"/>
                  </a:cubicBezTo>
                  <a:cubicBezTo>
                    <a:pt x="33" y="2"/>
                    <a:pt x="33" y="2"/>
                    <a:pt x="32" y="1"/>
                  </a:cubicBezTo>
                  <a:cubicBezTo>
                    <a:pt x="32" y="1"/>
                    <a:pt x="32" y="0"/>
                    <a:pt x="31" y="0"/>
                  </a:cubicBezTo>
                  <a:cubicBezTo>
                    <a:pt x="31" y="1"/>
                    <a:pt x="31" y="1"/>
                    <a:pt x="31" y="2"/>
                  </a:cubicBezTo>
                  <a:cubicBezTo>
                    <a:pt x="31" y="2"/>
                    <a:pt x="31" y="3"/>
                    <a:pt x="30" y="3"/>
                  </a:cubicBezTo>
                  <a:cubicBezTo>
                    <a:pt x="30" y="4"/>
                    <a:pt x="31" y="4"/>
                    <a:pt x="31" y="5"/>
                  </a:cubicBezTo>
                  <a:cubicBezTo>
                    <a:pt x="32" y="6"/>
                    <a:pt x="32" y="6"/>
                    <a:pt x="31" y="7"/>
                  </a:cubicBezTo>
                  <a:cubicBezTo>
                    <a:pt x="31" y="7"/>
                    <a:pt x="32" y="7"/>
                    <a:pt x="32" y="8"/>
                  </a:cubicBezTo>
                  <a:cubicBezTo>
                    <a:pt x="33" y="8"/>
                    <a:pt x="32" y="11"/>
                    <a:pt x="32" y="12"/>
                  </a:cubicBezTo>
                  <a:cubicBezTo>
                    <a:pt x="32" y="13"/>
                    <a:pt x="32" y="15"/>
                    <a:pt x="31" y="16"/>
                  </a:cubicBezTo>
                  <a:cubicBezTo>
                    <a:pt x="30" y="17"/>
                    <a:pt x="29" y="19"/>
                    <a:pt x="28" y="19"/>
                  </a:cubicBezTo>
                  <a:cubicBezTo>
                    <a:pt x="27" y="19"/>
                    <a:pt x="25" y="21"/>
                    <a:pt x="25" y="21"/>
                  </a:cubicBezTo>
                  <a:cubicBezTo>
                    <a:pt x="25" y="22"/>
                    <a:pt x="24" y="22"/>
                    <a:pt x="23" y="22"/>
                  </a:cubicBezTo>
                  <a:cubicBezTo>
                    <a:pt x="23" y="22"/>
                    <a:pt x="22" y="21"/>
                    <a:pt x="22" y="20"/>
                  </a:cubicBezTo>
                  <a:cubicBezTo>
                    <a:pt x="23" y="20"/>
                    <a:pt x="23" y="19"/>
                    <a:pt x="23" y="19"/>
                  </a:cubicBezTo>
                  <a:cubicBezTo>
                    <a:pt x="22" y="19"/>
                    <a:pt x="21" y="19"/>
                    <a:pt x="21" y="20"/>
                  </a:cubicBezTo>
                  <a:cubicBezTo>
                    <a:pt x="21" y="20"/>
                    <a:pt x="21" y="21"/>
                    <a:pt x="21" y="22"/>
                  </a:cubicBezTo>
                  <a:cubicBezTo>
                    <a:pt x="21" y="23"/>
                    <a:pt x="20" y="24"/>
                    <a:pt x="20" y="25"/>
                  </a:cubicBezTo>
                  <a:cubicBezTo>
                    <a:pt x="19" y="26"/>
                    <a:pt x="20" y="26"/>
                    <a:pt x="20" y="27"/>
                  </a:cubicBezTo>
                  <a:cubicBezTo>
                    <a:pt x="20" y="28"/>
                    <a:pt x="19" y="28"/>
                    <a:pt x="19" y="28"/>
                  </a:cubicBezTo>
                  <a:cubicBezTo>
                    <a:pt x="18" y="28"/>
                    <a:pt x="18" y="27"/>
                    <a:pt x="17" y="27"/>
                  </a:cubicBezTo>
                  <a:cubicBezTo>
                    <a:pt x="17" y="27"/>
                    <a:pt x="17" y="27"/>
                    <a:pt x="15" y="27"/>
                  </a:cubicBezTo>
                  <a:cubicBezTo>
                    <a:pt x="13" y="27"/>
                    <a:pt x="13" y="27"/>
                    <a:pt x="12" y="28"/>
                  </a:cubicBezTo>
                  <a:cubicBezTo>
                    <a:pt x="11" y="28"/>
                    <a:pt x="8" y="28"/>
                    <a:pt x="7" y="28"/>
                  </a:cubicBezTo>
                  <a:cubicBezTo>
                    <a:pt x="6" y="28"/>
                    <a:pt x="5" y="30"/>
                    <a:pt x="4" y="31"/>
                  </a:cubicBezTo>
                  <a:cubicBezTo>
                    <a:pt x="3" y="31"/>
                    <a:pt x="3" y="32"/>
                    <a:pt x="2" y="33"/>
                  </a:cubicBezTo>
                  <a:cubicBezTo>
                    <a:pt x="2" y="33"/>
                    <a:pt x="0" y="33"/>
                    <a:pt x="0" y="34"/>
                  </a:cubicBezTo>
                  <a:cubicBezTo>
                    <a:pt x="0" y="35"/>
                    <a:pt x="2" y="35"/>
                    <a:pt x="3" y="35"/>
                  </a:cubicBezTo>
                  <a:cubicBezTo>
                    <a:pt x="4" y="35"/>
                    <a:pt x="5" y="35"/>
                    <a:pt x="5" y="34"/>
                  </a:cubicBezTo>
                  <a:cubicBezTo>
                    <a:pt x="5" y="34"/>
                    <a:pt x="6" y="34"/>
                    <a:pt x="7" y="34"/>
                  </a:cubicBezTo>
                  <a:cubicBezTo>
                    <a:pt x="7" y="35"/>
                    <a:pt x="9" y="34"/>
                    <a:pt x="9" y="34"/>
                  </a:cubicBezTo>
                  <a:cubicBezTo>
                    <a:pt x="10" y="34"/>
                    <a:pt x="10" y="33"/>
                    <a:pt x="11" y="33"/>
                  </a:cubicBezTo>
                  <a:cubicBezTo>
                    <a:pt x="11" y="33"/>
                    <a:pt x="12" y="33"/>
                    <a:pt x="13" y="32"/>
                  </a:cubicBezTo>
                  <a:cubicBezTo>
                    <a:pt x="13" y="32"/>
                    <a:pt x="15" y="32"/>
                    <a:pt x="15" y="32"/>
                  </a:cubicBezTo>
                  <a:cubicBezTo>
                    <a:pt x="16" y="32"/>
                    <a:pt x="17" y="32"/>
                    <a:pt x="18" y="32"/>
                  </a:cubicBezTo>
                  <a:cubicBezTo>
                    <a:pt x="19" y="33"/>
                    <a:pt x="18" y="34"/>
                    <a:pt x="18" y="34"/>
                  </a:cubicBezTo>
                  <a:cubicBezTo>
                    <a:pt x="17" y="34"/>
                    <a:pt x="18" y="36"/>
                    <a:pt x="19" y="36"/>
                  </a:cubicBezTo>
                  <a:cubicBezTo>
                    <a:pt x="20" y="37"/>
                    <a:pt x="20" y="38"/>
                    <a:pt x="21" y="38"/>
                  </a:cubicBezTo>
                  <a:cubicBezTo>
                    <a:pt x="23" y="38"/>
                    <a:pt x="23" y="35"/>
                    <a:pt x="24" y="35"/>
                  </a:cubicBezTo>
                  <a:cubicBezTo>
                    <a:pt x="24" y="34"/>
                    <a:pt x="25" y="34"/>
                    <a:pt x="25" y="34"/>
                  </a:cubicBezTo>
                  <a:cubicBezTo>
                    <a:pt x="25" y="34"/>
                    <a:pt x="25" y="32"/>
                    <a:pt x="25" y="32"/>
                  </a:cubicBezTo>
                  <a:cubicBezTo>
                    <a:pt x="26" y="32"/>
                    <a:pt x="26" y="33"/>
                    <a:pt x="27" y="33"/>
                  </a:cubicBezTo>
                  <a:cubicBezTo>
                    <a:pt x="27" y="33"/>
                    <a:pt x="28" y="33"/>
                    <a:pt x="29" y="33"/>
                  </a:cubicBezTo>
                  <a:cubicBezTo>
                    <a:pt x="30" y="33"/>
                    <a:pt x="31" y="32"/>
                    <a:pt x="32" y="32"/>
                  </a:cubicBezTo>
                  <a:cubicBezTo>
                    <a:pt x="32" y="31"/>
                    <a:pt x="32" y="30"/>
                    <a:pt x="33" y="30"/>
                  </a:cubicBezTo>
                  <a:cubicBezTo>
                    <a:pt x="33" y="30"/>
                    <a:pt x="33" y="32"/>
                    <a:pt x="34" y="32"/>
                  </a:cubicBezTo>
                  <a:cubicBezTo>
                    <a:pt x="34" y="32"/>
                    <a:pt x="34" y="29"/>
                    <a:pt x="34" y="29"/>
                  </a:cubicBezTo>
                  <a:cubicBezTo>
                    <a:pt x="34" y="28"/>
                    <a:pt x="35" y="28"/>
                    <a:pt x="35"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34" name="Freeform 35"/>
            <p:cNvSpPr/>
            <p:nvPr/>
          </p:nvSpPr>
          <p:spPr bwMode="auto">
            <a:xfrm>
              <a:off x="6984853" y="3290004"/>
              <a:ext cx="113671" cy="105251"/>
            </a:xfrm>
            <a:custGeom>
              <a:avLst/>
              <a:gdLst>
                <a:gd name="T0" fmla="*/ 20 w 23"/>
                <a:gd name="T1" fmla="*/ 9 h 21"/>
                <a:gd name="T2" fmla="*/ 20 w 23"/>
                <a:gd name="T3" fmla="*/ 7 h 21"/>
                <a:gd name="T4" fmla="*/ 17 w 23"/>
                <a:gd name="T5" fmla="*/ 8 h 21"/>
                <a:gd name="T6" fmla="*/ 16 w 23"/>
                <a:gd name="T7" fmla="*/ 6 h 21"/>
                <a:gd name="T8" fmla="*/ 14 w 23"/>
                <a:gd name="T9" fmla="*/ 7 h 21"/>
                <a:gd name="T10" fmla="*/ 10 w 23"/>
                <a:gd name="T11" fmla="*/ 4 h 21"/>
                <a:gd name="T12" fmla="*/ 6 w 23"/>
                <a:gd name="T13" fmla="*/ 1 h 21"/>
                <a:gd name="T14" fmla="*/ 5 w 23"/>
                <a:gd name="T15" fmla="*/ 1 h 21"/>
                <a:gd name="T16" fmla="*/ 5 w 23"/>
                <a:gd name="T17" fmla="*/ 3 h 21"/>
                <a:gd name="T18" fmla="*/ 6 w 23"/>
                <a:gd name="T19" fmla="*/ 8 h 21"/>
                <a:gd name="T20" fmla="*/ 6 w 23"/>
                <a:gd name="T21" fmla="*/ 10 h 21"/>
                <a:gd name="T22" fmla="*/ 5 w 23"/>
                <a:gd name="T23" fmla="*/ 13 h 21"/>
                <a:gd name="T24" fmla="*/ 3 w 23"/>
                <a:gd name="T25" fmla="*/ 12 h 21"/>
                <a:gd name="T26" fmla="*/ 2 w 23"/>
                <a:gd name="T27" fmla="*/ 14 h 21"/>
                <a:gd name="T28" fmla="*/ 1 w 23"/>
                <a:gd name="T29" fmla="*/ 15 h 21"/>
                <a:gd name="T30" fmla="*/ 2 w 23"/>
                <a:gd name="T31" fmla="*/ 18 h 21"/>
                <a:gd name="T32" fmla="*/ 2 w 23"/>
                <a:gd name="T33" fmla="*/ 19 h 21"/>
                <a:gd name="T34" fmla="*/ 3 w 23"/>
                <a:gd name="T35" fmla="*/ 20 h 21"/>
                <a:gd name="T36" fmla="*/ 5 w 23"/>
                <a:gd name="T37" fmla="*/ 19 h 21"/>
                <a:gd name="T38" fmla="*/ 6 w 23"/>
                <a:gd name="T39" fmla="*/ 19 h 21"/>
                <a:gd name="T40" fmla="*/ 5 w 23"/>
                <a:gd name="T41" fmla="*/ 17 h 21"/>
                <a:gd name="T42" fmla="*/ 3 w 23"/>
                <a:gd name="T43" fmla="*/ 17 h 21"/>
                <a:gd name="T44" fmla="*/ 3 w 23"/>
                <a:gd name="T45" fmla="*/ 15 h 21"/>
                <a:gd name="T46" fmla="*/ 5 w 23"/>
                <a:gd name="T47" fmla="*/ 16 h 21"/>
                <a:gd name="T48" fmla="*/ 7 w 23"/>
                <a:gd name="T49" fmla="*/ 15 h 21"/>
                <a:gd name="T50" fmla="*/ 10 w 23"/>
                <a:gd name="T51" fmla="*/ 16 h 21"/>
                <a:gd name="T52" fmla="*/ 14 w 23"/>
                <a:gd name="T53" fmla="*/ 18 h 21"/>
                <a:gd name="T54" fmla="*/ 15 w 23"/>
                <a:gd name="T55" fmla="*/ 16 h 21"/>
                <a:gd name="T56" fmla="*/ 18 w 23"/>
                <a:gd name="T57" fmla="*/ 12 h 21"/>
                <a:gd name="T58" fmla="*/ 23 w 23"/>
                <a:gd name="T59" fmla="*/ 11 h 21"/>
                <a:gd name="T60" fmla="*/ 21 w 23"/>
                <a:gd name="T61" fmla="*/ 11 h 21"/>
                <a:gd name="T62" fmla="*/ 20 w 23"/>
                <a:gd name="T6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21">
                  <a:moveTo>
                    <a:pt x="20" y="9"/>
                  </a:moveTo>
                  <a:cubicBezTo>
                    <a:pt x="20" y="8"/>
                    <a:pt x="20" y="7"/>
                    <a:pt x="20" y="7"/>
                  </a:cubicBezTo>
                  <a:cubicBezTo>
                    <a:pt x="19" y="6"/>
                    <a:pt x="18" y="8"/>
                    <a:pt x="17" y="8"/>
                  </a:cubicBezTo>
                  <a:cubicBezTo>
                    <a:pt x="16" y="8"/>
                    <a:pt x="16" y="7"/>
                    <a:pt x="16" y="6"/>
                  </a:cubicBezTo>
                  <a:cubicBezTo>
                    <a:pt x="16" y="6"/>
                    <a:pt x="15" y="6"/>
                    <a:pt x="14" y="7"/>
                  </a:cubicBezTo>
                  <a:cubicBezTo>
                    <a:pt x="13" y="7"/>
                    <a:pt x="11" y="5"/>
                    <a:pt x="10" y="4"/>
                  </a:cubicBezTo>
                  <a:cubicBezTo>
                    <a:pt x="8" y="3"/>
                    <a:pt x="6" y="1"/>
                    <a:pt x="6" y="1"/>
                  </a:cubicBezTo>
                  <a:cubicBezTo>
                    <a:pt x="6" y="0"/>
                    <a:pt x="5" y="1"/>
                    <a:pt x="5" y="1"/>
                  </a:cubicBezTo>
                  <a:cubicBezTo>
                    <a:pt x="4" y="2"/>
                    <a:pt x="5" y="2"/>
                    <a:pt x="5" y="3"/>
                  </a:cubicBezTo>
                  <a:cubicBezTo>
                    <a:pt x="6" y="3"/>
                    <a:pt x="6" y="7"/>
                    <a:pt x="6" y="8"/>
                  </a:cubicBezTo>
                  <a:cubicBezTo>
                    <a:pt x="6" y="8"/>
                    <a:pt x="6" y="10"/>
                    <a:pt x="6" y="10"/>
                  </a:cubicBezTo>
                  <a:cubicBezTo>
                    <a:pt x="7" y="11"/>
                    <a:pt x="6" y="12"/>
                    <a:pt x="5" y="13"/>
                  </a:cubicBezTo>
                  <a:cubicBezTo>
                    <a:pt x="5" y="13"/>
                    <a:pt x="4" y="12"/>
                    <a:pt x="3" y="12"/>
                  </a:cubicBezTo>
                  <a:cubicBezTo>
                    <a:pt x="2" y="12"/>
                    <a:pt x="3" y="13"/>
                    <a:pt x="2" y="14"/>
                  </a:cubicBezTo>
                  <a:cubicBezTo>
                    <a:pt x="2" y="14"/>
                    <a:pt x="1" y="15"/>
                    <a:pt x="1" y="15"/>
                  </a:cubicBezTo>
                  <a:cubicBezTo>
                    <a:pt x="0" y="16"/>
                    <a:pt x="1" y="17"/>
                    <a:pt x="2" y="18"/>
                  </a:cubicBezTo>
                  <a:cubicBezTo>
                    <a:pt x="3" y="19"/>
                    <a:pt x="2" y="19"/>
                    <a:pt x="2" y="19"/>
                  </a:cubicBezTo>
                  <a:cubicBezTo>
                    <a:pt x="2" y="20"/>
                    <a:pt x="2" y="20"/>
                    <a:pt x="3" y="20"/>
                  </a:cubicBezTo>
                  <a:cubicBezTo>
                    <a:pt x="4" y="21"/>
                    <a:pt x="4" y="20"/>
                    <a:pt x="5" y="19"/>
                  </a:cubicBezTo>
                  <a:cubicBezTo>
                    <a:pt x="5" y="19"/>
                    <a:pt x="6" y="19"/>
                    <a:pt x="6" y="19"/>
                  </a:cubicBezTo>
                  <a:cubicBezTo>
                    <a:pt x="7" y="19"/>
                    <a:pt x="6" y="17"/>
                    <a:pt x="5" y="17"/>
                  </a:cubicBezTo>
                  <a:cubicBezTo>
                    <a:pt x="4" y="17"/>
                    <a:pt x="4" y="17"/>
                    <a:pt x="3" y="17"/>
                  </a:cubicBezTo>
                  <a:cubicBezTo>
                    <a:pt x="2" y="16"/>
                    <a:pt x="3" y="15"/>
                    <a:pt x="3" y="15"/>
                  </a:cubicBezTo>
                  <a:cubicBezTo>
                    <a:pt x="4" y="15"/>
                    <a:pt x="5" y="16"/>
                    <a:pt x="5" y="16"/>
                  </a:cubicBezTo>
                  <a:cubicBezTo>
                    <a:pt x="5" y="17"/>
                    <a:pt x="7" y="15"/>
                    <a:pt x="7" y="15"/>
                  </a:cubicBezTo>
                  <a:cubicBezTo>
                    <a:pt x="8" y="15"/>
                    <a:pt x="9" y="16"/>
                    <a:pt x="10" y="16"/>
                  </a:cubicBezTo>
                  <a:cubicBezTo>
                    <a:pt x="11" y="16"/>
                    <a:pt x="14" y="17"/>
                    <a:pt x="14" y="18"/>
                  </a:cubicBezTo>
                  <a:cubicBezTo>
                    <a:pt x="15" y="19"/>
                    <a:pt x="15" y="17"/>
                    <a:pt x="15" y="16"/>
                  </a:cubicBezTo>
                  <a:cubicBezTo>
                    <a:pt x="16" y="14"/>
                    <a:pt x="17" y="13"/>
                    <a:pt x="18" y="12"/>
                  </a:cubicBezTo>
                  <a:cubicBezTo>
                    <a:pt x="19" y="12"/>
                    <a:pt x="23" y="11"/>
                    <a:pt x="23" y="11"/>
                  </a:cubicBezTo>
                  <a:cubicBezTo>
                    <a:pt x="23" y="11"/>
                    <a:pt x="22" y="11"/>
                    <a:pt x="21" y="11"/>
                  </a:cubicBezTo>
                  <a:cubicBezTo>
                    <a:pt x="21" y="11"/>
                    <a:pt x="20" y="9"/>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35" name="Freeform 36"/>
            <p:cNvSpPr/>
            <p:nvPr/>
          </p:nvSpPr>
          <p:spPr bwMode="auto">
            <a:xfrm>
              <a:off x="6934332" y="3039505"/>
              <a:ext cx="109461" cy="235763"/>
            </a:xfrm>
            <a:custGeom>
              <a:avLst/>
              <a:gdLst>
                <a:gd name="T0" fmla="*/ 2 w 22"/>
                <a:gd name="T1" fmla="*/ 9 h 47"/>
                <a:gd name="T2" fmla="*/ 5 w 22"/>
                <a:gd name="T3" fmla="*/ 13 h 47"/>
                <a:gd name="T4" fmla="*/ 7 w 22"/>
                <a:gd name="T5" fmla="*/ 18 h 47"/>
                <a:gd name="T6" fmla="*/ 8 w 22"/>
                <a:gd name="T7" fmla="*/ 22 h 47"/>
                <a:gd name="T8" fmla="*/ 9 w 22"/>
                <a:gd name="T9" fmla="*/ 25 h 47"/>
                <a:gd name="T10" fmla="*/ 9 w 22"/>
                <a:gd name="T11" fmla="*/ 26 h 47"/>
                <a:gd name="T12" fmla="*/ 9 w 22"/>
                <a:gd name="T13" fmla="*/ 30 h 47"/>
                <a:gd name="T14" fmla="*/ 12 w 22"/>
                <a:gd name="T15" fmla="*/ 37 h 47"/>
                <a:gd name="T16" fmla="*/ 14 w 22"/>
                <a:gd name="T17" fmla="*/ 47 h 47"/>
                <a:gd name="T18" fmla="*/ 16 w 22"/>
                <a:gd name="T19" fmla="*/ 44 h 47"/>
                <a:gd name="T20" fmla="*/ 20 w 22"/>
                <a:gd name="T21" fmla="*/ 46 h 47"/>
                <a:gd name="T22" fmla="*/ 18 w 22"/>
                <a:gd name="T23" fmla="*/ 42 h 47"/>
                <a:gd name="T24" fmla="*/ 15 w 22"/>
                <a:gd name="T25" fmla="*/ 38 h 47"/>
                <a:gd name="T26" fmla="*/ 15 w 22"/>
                <a:gd name="T27" fmla="*/ 34 h 47"/>
                <a:gd name="T28" fmla="*/ 15 w 22"/>
                <a:gd name="T29" fmla="*/ 30 h 47"/>
                <a:gd name="T30" fmla="*/ 21 w 22"/>
                <a:gd name="T31" fmla="*/ 33 h 47"/>
                <a:gd name="T32" fmla="*/ 19 w 22"/>
                <a:gd name="T33" fmla="*/ 30 h 47"/>
                <a:gd name="T34" fmla="*/ 19 w 22"/>
                <a:gd name="T35" fmla="*/ 29 h 47"/>
                <a:gd name="T36" fmla="*/ 19 w 22"/>
                <a:gd name="T37" fmla="*/ 29 h 47"/>
                <a:gd name="T38" fmla="*/ 18 w 22"/>
                <a:gd name="T39" fmla="*/ 28 h 47"/>
                <a:gd name="T40" fmla="*/ 18 w 22"/>
                <a:gd name="T41" fmla="*/ 28 h 47"/>
                <a:gd name="T42" fmla="*/ 18 w 22"/>
                <a:gd name="T43" fmla="*/ 27 h 47"/>
                <a:gd name="T44" fmla="*/ 18 w 22"/>
                <a:gd name="T45" fmla="*/ 27 h 47"/>
                <a:gd name="T46" fmla="*/ 17 w 22"/>
                <a:gd name="T47" fmla="*/ 26 h 47"/>
                <a:gd name="T48" fmla="*/ 17 w 22"/>
                <a:gd name="T49" fmla="*/ 24 h 47"/>
                <a:gd name="T50" fmla="*/ 14 w 22"/>
                <a:gd name="T51" fmla="*/ 21 h 47"/>
                <a:gd name="T52" fmla="*/ 10 w 22"/>
                <a:gd name="T53" fmla="*/ 13 h 47"/>
                <a:gd name="T54" fmla="*/ 8 w 22"/>
                <a:gd name="T55" fmla="*/ 10 h 47"/>
                <a:gd name="T56" fmla="*/ 6 w 22"/>
                <a:gd name="T57" fmla="*/ 4 h 47"/>
                <a:gd name="T58" fmla="*/ 5 w 22"/>
                <a:gd name="T59" fmla="*/ 2 h 47"/>
                <a:gd name="T60" fmla="*/ 1 w 22"/>
                <a:gd name="T61" fmla="*/ 1 h 47"/>
                <a:gd name="T62" fmla="*/ 4 w 22"/>
                <a:gd name="T63" fmla="*/ 4 h 47"/>
                <a:gd name="T64" fmla="*/ 2 w 22"/>
                <a:gd name="T65" fmla="*/ 5 h 47"/>
                <a:gd name="T66" fmla="*/ 2 w 22"/>
                <a:gd name="T67" fmla="*/ 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 h="47">
                  <a:moveTo>
                    <a:pt x="2" y="9"/>
                  </a:moveTo>
                  <a:cubicBezTo>
                    <a:pt x="3" y="10"/>
                    <a:pt x="4" y="11"/>
                    <a:pt x="5" y="13"/>
                  </a:cubicBezTo>
                  <a:cubicBezTo>
                    <a:pt x="6" y="14"/>
                    <a:pt x="6" y="18"/>
                    <a:pt x="7" y="18"/>
                  </a:cubicBezTo>
                  <a:cubicBezTo>
                    <a:pt x="8" y="19"/>
                    <a:pt x="8" y="21"/>
                    <a:pt x="8" y="22"/>
                  </a:cubicBezTo>
                  <a:cubicBezTo>
                    <a:pt x="8" y="22"/>
                    <a:pt x="9" y="24"/>
                    <a:pt x="9" y="25"/>
                  </a:cubicBezTo>
                  <a:cubicBezTo>
                    <a:pt x="9" y="25"/>
                    <a:pt x="9" y="26"/>
                    <a:pt x="9" y="26"/>
                  </a:cubicBezTo>
                  <a:cubicBezTo>
                    <a:pt x="9" y="27"/>
                    <a:pt x="9" y="29"/>
                    <a:pt x="9" y="30"/>
                  </a:cubicBezTo>
                  <a:cubicBezTo>
                    <a:pt x="9" y="31"/>
                    <a:pt x="12" y="36"/>
                    <a:pt x="12" y="37"/>
                  </a:cubicBezTo>
                  <a:cubicBezTo>
                    <a:pt x="12" y="38"/>
                    <a:pt x="13" y="46"/>
                    <a:pt x="14" y="47"/>
                  </a:cubicBezTo>
                  <a:cubicBezTo>
                    <a:pt x="16" y="47"/>
                    <a:pt x="15" y="45"/>
                    <a:pt x="16" y="44"/>
                  </a:cubicBezTo>
                  <a:cubicBezTo>
                    <a:pt x="16" y="44"/>
                    <a:pt x="18" y="46"/>
                    <a:pt x="20" y="46"/>
                  </a:cubicBezTo>
                  <a:cubicBezTo>
                    <a:pt x="22" y="47"/>
                    <a:pt x="18" y="42"/>
                    <a:pt x="18" y="42"/>
                  </a:cubicBezTo>
                  <a:cubicBezTo>
                    <a:pt x="18" y="41"/>
                    <a:pt x="16" y="39"/>
                    <a:pt x="15" y="38"/>
                  </a:cubicBezTo>
                  <a:cubicBezTo>
                    <a:pt x="14" y="37"/>
                    <a:pt x="14" y="35"/>
                    <a:pt x="15" y="34"/>
                  </a:cubicBezTo>
                  <a:cubicBezTo>
                    <a:pt x="15" y="33"/>
                    <a:pt x="15" y="31"/>
                    <a:pt x="15" y="30"/>
                  </a:cubicBezTo>
                  <a:cubicBezTo>
                    <a:pt x="16" y="30"/>
                    <a:pt x="20" y="32"/>
                    <a:pt x="21" y="33"/>
                  </a:cubicBezTo>
                  <a:cubicBezTo>
                    <a:pt x="22" y="33"/>
                    <a:pt x="20" y="31"/>
                    <a:pt x="19" y="30"/>
                  </a:cubicBezTo>
                  <a:cubicBezTo>
                    <a:pt x="19" y="30"/>
                    <a:pt x="19" y="30"/>
                    <a:pt x="19" y="29"/>
                  </a:cubicBezTo>
                  <a:cubicBezTo>
                    <a:pt x="19" y="29"/>
                    <a:pt x="19" y="29"/>
                    <a:pt x="19" y="29"/>
                  </a:cubicBezTo>
                  <a:cubicBezTo>
                    <a:pt x="19" y="29"/>
                    <a:pt x="18" y="28"/>
                    <a:pt x="18" y="28"/>
                  </a:cubicBezTo>
                  <a:cubicBezTo>
                    <a:pt x="18" y="28"/>
                    <a:pt x="18" y="28"/>
                    <a:pt x="18" y="28"/>
                  </a:cubicBezTo>
                  <a:cubicBezTo>
                    <a:pt x="18" y="28"/>
                    <a:pt x="18" y="27"/>
                    <a:pt x="18" y="27"/>
                  </a:cubicBezTo>
                  <a:cubicBezTo>
                    <a:pt x="18" y="27"/>
                    <a:pt x="18" y="27"/>
                    <a:pt x="18" y="27"/>
                  </a:cubicBezTo>
                  <a:cubicBezTo>
                    <a:pt x="18" y="26"/>
                    <a:pt x="18" y="26"/>
                    <a:pt x="17" y="26"/>
                  </a:cubicBezTo>
                  <a:cubicBezTo>
                    <a:pt x="17" y="25"/>
                    <a:pt x="17" y="25"/>
                    <a:pt x="17" y="24"/>
                  </a:cubicBezTo>
                  <a:cubicBezTo>
                    <a:pt x="17" y="23"/>
                    <a:pt x="15" y="22"/>
                    <a:pt x="14" y="21"/>
                  </a:cubicBezTo>
                  <a:cubicBezTo>
                    <a:pt x="13" y="19"/>
                    <a:pt x="11" y="14"/>
                    <a:pt x="10" y="13"/>
                  </a:cubicBezTo>
                  <a:cubicBezTo>
                    <a:pt x="9" y="12"/>
                    <a:pt x="9" y="12"/>
                    <a:pt x="8" y="10"/>
                  </a:cubicBezTo>
                  <a:cubicBezTo>
                    <a:pt x="8" y="9"/>
                    <a:pt x="6" y="5"/>
                    <a:pt x="6" y="4"/>
                  </a:cubicBezTo>
                  <a:cubicBezTo>
                    <a:pt x="5" y="3"/>
                    <a:pt x="5" y="3"/>
                    <a:pt x="5" y="2"/>
                  </a:cubicBezTo>
                  <a:cubicBezTo>
                    <a:pt x="5" y="1"/>
                    <a:pt x="2" y="0"/>
                    <a:pt x="1" y="1"/>
                  </a:cubicBezTo>
                  <a:cubicBezTo>
                    <a:pt x="0" y="1"/>
                    <a:pt x="3" y="3"/>
                    <a:pt x="4" y="4"/>
                  </a:cubicBezTo>
                  <a:cubicBezTo>
                    <a:pt x="4" y="5"/>
                    <a:pt x="3" y="4"/>
                    <a:pt x="2" y="5"/>
                  </a:cubicBezTo>
                  <a:cubicBezTo>
                    <a:pt x="1" y="6"/>
                    <a:pt x="2" y="8"/>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36" name="Freeform 37"/>
            <p:cNvSpPr/>
            <p:nvPr/>
          </p:nvSpPr>
          <p:spPr bwMode="auto">
            <a:xfrm>
              <a:off x="6696464" y="3908880"/>
              <a:ext cx="119987" cy="134721"/>
            </a:xfrm>
            <a:custGeom>
              <a:avLst/>
              <a:gdLst>
                <a:gd name="T0" fmla="*/ 5 w 24"/>
                <a:gd name="T1" fmla="*/ 1 h 27"/>
                <a:gd name="T2" fmla="*/ 3 w 24"/>
                <a:gd name="T3" fmla="*/ 4 h 27"/>
                <a:gd name="T4" fmla="*/ 4 w 24"/>
                <a:gd name="T5" fmla="*/ 12 h 27"/>
                <a:gd name="T6" fmla="*/ 1 w 24"/>
                <a:gd name="T7" fmla="*/ 11 h 27"/>
                <a:gd name="T8" fmla="*/ 1 w 24"/>
                <a:gd name="T9" fmla="*/ 14 h 27"/>
                <a:gd name="T10" fmla="*/ 3 w 24"/>
                <a:gd name="T11" fmla="*/ 17 h 27"/>
                <a:gd name="T12" fmla="*/ 6 w 24"/>
                <a:gd name="T13" fmla="*/ 19 h 27"/>
                <a:gd name="T14" fmla="*/ 6 w 24"/>
                <a:gd name="T15" fmla="*/ 21 h 27"/>
                <a:gd name="T16" fmla="*/ 9 w 24"/>
                <a:gd name="T17" fmla="*/ 22 h 27"/>
                <a:gd name="T18" fmla="*/ 12 w 24"/>
                <a:gd name="T19" fmla="*/ 21 h 27"/>
                <a:gd name="T20" fmla="*/ 12 w 24"/>
                <a:gd name="T21" fmla="*/ 22 h 27"/>
                <a:gd name="T22" fmla="*/ 14 w 24"/>
                <a:gd name="T23" fmla="*/ 23 h 27"/>
                <a:gd name="T24" fmla="*/ 17 w 24"/>
                <a:gd name="T25" fmla="*/ 24 h 27"/>
                <a:gd name="T26" fmla="*/ 17 w 24"/>
                <a:gd name="T27" fmla="*/ 22 h 27"/>
                <a:gd name="T28" fmla="*/ 19 w 24"/>
                <a:gd name="T29" fmla="*/ 24 h 27"/>
                <a:gd name="T30" fmla="*/ 18 w 24"/>
                <a:gd name="T31" fmla="*/ 26 h 27"/>
                <a:gd name="T32" fmla="*/ 23 w 24"/>
                <a:gd name="T33" fmla="*/ 27 h 27"/>
                <a:gd name="T34" fmla="*/ 23 w 24"/>
                <a:gd name="T35" fmla="*/ 26 h 27"/>
                <a:gd name="T36" fmla="*/ 21 w 24"/>
                <a:gd name="T37" fmla="*/ 24 h 27"/>
                <a:gd name="T38" fmla="*/ 21 w 24"/>
                <a:gd name="T39" fmla="*/ 22 h 27"/>
                <a:gd name="T40" fmla="*/ 19 w 24"/>
                <a:gd name="T41" fmla="*/ 21 h 27"/>
                <a:gd name="T42" fmla="*/ 17 w 24"/>
                <a:gd name="T43" fmla="*/ 20 h 27"/>
                <a:gd name="T44" fmla="*/ 12 w 24"/>
                <a:gd name="T45" fmla="*/ 20 h 27"/>
                <a:gd name="T46" fmla="*/ 11 w 24"/>
                <a:gd name="T47" fmla="*/ 17 h 27"/>
                <a:gd name="T48" fmla="*/ 13 w 24"/>
                <a:gd name="T49" fmla="*/ 18 h 27"/>
                <a:gd name="T50" fmla="*/ 12 w 24"/>
                <a:gd name="T51" fmla="*/ 16 h 27"/>
                <a:gd name="T52" fmla="*/ 10 w 24"/>
                <a:gd name="T53" fmla="*/ 14 h 27"/>
                <a:gd name="T54" fmla="*/ 12 w 24"/>
                <a:gd name="T55" fmla="*/ 12 h 27"/>
                <a:gd name="T56" fmla="*/ 11 w 24"/>
                <a:gd name="T57" fmla="*/ 7 h 27"/>
                <a:gd name="T58" fmla="*/ 10 w 24"/>
                <a:gd name="T59" fmla="*/ 4 h 27"/>
                <a:gd name="T60" fmla="*/ 8 w 24"/>
                <a:gd name="T61" fmla="*/ 2 h 27"/>
                <a:gd name="T62" fmla="*/ 5 w 24"/>
                <a:gd name="T63"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27">
                  <a:moveTo>
                    <a:pt x="5" y="1"/>
                  </a:moveTo>
                  <a:cubicBezTo>
                    <a:pt x="3" y="1"/>
                    <a:pt x="2" y="2"/>
                    <a:pt x="3" y="4"/>
                  </a:cubicBezTo>
                  <a:cubicBezTo>
                    <a:pt x="3" y="5"/>
                    <a:pt x="4" y="11"/>
                    <a:pt x="4" y="12"/>
                  </a:cubicBezTo>
                  <a:cubicBezTo>
                    <a:pt x="3" y="13"/>
                    <a:pt x="2" y="11"/>
                    <a:pt x="1" y="11"/>
                  </a:cubicBezTo>
                  <a:cubicBezTo>
                    <a:pt x="0" y="11"/>
                    <a:pt x="2" y="14"/>
                    <a:pt x="1" y="14"/>
                  </a:cubicBezTo>
                  <a:cubicBezTo>
                    <a:pt x="1" y="15"/>
                    <a:pt x="2" y="16"/>
                    <a:pt x="3" y="17"/>
                  </a:cubicBezTo>
                  <a:cubicBezTo>
                    <a:pt x="4" y="18"/>
                    <a:pt x="7" y="18"/>
                    <a:pt x="6" y="19"/>
                  </a:cubicBezTo>
                  <a:cubicBezTo>
                    <a:pt x="4" y="20"/>
                    <a:pt x="5" y="20"/>
                    <a:pt x="6" y="21"/>
                  </a:cubicBezTo>
                  <a:cubicBezTo>
                    <a:pt x="7" y="21"/>
                    <a:pt x="8" y="22"/>
                    <a:pt x="9" y="22"/>
                  </a:cubicBezTo>
                  <a:cubicBezTo>
                    <a:pt x="11" y="23"/>
                    <a:pt x="11" y="22"/>
                    <a:pt x="12" y="21"/>
                  </a:cubicBezTo>
                  <a:cubicBezTo>
                    <a:pt x="13" y="21"/>
                    <a:pt x="12" y="22"/>
                    <a:pt x="12" y="22"/>
                  </a:cubicBezTo>
                  <a:cubicBezTo>
                    <a:pt x="12" y="23"/>
                    <a:pt x="13" y="23"/>
                    <a:pt x="14" y="23"/>
                  </a:cubicBezTo>
                  <a:cubicBezTo>
                    <a:pt x="16" y="23"/>
                    <a:pt x="16" y="24"/>
                    <a:pt x="17" y="24"/>
                  </a:cubicBezTo>
                  <a:cubicBezTo>
                    <a:pt x="17" y="25"/>
                    <a:pt x="17" y="23"/>
                    <a:pt x="17" y="22"/>
                  </a:cubicBezTo>
                  <a:cubicBezTo>
                    <a:pt x="17" y="22"/>
                    <a:pt x="18" y="23"/>
                    <a:pt x="19" y="24"/>
                  </a:cubicBezTo>
                  <a:cubicBezTo>
                    <a:pt x="19" y="25"/>
                    <a:pt x="18" y="25"/>
                    <a:pt x="18" y="26"/>
                  </a:cubicBezTo>
                  <a:cubicBezTo>
                    <a:pt x="19" y="26"/>
                    <a:pt x="22" y="27"/>
                    <a:pt x="23" y="27"/>
                  </a:cubicBezTo>
                  <a:cubicBezTo>
                    <a:pt x="24" y="27"/>
                    <a:pt x="23" y="26"/>
                    <a:pt x="23" y="26"/>
                  </a:cubicBezTo>
                  <a:cubicBezTo>
                    <a:pt x="23" y="25"/>
                    <a:pt x="22" y="24"/>
                    <a:pt x="21" y="24"/>
                  </a:cubicBezTo>
                  <a:cubicBezTo>
                    <a:pt x="21" y="23"/>
                    <a:pt x="22" y="23"/>
                    <a:pt x="21" y="22"/>
                  </a:cubicBezTo>
                  <a:cubicBezTo>
                    <a:pt x="21" y="21"/>
                    <a:pt x="20" y="21"/>
                    <a:pt x="19" y="21"/>
                  </a:cubicBezTo>
                  <a:cubicBezTo>
                    <a:pt x="18" y="21"/>
                    <a:pt x="18" y="21"/>
                    <a:pt x="17" y="20"/>
                  </a:cubicBezTo>
                  <a:cubicBezTo>
                    <a:pt x="16" y="20"/>
                    <a:pt x="14" y="20"/>
                    <a:pt x="12" y="20"/>
                  </a:cubicBezTo>
                  <a:cubicBezTo>
                    <a:pt x="11" y="20"/>
                    <a:pt x="11" y="18"/>
                    <a:pt x="11" y="17"/>
                  </a:cubicBezTo>
                  <a:cubicBezTo>
                    <a:pt x="11" y="16"/>
                    <a:pt x="12" y="18"/>
                    <a:pt x="13" y="18"/>
                  </a:cubicBezTo>
                  <a:cubicBezTo>
                    <a:pt x="15" y="19"/>
                    <a:pt x="13" y="16"/>
                    <a:pt x="12" y="16"/>
                  </a:cubicBezTo>
                  <a:cubicBezTo>
                    <a:pt x="11" y="15"/>
                    <a:pt x="10" y="14"/>
                    <a:pt x="10" y="14"/>
                  </a:cubicBezTo>
                  <a:cubicBezTo>
                    <a:pt x="10" y="13"/>
                    <a:pt x="12" y="12"/>
                    <a:pt x="12" y="12"/>
                  </a:cubicBezTo>
                  <a:cubicBezTo>
                    <a:pt x="12" y="11"/>
                    <a:pt x="13" y="8"/>
                    <a:pt x="11" y="7"/>
                  </a:cubicBezTo>
                  <a:cubicBezTo>
                    <a:pt x="9" y="5"/>
                    <a:pt x="9" y="4"/>
                    <a:pt x="10" y="4"/>
                  </a:cubicBezTo>
                  <a:cubicBezTo>
                    <a:pt x="10" y="3"/>
                    <a:pt x="10" y="2"/>
                    <a:pt x="8" y="2"/>
                  </a:cubicBezTo>
                  <a:cubicBezTo>
                    <a:pt x="6" y="2"/>
                    <a:pt x="7" y="0"/>
                    <a:pt x="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37" name="Freeform 38"/>
            <p:cNvSpPr/>
            <p:nvPr/>
          </p:nvSpPr>
          <p:spPr bwMode="auto">
            <a:xfrm>
              <a:off x="6816449" y="4043599"/>
              <a:ext cx="37891" cy="54731"/>
            </a:xfrm>
            <a:custGeom>
              <a:avLst/>
              <a:gdLst>
                <a:gd name="T0" fmla="*/ 1 w 8"/>
                <a:gd name="T1" fmla="*/ 1 h 11"/>
                <a:gd name="T2" fmla="*/ 2 w 8"/>
                <a:gd name="T3" fmla="*/ 2 h 11"/>
                <a:gd name="T4" fmla="*/ 4 w 8"/>
                <a:gd name="T5" fmla="*/ 5 h 11"/>
                <a:gd name="T6" fmla="*/ 4 w 8"/>
                <a:gd name="T7" fmla="*/ 7 h 11"/>
                <a:gd name="T8" fmla="*/ 3 w 8"/>
                <a:gd name="T9" fmla="*/ 8 h 11"/>
                <a:gd name="T10" fmla="*/ 5 w 8"/>
                <a:gd name="T11" fmla="*/ 11 h 11"/>
                <a:gd name="T12" fmla="*/ 6 w 8"/>
                <a:gd name="T13" fmla="*/ 8 h 11"/>
                <a:gd name="T14" fmla="*/ 7 w 8"/>
                <a:gd name="T15" fmla="*/ 6 h 11"/>
                <a:gd name="T16" fmla="*/ 6 w 8"/>
                <a:gd name="T17" fmla="*/ 3 h 11"/>
                <a:gd name="T18" fmla="*/ 4 w 8"/>
                <a:gd name="T19" fmla="*/ 1 h 11"/>
                <a:gd name="T20" fmla="*/ 1 w 8"/>
                <a:gd name="T21"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11">
                  <a:moveTo>
                    <a:pt x="1" y="1"/>
                  </a:moveTo>
                  <a:cubicBezTo>
                    <a:pt x="1" y="2"/>
                    <a:pt x="0" y="1"/>
                    <a:pt x="2" y="2"/>
                  </a:cubicBezTo>
                  <a:cubicBezTo>
                    <a:pt x="3" y="3"/>
                    <a:pt x="4" y="4"/>
                    <a:pt x="4" y="5"/>
                  </a:cubicBezTo>
                  <a:cubicBezTo>
                    <a:pt x="4" y="6"/>
                    <a:pt x="5" y="7"/>
                    <a:pt x="4" y="7"/>
                  </a:cubicBezTo>
                  <a:cubicBezTo>
                    <a:pt x="4" y="7"/>
                    <a:pt x="3" y="7"/>
                    <a:pt x="3" y="8"/>
                  </a:cubicBezTo>
                  <a:cubicBezTo>
                    <a:pt x="4" y="9"/>
                    <a:pt x="5" y="11"/>
                    <a:pt x="5" y="11"/>
                  </a:cubicBezTo>
                  <a:cubicBezTo>
                    <a:pt x="6" y="10"/>
                    <a:pt x="5" y="8"/>
                    <a:pt x="6" y="8"/>
                  </a:cubicBezTo>
                  <a:cubicBezTo>
                    <a:pt x="7" y="7"/>
                    <a:pt x="8" y="8"/>
                    <a:pt x="7" y="6"/>
                  </a:cubicBezTo>
                  <a:cubicBezTo>
                    <a:pt x="7" y="5"/>
                    <a:pt x="7" y="3"/>
                    <a:pt x="6" y="3"/>
                  </a:cubicBezTo>
                  <a:cubicBezTo>
                    <a:pt x="5" y="2"/>
                    <a:pt x="5" y="1"/>
                    <a:pt x="4" y="1"/>
                  </a:cubicBezTo>
                  <a:cubicBezTo>
                    <a:pt x="2" y="0"/>
                    <a:pt x="2" y="1"/>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38" name="Freeform 39"/>
            <p:cNvSpPr/>
            <p:nvPr/>
          </p:nvSpPr>
          <p:spPr bwMode="auto">
            <a:xfrm>
              <a:off x="6791191" y="4102541"/>
              <a:ext cx="109461" cy="90516"/>
            </a:xfrm>
            <a:custGeom>
              <a:avLst/>
              <a:gdLst>
                <a:gd name="T0" fmla="*/ 20 w 22"/>
                <a:gd name="T1" fmla="*/ 9 h 18"/>
                <a:gd name="T2" fmla="*/ 14 w 22"/>
                <a:gd name="T3" fmla="*/ 1 h 18"/>
                <a:gd name="T4" fmla="*/ 14 w 22"/>
                <a:gd name="T5" fmla="*/ 5 h 18"/>
                <a:gd name="T6" fmla="*/ 11 w 22"/>
                <a:gd name="T7" fmla="*/ 6 h 18"/>
                <a:gd name="T8" fmla="*/ 8 w 22"/>
                <a:gd name="T9" fmla="*/ 8 h 18"/>
                <a:gd name="T10" fmla="*/ 6 w 22"/>
                <a:gd name="T11" fmla="*/ 7 h 18"/>
                <a:gd name="T12" fmla="*/ 4 w 22"/>
                <a:gd name="T13" fmla="*/ 8 h 18"/>
                <a:gd name="T14" fmla="*/ 3 w 22"/>
                <a:gd name="T15" fmla="*/ 8 h 18"/>
                <a:gd name="T16" fmla="*/ 0 w 22"/>
                <a:gd name="T17" fmla="*/ 10 h 18"/>
                <a:gd name="T18" fmla="*/ 1 w 22"/>
                <a:gd name="T19" fmla="*/ 12 h 18"/>
                <a:gd name="T20" fmla="*/ 3 w 22"/>
                <a:gd name="T21" fmla="*/ 10 h 18"/>
                <a:gd name="T22" fmla="*/ 5 w 22"/>
                <a:gd name="T23" fmla="*/ 12 h 18"/>
                <a:gd name="T24" fmla="*/ 8 w 22"/>
                <a:gd name="T25" fmla="*/ 10 h 18"/>
                <a:gd name="T26" fmla="*/ 10 w 22"/>
                <a:gd name="T27" fmla="*/ 12 h 18"/>
                <a:gd name="T28" fmla="*/ 11 w 22"/>
                <a:gd name="T29" fmla="*/ 16 h 18"/>
                <a:gd name="T30" fmla="*/ 15 w 22"/>
                <a:gd name="T31" fmla="*/ 18 h 18"/>
                <a:gd name="T32" fmla="*/ 17 w 22"/>
                <a:gd name="T33" fmla="*/ 16 h 18"/>
                <a:gd name="T34" fmla="*/ 16 w 22"/>
                <a:gd name="T35" fmla="*/ 14 h 18"/>
                <a:gd name="T36" fmla="*/ 18 w 22"/>
                <a:gd name="T37" fmla="*/ 13 h 18"/>
                <a:gd name="T38" fmla="*/ 21 w 22"/>
                <a:gd name="T39" fmla="*/ 14 h 18"/>
                <a:gd name="T40" fmla="*/ 20 w 22"/>
                <a:gd name="T41"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 h="18">
                  <a:moveTo>
                    <a:pt x="20" y="9"/>
                  </a:moveTo>
                  <a:cubicBezTo>
                    <a:pt x="19" y="7"/>
                    <a:pt x="16" y="1"/>
                    <a:pt x="14" y="1"/>
                  </a:cubicBezTo>
                  <a:cubicBezTo>
                    <a:pt x="14" y="0"/>
                    <a:pt x="14" y="5"/>
                    <a:pt x="14" y="5"/>
                  </a:cubicBezTo>
                  <a:cubicBezTo>
                    <a:pt x="13" y="5"/>
                    <a:pt x="11" y="5"/>
                    <a:pt x="11" y="6"/>
                  </a:cubicBezTo>
                  <a:cubicBezTo>
                    <a:pt x="11" y="7"/>
                    <a:pt x="9" y="9"/>
                    <a:pt x="8" y="8"/>
                  </a:cubicBezTo>
                  <a:cubicBezTo>
                    <a:pt x="8" y="8"/>
                    <a:pt x="7" y="7"/>
                    <a:pt x="6" y="7"/>
                  </a:cubicBezTo>
                  <a:cubicBezTo>
                    <a:pt x="6" y="7"/>
                    <a:pt x="4" y="7"/>
                    <a:pt x="4" y="8"/>
                  </a:cubicBezTo>
                  <a:cubicBezTo>
                    <a:pt x="5" y="8"/>
                    <a:pt x="4" y="8"/>
                    <a:pt x="3" y="8"/>
                  </a:cubicBezTo>
                  <a:cubicBezTo>
                    <a:pt x="2" y="9"/>
                    <a:pt x="0" y="9"/>
                    <a:pt x="0" y="10"/>
                  </a:cubicBezTo>
                  <a:cubicBezTo>
                    <a:pt x="1" y="11"/>
                    <a:pt x="0" y="13"/>
                    <a:pt x="1" y="12"/>
                  </a:cubicBezTo>
                  <a:cubicBezTo>
                    <a:pt x="2" y="11"/>
                    <a:pt x="2" y="10"/>
                    <a:pt x="3" y="10"/>
                  </a:cubicBezTo>
                  <a:cubicBezTo>
                    <a:pt x="3" y="11"/>
                    <a:pt x="3" y="12"/>
                    <a:pt x="5" y="12"/>
                  </a:cubicBezTo>
                  <a:cubicBezTo>
                    <a:pt x="6" y="11"/>
                    <a:pt x="8" y="10"/>
                    <a:pt x="8" y="10"/>
                  </a:cubicBezTo>
                  <a:cubicBezTo>
                    <a:pt x="9" y="11"/>
                    <a:pt x="11" y="12"/>
                    <a:pt x="10" y="12"/>
                  </a:cubicBezTo>
                  <a:cubicBezTo>
                    <a:pt x="10" y="13"/>
                    <a:pt x="9" y="15"/>
                    <a:pt x="11" y="16"/>
                  </a:cubicBezTo>
                  <a:cubicBezTo>
                    <a:pt x="13" y="18"/>
                    <a:pt x="14" y="18"/>
                    <a:pt x="15" y="18"/>
                  </a:cubicBezTo>
                  <a:cubicBezTo>
                    <a:pt x="16" y="18"/>
                    <a:pt x="18" y="17"/>
                    <a:pt x="17" y="16"/>
                  </a:cubicBezTo>
                  <a:cubicBezTo>
                    <a:pt x="16" y="15"/>
                    <a:pt x="16" y="14"/>
                    <a:pt x="16" y="14"/>
                  </a:cubicBezTo>
                  <a:cubicBezTo>
                    <a:pt x="16" y="13"/>
                    <a:pt x="17" y="13"/>
                    <a:pt x="18" y="13"/>
                  </a:cubicBezTo>
                  <a:cubicBezTo>
                    <a:pt x="19" y="14"/>
                    <a:pt x="20" y="15"/>
                    <a:pt x="21" y="14"/>
                  </a:cubicBezTo>
                  <a:cubicBezTo>
                    <a:pt x="22" y="13"/>
                    <a:pt x="20" y="11"/>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39" name="Freeform 40"/>
            <p:cNvSpPr/>
            <p:nvPr/>
          </p:nvSpPr>
          <p:spPr bwMode="auto">
            <a:xfrm>
              <a:off x="6765929" y="4064649"/>
              <a:ext cx="39995" cy="33680"/>
            </a:xfrm>
            <a:custGeom>
              <a:avLst/>
              <a:gdLst>
                <a:gd name="T0" fmla="*/ 5 w 8"/>
                <a:gd name="T1" fmla="*/ 5 h 7"/>
                <a:gd name="T2" fmla="*/ 7 w 8"/>
                <a:gd name="T3" fmla="*/ 3 h 7"/>
                <a:gd name="T4" fmla="*/ 5 w 8"/>
                <a:gd name="T5" fmla="*/ 1 h 7"/>
                <a:gd name="T6" fmla="*/ 2 w 8"/>
                <a:gd name="T7" fmla="*/ 0 h 7"/>
                <a:gd name="T8" fmla="*/ 3 w 8"/>
                <a:gd name="T9" fmla="*/ 3 h 7"/>
                <a:gd name="T10" fmla="*/ 2 w 8"/>
                <a:gd name="T11" fmla="*/ 6 h 7"/>
                <a:gd name="T12" fmla="*/ 5 w 8"/>
                <a:gd name="T13" fmla="*/ 5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5" y="5"/>
                  </a:moveTo>
                  <a:cubicBezTo>
                    <a:pt x="6" y="4"/>
                    <a:pt x="6" y="4"/>
                    <a:pt x="7" y="3"/>
                  </a:cubicBezTo>
                  <a:cubicBezTo>
                    <a:pt x="8" y="3"/>
                    <a:pt x="7" y="1"/>
                    <a:pt x="5" y="1"/>
                  </a:cubicBezTo>
                  <a:cubicBezTo>
                    <a:pt x="4" y="1"/>
                    <a:pt x="3" y="0"/>
                    <a:pt x="2" y="0"/>
                  </a:cubicBezTo>
                  <a:cubicBezTo>
                    <a:pt x="0" y="0"/>
                    <a:pt x="2" y="2"/>
                    <a:pt x="3" y="3"/>
                  </a:cubicBezTo>
                  <a:cubicBezTo>
                    <a:pt x="4" y="4"/>
                    <a:pt x="2" y="4"/>
                    <a:pt x="2" y="6"/>
                  </a:cubicBezTo>
                  <a:cubicBezTo>
                    <a:pt x="2" y="7"/>
                    <a:pt x="4" y="6"/>
                    <a:pt x="5"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40" name="Freeform 41"/>
            <p:cNvSpPr/>
            <p:nvPr/>
          </p:nvSpPr>
          <p:spPr bwMode="auto">
            <a:xfrm>
              <a:off x="6791191" y="4083595"/>
              <a:ext cx="25260" cy="50520"/>
            </a:xfrm>
            <a:custGeom>
              <a:avLst/>
              <a:gdLst>
                <a:gd name="T0" fmla="*/ 4 w 5"/>
                <a:gd name="T1" fmla="*/ 0 h 10"/>
                <a:gd name="T2" fmla="*/ 1 w 5"/>
                <a:gd name="T3" fmla="*/ 3 h 10"/>
                <a:gd name="T4" fmla="*/ 1 w 5"/>
                <a:gd name="T5" fmla="*/ 6 h 10"/>
                <a:gd name="T6" fmla="*/ 4 w 5"/>
                <a:gd name="T7" fmla="*/ 9 h 10"/>
                <a:gd name="T8" fmla="*/ 4 w 5"/>
                <a:gd name="T9" fmla="*/ 4 h 10"/>
                <a:gd name="T10" fmla="*/ 4 w 5"/>
                <a:gd name="T11" fmla="*/ 0 h 10"/>
              </a:gdLst>
              <a:ahLst/>
              <a:cxnLst>
                <a:cxn ang="0">
                  <a:pos x="T0" y="T1"/>
                </a:cxn>
                <a:cxn ang="0">
                  <a:pos x="T2" y="T3"/>
                </a:cxn>
                <a:cxn ang="0">
                  <a:pos x="T4" y="T5"/>
                </a:cxn>
                <a:cxn ang="0">
                  <a:pos x="T6" y="T7"/>
                </a:cxn>
                <a:cxn ang="0">
                  <a:pos x="T8" y="T9"/>
                </a:cxn>
                <a:cxn ang="0">
                  <a:pos x="T10" y="T11"/>
                </a:cxn>
              </a:cxnLst>
              <a:rect l="0" t="0" r="r" b="b"/>
              <a:pathLst>
                <a:path w="5" h="10">
                  <a:moveTo>
                    <a:pt x="4" y="0"/>
                  </a:moveTo>
                  <a:cubicBezTo>
                    <a:pt x="3" y="0"/>
                    <a:pt x="2" y="2"/>
                    <a:pt x="1" y="3"/>
                  </a:cubicBezTo>
                  <a:cubicBezTo>
                    <a:pt x="1" y="4"/>
                    <a:pt x="0" y="5"/>
                    <a:pt x="1" y="6"/>
                  </a:cubicBezTo>
                  <a:cubicBezTo>
                    <a:pt x="2" y="7"/>
                    <a:pt x="4" y="10"/>
                    <a:pt x="4" y="9"/>
                  </a:cubicBezTo>
                  <a:cubicBezTo>
                    <a:pt x="4" y="8"/>
                    <a:pt x="4" y="6"/>
                    <a:pt x="4" y="4"/>
                  </a:cubicBezTo>
                  <a:cubicBezTo>
                    <a:pt x="4" y="3"/>
                    <a:pt x="5" y="1"/>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41" name="Freeform 42"/>
            <p:cNvSpPr/>
            <p:nvPr/>
          </p:nvSpPr>
          <p:spPr bwMode="auto">
            <a:xfrm>
              <a:off x="6816451" y="4098331"/>
              <a:ext cx="33680" cy="14735"/>
            </a:xfrm>
            <a:custGeom>
              <a:avLst/>
              <a:gdLst>
                <a:gd name="T0" fmla="*/ 1 w 7"/>
                <a:gd name="T1" fmla="*/ 3 h 3"/>
                <a:gd name="T2" fmla="*/ 3 w 7"/>
                <a:gd name="T3" fmla="*/ 1 h 3"/>
                <a:gd name="T4" fmla="*/ 1 w 7"/>
                <a:gd name="T5" fmla="*/ 3 h 3"/>
              </a:gdLst>
              <a:ahLst/>
              <a:cxnLst>
                <a:cxn ang="0">
                  <a:pos x="T0" y="T1"/>
                </a:cxn>
                <a:cxn ang="0">
                  <a:pos x="T2" y="T3"/>
                </a:cxn>
                <a:cxn ang="0">
                  <a:pos x="T4" y="T5"/>
                </a:cxn>
              </a:cxnLst>
              <a:rect l="0" t="0" r="r" b="b"/>
              <a:pathLst>
                <a:path w="7" h="3">
                  <a:moveTo>
                    <a:pt x="1" y="3"/>
                  </a:moveTo>
                  <a:cubicBezTo>
                    <a:pt x="2" y="3"/>
                    <a:pt x="7" y="2"/>
                    <a:pt x="3" y="1"/>
                  </a:cubicBezTo>
                  <a:cubicBezTo>
                    <a:pt x="1" y="0"/>
                    <a:pt x="0" y="3"/>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42" name="Freeform 43"/>
            <p:cNvSpPr/>
            <p:nvPr/>
          </p:nvSpPr>
          <p:spPr bwMode="auto">
            <a:xfrm>
              <a:off x="6725934" y="4028865"/>
              <a:ext cx="29471" cy="25260"/>
            </a:xfrm>
            <a:custGeom>
              <a:avLst/>
              <a:gdLst>
                <a:gd name="T0" fmla="*/ 4 w 6"/>
                <a:gd name="T1" fmla="*/ 0 h 5"/>
                <a:gd name="T2" fmla="*/ 0 w 6"/>
                <a:gd name="T3" fmla="*/ 0 h 5"/>
                <a:gd name="T4" fmla="*/ 2 w 6"/>
                <a:gd name="T5" fmla="*/ 2 h 5"/>
                <a:gd name="T6" fmla="*/ 5 w 6"/>
                <a:gd name="T7" fmla="*/ 5 h 5"/>
                <a:gd name="T8" fmla="*/ 6 w 6"/>
                <a:gd name="T9" fmla="*/ 3 h 5"/>
                <a:gd name="T10" fmla="*/ 4 w 6"/>
                <a:gd name="T11" fmla="*/ 0 h 5"/>
              </a:gdLst>
              <a:ahLst/>
              <a:cxnLst>
                <a:cxn ang="0">
                  <a:pos x="T0" y="T1"/>
                </a:cxn>
                <a:cxn ang="0">
                  <a:pos x="T2" y="T3"/>
                </a:cxn>
                <a:cxn ang="0">
                  <a:pos x="T4" y="T5"/>
                </a:cxn>
                <a:cxn ang="0">
                  <a:pos x="T6" y="T7"/>
                </a:cxn>
                <a:cxn ang="0">
                  <a:pos x="T8" y="T9"/>
                </a:cxn>
                <a:cxn ang="0">
                  <a:pos x="T10" y="T11"/>
                </a:cxn>
              </a:cxnLst>
              <a:rect l="0" t="0" r="r" b="b"/>
              <a:pathLst>
                <a:path w="6" h="5">
                  <a:moveTo>
                    <a:pt x="4" y="0"/>
                  </a:moveTo>
                  <a:cubicBezTo>
                    <a:pt x="3" y="0"/>
                    <a:pt x="0" y="0"/>
                    <a:pt x="0" y="0"/>
                  </a:cubicBezTo>
                  <a:cubicBezTo>
                    <a:pt x="1" y="1"/>
                    <a:pt x="1" y="2"/>
                    <a:pt x="2" y="2"/>
                  </a:cubicBezTo>
                  <a:cubicBezTo>
                    <a:pt x="3" y="2"/>
                    <a:pt x="3" y="5"/>
                    <a:pt x="5" y="5"/>
                  </a:cubicBezTo>
                  <a:cubicBezTo>
                    <a:pt x="6" y="5"/>
                    <a:pt x="6" y="4"/>
                    <a:pt x="6" y="3"/>
                  </a:cubicBezTo>
                  <a:cubicBezTo>
                    <a:pt x="6" y="2"/>
                    <a:pt x="6" y="1"/>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43" name="Freeform 44"/>
            <p:cNvSpPr/>
            <p:nvPr/>
          </p:nvSpPr>
          <p:spPr bwMode="auto">
            <a:xfrm>
              <a:off x="6675415" y="4079385"/>
              <a:ext cx="50520" cy="58940"/>
            </a:xfrm>
            <a:custGeom>
              <a:avLst/>
              <a:gdLst>
                <a:gd name="T0" fmla="*/ 4 w 10"/>
                <a:gd name="T1" fmla="*/ 7 h 12"/>
                <a:gd name="T2" fmla="*/ 1 w 10"/>
                <a:gd name="T3" fmla="*/ 12 h 12"/>
                <a:gd name="T4" fmla="*/ 6 w 10"/>
                <a:gd name="T5" fmla="*/ 8 h 12"/>
                <a:gd name="T6" fmla="*/ 10 w 10"/>
                <a:gd name="T7" fmla="*/ 4 h 12"/>
                <a:gd name="T8" fmla="*/ 8 w 10"/>
                <a:gd name="T9" fmla="*/ 1 h 12"/>
                <a:gd name="T10" fmla="*/ 8 w 10"/>
                <a:gd name="T11" fmla="*/ 3 h 12"/>
                <a:gd name="T12" fmla="*/ 4 w 10"/>
                <a:gd name="T13" fmla="*/ 7 h 12"/>
              </a:gdLst>
              <a:ahLst/>
              <a:cxnLst>
                <a:cxn ang="0">
                  <a:pos x="T0" y="T1"/>
                </a:cxn>
                <a:cxn ang="0">
                  <a:pos x="T2" y="T3"/>
                </a:cxn>
                <a:cxn ang="0">
                  <a:pos x="T4" y="T5"/>
                </a:cxn>
                <a:cxn ang="0">
                  <a:pos x="T6" y="T7"/>
                </a:cxn>
                <a:cxn ang="0">
                  <a:pos x="T8" y="T9"/>
                </a:cxn>
                <a:cxn ang="0">
                  <a:pos x="T10" y="T11"/>
                </a:cxn>
                <a:cxn ang="0">
                  <a:pos x="T12" y="T13"/>
                </a:cxn>
              </a:cxnLst>
              <a:rect l="0" t="0" r="r" b="b"/>
              <a:pathLst>
                <a:path w="10" h="12">
                  <a:moveTo>
                    <a:pt x="4" y="7"/>
                  </a:moveTo>
                  <a:cubicBezTo>
                    <a:pt x="4" y="7"/>
                    <a:pt x="0" y="12"/>
                    <a:pt x="1" y="12"/>
                  </a:cubicBezTo>
                  <a:cubicBezTo>
                    <a:pt x="2" y="12"/>
                    <a:pt x="5" y="8"/>
                    <a:pt x="6" y="8"/>
                  </a:cubicBezTo>
                  <a:cubicBezTo>
                    <a:pt x="7" y="7"/>
                    <a:pt x="10" y="5"/>
                    <a:pt x="10" y="4"/>
                  </a:cubicBezTo>
                  <a:cubicBezTo>
                    <a:pt x="10" y="3"/>
                    <a:pt x="9" y="0"/>
                    <a:pt x="8" y="1"/>
                  </a:cubicBezTo>
                  <a:cubicBezTo>
                    <a:pt x="8" y="1"/>
                    <a:pt x="9" y="3"/>
                    <a:pt x="8" y="3"/>
                  </a:cubicBezTo>
                  <a:cubicBezTo>
                    <a:pt x="7" y="4"/>
                    <a:pt x="5" y="6"/>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44" name="Freeform 45"/>
            <p:cNvSpPr/>
            <p:nvPr/>
          </p:nvSpPr>
          <p:spPr bwMode="auto">
            <a:xfrm>
              <a:off x="7020638" y="4327777"/>
              <a:ext cx="532569" cy="244183"/>
            </a:xfrm>
            <a:custGeom>
              <a:avLst/>
              <a:gdLst>
                <a:gd name="T0" fmla="*/ 80 w 107"/>
                <a:gd name="T1" fmla="*/ 36 h 49"/>
                <a:gd name="T2" fmla="*/ 87 w 107"/>
                <a:gd name="T3" fmla="*/ 44 h 49"/>
                <a:gd name="T4" fmla="*/ 100 w 107"/>
                <a:gd name="T5" fmla="*/ 47 h 49"/>
                <a:gd name="T6" fmla="*/ 105 w 107"/>
                <a:gd name="T7" fmla="*/ 48 h 49"/>
                <a:gd name="T8" fmla="*/ 93 w 107"/>
                <a:gd name="T9" fmla="*/ 40 h 49"/>
                <a:gd name="T10" fmla="*/ 83 w 107"/>
                <a:gd name="T11" fmla="*/ 29 h 49"/>
                <a:gd name="T12" fmla="*/ 82 w 107"/>
                <a:gd name="T13" fmla="*/ 25 h 49"/>
                <a:gd name="T14" fmla="*/ 73 w 107"/>
                <a:gd name="T15" fmla="*/ 20 h 49"/>
                <a:gd name="T16" fmla="*/ 65 w 107"/>
                <a:gd name="T17" fmla="*/ 15 h 49"/>
                <a:gd name="T18" fmla="*/ 51 w 107"/>
                <a:gd name="T19" fmla="*/ 11 h 49"/>
                <a:gd name="T20" fmla="*/ 50 w 107"/>
                <a:gd name="T21" fmla="*/ 10 h 49"/>
                <a:gd name="T22" fmla="*/ 48 w 107"/>
                <a:gd name="T23" fmla="*/ 9 h 49"/>
                <a:gd name="T24" fmla="*/ 48 w 107"/>
                <a:gd name="T25" fmla="*/ 9 h 49"/>
                <a:gd name="T26" fmla="*/ 47 w 107"/>
                <a:gd name="T27" fmla="*/ 9 h 49"/>
                <a:gd name="T28" fmla="*/ 45 w 107"/>
                <a:gd name="T29" fmla="*/ 9 h 49"/>
                <a:gd name="T30" fmla="*/ 33 w 107"/>
                <a:gd name="T31" fmla="*/ 5 h 49"/>
                <a:gd name="T32" fmla="*/ 28 w 107"/>
                <a:gd name="T33" fmla="*/ 7 h 49"/>
                <a:gd name="T34" fmla="*/ 28 w 107"/>
                <a:gd name="T35" fmla="*/ 10 h 49"/>
                <a:gd name="T36" fmla="*/ 25 w 107"/>
                <a:gd name="T37" fmla="*/ 14 h 49"/>
                <a:gd name="T38" fmla="*/ 19 w 107"/>
                <a:gd name="T39" fmla="*/ 9 h 49"/>
                <a:gd name="T40" fmla="*/ 14 w 107"/>
                <a:gd name="T41" fmla="*/ 3 h 49"/>
                <a:gd name="T42" fmla="*/ 5 w 107"/>
                <a:gd name="T43" fmla="*/ 2 h 49"/>
                <a:gd name="T44" fmla="*/ 2 w 107"/>
                <a:gd name="T45" fmla="*/ 3 h 49"/>
                <a:gd name="T46" fmla="*/ 9 w 107"/>
                <a:gd name="T47" fmla="*/ 7 h 49"/>
                <a:gd name="T48" fmla="*/ 13 w 107"/>
                <a:gd name="T49" fmla="*/ 11 h 49"/>
                <a:gd name="T50" fmla="*/ 15 w 107"/>
                <a:gd name="T51" fmla="*/ 15 h 49"/>
                <a:gd name="T52" fmla="*/ 18 w 107"/>
                <a:gd name="T53" fmla="*/ 16 h 49"/>
                <a:gd name="T54" fmla="*/ 21 w 107"/>
                <a:gd name="T55" fmla="*/ 17 h 49"/>
                <a:gd name="T56" fmla="*/ 36 w 107"/>
                <a:gd name="T57" fmla="*/ 23 h 49"/>
                <a:gd name="T58" fmla="*/ 48 w 107"/>
                <a:gd name="T59" fmla="*/ 34 h 49"/>
                <a:gd name="T60" fmla="*/ 42 w 107"/>
                <a:gd name="T61" fmla="*/ 38 h 49"/>
                <a:gd name="T62" fmla="*/ 49 w 107"/>
                <a:gd name="T63" fmla="*/ 37 h 49"/>
                <a:gd name="T64" fmla="*/ 54 w 107"/>
                <a:gd name="T65" fmla="*/ 37 h 49"/>
                <a:gd name="T66" fmla="*/ 54 w 107"/>
                <a:gd name="T67" fmla="*/ 38 h 49"/>
                <a:gd name="T68" fmla="*/ 55 w 107"/>
                <a:gd name="T69" fmla="*/ 39 h 49"/>
                <a:gd name="T70" fmla="*/ 56 w 107"/>
                <a:gd name="T71" fmla="*/ 40 h 49"/>
                <a:gd name="T72" fmla="*/ 57 w 107"/>
                <a:gd name="T73" fmla="*/ 41 h 49"/>
                <a:gd name="T74" fmla="*/ 58 w 107"/>
                <a:gd name="T75" fmla="*/ 41 h 49"/>
                <a:gd name="T76" fmla="*/ 59 w 107"/>
                <a:gd name="T77" fmla="*/ 42 h 49"/>
                <a:gd name="T78" fmla="*/ 59 w 107"/>
                <a:gd name="T79" fmla="*/ 42 h 49"/>
                <a:gd name="T80" fmla="*/ 66 w 107"/>
                <a:gd name="T81" fmla="*/ 42 h 49"/>
                <a:gd name="T82" fmla="*/ 66 w 107"/>
                <a:gd name="T83" fmla="*/ 37 h 49"/>
                <a:gd name="T84" fmla="*/ 70 w 107"/>
                <a:gd name="T85" fmla="*/ 35 h 49"/>
                <a:gd name="T86" fmla="*/ 76 w 107"/>
                <a:gd name="T87" fmla="*/ 3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 h="49">
                  <a:moveTo>
                    <a:pt x="76" y="35"/>
                  </a:moveTo>
                  <a:cubicBezTo>
                    <a:pt x="78" y="36"/>
                    <a:pt x="79" y="36"/>
                    <a:pt x="80" y="36"/>
                  </a:cubicBezTo>
                  <a:cubicBezTo>
                    <a:pt x="80" y="36"/>
                    <a:pt x="83" y="39"/>
                    <a:pt x="83" y="39"/>
                  </a:cubicBezTo>
                  <a:cubicBezTo>
                    <a:pt x="83" y="39"/>
                    <a:pt x="86" y="43"/>
                    <a:pt x="87" y="44"/>
                  </a:cubicBezTo>
                  <a:cubicBezTo>
                    <a:pt x="88" y="45"/>
                    <a:pt x="91" y="45"/>
                    <a:pt x="92" y="45"/>
                  </a:cubicBezTo>
                  <a:cubicBezTo>
                    <a:pt x="94" y="45"/>
                    <a:pt x="98" y="47"/>
                    <a:pt x="100" y="47"/>
                  </a:cubicBezTo>
                  <a:cubicBezTo>
                    <a:pt x="101" y="48"/>
                    <a:pt x="101" y="49"/>
                    <a:pt x="103" y="49"/>
                  </a:cubicBezTo>
                  <a:cubicBezTo>
                    <a:pt x="105" y="49"/>
                    <a:pt x="107" y="49"/>
                    <a:pt x="105" y="48"/>
                  </a:cubicBezTo>
                  <a:cubicBezTo>
                    <a:pt x="103" y="47"/>
                    <a:pt x="103" y="46"/>
                    <a:pt x="100" y="44"/>
                  </a:cubicBezTo>
                  <a:cubicBezTo>
                    <a:pt x="98" y="43"/>
                    <a:pt x="95" y="41"/>
                    <a:pt x="93" y="40"/>
                  </a:cubicBezTo>
                  <a:cubicBezTo>
                    <a:pt x="92" y="40"/>
                    <a:pt x="91" y="38"/>
                    <a:pt x="89" y="36"/>
                  </a:cubicBezTo>
                  <a:cubicBezTo>
                    <a:pt x="87" y="34"/>
                    <a:pt x="81" y="29"/>
                    <a:pt x="83" y="29"/>
                  </a:cubicBezTo>
                  <a:cubicBezTo>
                    <a:pt x="84" y="29"/>
                    <a:pt x="88" y="30"/>
                    <a:pt x="87" y="29"/>
                  </a:cubicBezTo>
                  <a:cubicBezTo>
                    <a:pt x="86" y="28"/>
                    <a:pt x="84" y="26"/>
                    <a:pt x="82" y="25"/>
                  </a:cubicBezTo>
                  <a:cubicBezTo>
                    <a:pt x="80" y="25"/>
                    <a:pt x="76" y="24"/>
                    <a:pt x="75" y="23"/>
                  </a:cubicBezTo>
                  <a:cubicBezTo>
                    <a:pt x="75" y="22"/>
                    <a:pt x="76" y="22"/>
                    <a:pt x="73" y="20"/>
                  </a:cubicBezTo>
                  <a:cubicBezTo>
                    <a:pt x="70" y="19"/>
                    <a:pt x="69" y="18"/>
                    <a:pt x="68" y="17"/>
                  </a:cubicBezTo>
                  <a:cubicBezTo>
                    <a:pt x="67" y="16"/>
                    <a:pt x="68" y="16"/>
                    <a:pt x="65" y="15"/>
                  </a:cubicBezTo>
                  <a:cubicBezTo>
                    <a:pt x="63" y="15"/>
                    <a:pt x="62" y="14"/>
                    <a:pt x="59" y="13"/>
                  </a:cubicBezTo>
                  <a:cubicBezTo>
                    <a:pt x="57" y="12"/>
                    <a:pt x="53" y="12"/>
                    <a:pt x="51" y="11"/>
                  </a:cubicBezTo>
                  <a:cubicBezTo>
                    <a:pt x="51" y="11"/>
                    <a:pt x="51" y="10"/>
                    <a:pt x="50" y="10"/>
                  </a:cubicBezTo>
                  <a:cubicBezTo>
                    <a:pt x="50" y="10"/>
                    <a:pt x="50" y="10"/>
                    <a:pt x="50" y="10"/>
                  </a:cubicBezTo>
                  <a:cubicBezTo>
                    <a:pt x="49" y="10"/>
                    <a:pt x="49" y="10"/>
                    <a:pt x="48" y="10"/>
                  </a:cubicBezTo>
                  <a:cubicBezTo>
                    <a:pt x="48" y="10"/>
                    <a:pt x="48" y="10"/>
                    <a:pt x="48" y="9"/>
                  </a:cubicBezTo>
                  <a:cubicBezTo>
                    <a:pt x="48" y="9"/>
                    <a:pt x="48" y="9"/>
                    <a:pt x="48" y="9"/>
                  </a:cubicBezTo>
                  <a:cubicBezTo>
                    <a:pt x="48" y="9"/>
                    <a:pt x="48" y="9"/>
                    <a:pt x="48" y="9"/>
                  </a:cubicBezTo>
                  <a:cubicBezTo>
                    <a:pt x="48" y="9"/>
                    <a:pt x="47" y="9"/>
                    <a:pt x="47" y="9"/>
                  </a:cubicBezTo>
                  <a:cubicBezTo>
                    <a:pt x="47" y="9"/>
                    <a:pt x="47" y="9"/>
                    <a:pt x="47" y="9"/>
                  </a:cubicBezTo>
                  <a:cubicBezTo>
                    <a:pt x="48" y="8"/>
                    <a:pt x="46" y="7"/>
                    <a:pt x="46" y="7"/>
                  </a:cubicBezTo>
                  <a:cubicBezTo>
                    <a:pt x="46" y="8"/>
                    <a:pt x="46" y="9"/>
                    <a:pt x="45" y="9"/>
                  </a:cubicBezTo>
                  <a:cubicBezTo>
                    <a:pt x="44" y="9"/>
                    <a:pt x="42" y="8"/>
                    <a:pt x="40" y="8"/>
                  </a:cubicBezTo>
                  <a:cubicBezTo>
                    <a:pt x="38" y="8"/>
                    <a:pt x="34" y="5"/>
                    <a:pt x="33" y="5"/>
                  </a:cubicBezTo>
                  <a:cubicBezTo>
                    <a:pt x="33" y="5"/>
                    <a:pt x="32" y="8"/>
                    <a:pt x="31" y="8"/>
                  </a:cubicBezTo>
                  <a:cubicBezTo>
                    <a:pt x="31" y="8"/>
                    <a:pt x="30" y="7"/>
                    <a:pt x="28" y="7"/>
                  </a:cubicBezTo>
                  <a:cubicBezTo>
                    <a:pt x="27" y="7"/>
                    <a:pt x="25" y="8"/>
                    <a:pt x="25" y="8"/>
                  </a:cubicBezTo>
                  <a:cubicBezTo>
                    <a:pt x="26" y="8"/>
                    <a:pt x="28" y="9"/>
                    <a:pt x="28" y="10"/>
                  </a:cubicBezTo>
                  <a:cubicBezTo>
                    <a:pt x="27" y="10"/>
                    <a:pt x="28" y="12"/>
                    <a:pt x="27" y="12"/>
                  </a:cubicBezTo>
                  <a:cubicBezTo>
                    <a:pt x="27" y="12"/>
                    <a:pt x="26" y="14"/>
                    <a:pt x="25" y="14"/>
                  </a:cubicBezTo>
                  <a:cubicBezTo>
                    <a:pt x="23" y="13"/>
                    <a:pt x="24" y="12"/>
                    <a:pt x="24" y="11"/>
                  </a:cubicBezTo>
                  <a:cubicBezTo>
                    <a:pt x="23" y="11"/>
                    <a:pt x="20" y="9"/>
                    <a:pt x="19" y="9"/>
                  </a:cubicBezTo>
                  <a:cubicBezTo>
                    <a:pt x="17" y="9"/>
                    <a:pt x="20" y="8"/>
                    <a:pt x="18" y="6"/>
                  </a:cubicBezTo>
                  <a:cubicBezTo>
                    <a:pt x="17" y="4"/>
                    <a:pt x="15" y="3"/>
                    <a:pt x="14" y="3"/>
                  </a:cubicBezTo>
                  <a:cubicBezTo>
                    <a:pt x="14" y="3"/>
                    <a:pt x="9" y="2"/>
                    <a:pt x="8" y="1"/>
                  </a:cubicBezTo>
                  <a:cubicBezTo>
                    <a:pt x="7" y="1"/>
                    <a:pt x="5" y="2"/>
                    <a:pt x="5" y="2"/>
                  </a:cubicBezTo>
                  <a:cubicBezTo>
                    <a:pt x="4" y="2"/>
                    <a:pt x="0" y="0"/>
                    <a:pt x="1" y="1"/>
                  </a:cubicBezTo>
                  <a:cubicBezTo>
                    <a:pt x="1" y="2"/>
                    <a:pt x="1" y="3"/>
                    <a:pt x="2" y="3"/>
                  </a:cubicBezTo>
                  <a:cubicBezTo>
                    <a:pt x="3" y="3"/>
                    <a:pt x="3" y="2"/>
                    <a:pt x="4" y="3"/>
                  </a:cubicBezTo>
                  <a:cubicBezTo>
                    <a:pt x="5" y="5"/>
                    <a:pt x="5" y="6"/>
                    <a:pt x="9" y="7"/>
                  </a:cubicBezTo>
                  <a:cubicBezTo>
                    <a:pt x="12" y="9"/>
                    <a:pt x="16" y="8"/>
                    <a:pt x="15" y="9"/>
                  </a:cubicBezTo>
                  <a:cubicBezTo>
                    <a:pt x="15" y="9"/>
                    <a:pt x="14" y="11"/>
                    <a:pt x="13" y="11"/>
                  </a:cubicBezTo>
                  <a:cubicBezTo>
                    <a:pt x="12" y="11"/>
                    <a:pt x="9" y="11"/>
                    <a:pt x="11" y="12"/>
                  </a:cubicBezTo>
                  <a:cubicBezTo>
                    <a:pt x="13" y="13"/>
                    <a:pt x="16" y="15"/>
                    <a:pt x="15" y="15"/>
                  </a:cubicBezTo>
                  <a:cubicBezTo>
                    <a:pt x="14" y="15"/>
                    <a:pt x="13" y="16"/>
                    <a:pt x="15" y="17"/>
                  </a:cubicBezTo>
                  <a:cubicBezTo>
                    <a:pt x="17" y="18"/>
                    <a:pt x="18" y="17"/>
                    <a:pt x="18" y="16"/>
                  </a:cubicBezTo>
                  <a:cubicBezTo>
                    <a:pt x="17" y="15"/>
                    <a:pt x="16" y="13"/>
                    <a:pt x="18" y="14"/>
                  </a:cubicBezTo>
                  <a:cubicBezTo>
                    <a:pt x="19" y="15"/>
                    <a:pt x="19" y="16"/>
                    <a:pt x="21" y="17"/>
                  </a:cubicBezTo>
                  <a:cubicBezTo>
                    <a:pt x="24" y="18"/>
                    <a:pt x="29" y="19"/>
                    <a:pt x="31" y="20"/>
                  </a:cubicBezTo>
                  <a:cubicBezTo>
                    <a:pt x="32" y="21"/>
                    <a:pt x="35" y="23"/>
                    <a:pt x="36" y="23"/>
                  </a:cubicBezTo>
                  <a:cubicBezTo>
                    <a:pt x="37" y="23"/>
                    <a:pt x="40" y="24"/>
                    <a:pt x="42" y="26"/>
                  </a:cubicBezTo>
                  <a:cubicBezTo>
                    <a:pt x="44" y="29"/>
                    <a:pt x="49" y="34"/>
                    <a:pt x="48" y="34"/>
                  </a:cubicBezTo>
                  <a:cubicBezTo>
                    <a:pt x="47" y="34"/>
                    <a:pt x="45" y="33"/>
                    <a:pt x="44" y="34"/>
                  </a:cubicBezTo>
                  <a:cubicBezTo>
                    <a:pt x="44" y="35"/>
                    <a:pt x="41" y="38"/>
                    <a:pt x="42" y="38"/>
                  </a:cubicBezTo>
                  <a:cubicBezTo>
                    <a:pt x="43" y="38"/>
                    <a:pt x="47" y="35"/>
                    <a:pt x="47" y="36"/>
                  </a:cubicBezTo>
                  <a:cubicBezTo>
                    <a:pt x="47" y="36"/>
                    <a:pt x="48" y="38"/>
                    <a:pt x="49" y="37"/>
                  </a:cubicBezTo>
                  <a:cubicBezTo>
                    <a:pt x="50" y="36"/>
                    <a:pt x="51" y="35"/>
                    <a:pt x="51" y="36"/>
                  </a:cubicBezTo>
                  <a:cubicBezTo>
                    <a:pt x="52" y="36"/>
                    <a:pt x="53" y="36"/>
                    <a:pt x="54" y="37"/>
                  </a:cubicBezTo>
                  <a:cubicBezTo>
                    <a:pt x="54" y="38"/>
                    <a:pt x="54" y="38"/>
                    <a:pt x="54" y="38"/>
                  </a:cubicBezTo>
                  <a:cubicBezTo>
                    <a:pt x="54" y="38"/>
                    <a:pt x="54" y="38"/>
                    <a:pt x="54" y="38"/>
                  </a:cubicBezTo>
                  <a:cubicBezTo>
                    <a:pt x="55" y="38"/>
                    <a:pt x="55" y="39"/>
                    <a:pt x="55" y="39"/>
                  </a:cubicBezTo>
                  <a:cubicBezTo>
                    <a:pt x="55" y="39"/>
                    <a:pt x="55" y="39"/>
                    <a:pt x="55" y="39"/>
                  </a:cubicBezTo>
                  <a:cubicBezTo>
                    <a:pt x="55" y="39"/>
                    <a:pt x="56" y="40"/>
                    <a:pt x="56" y="40"/>
                  </a:cubicBezTo>
                  <a:cubicBezTo>
                    <a:pt x="56" y="40"/>
                    <a:pt x="56" y="40"/>
                    <a:pt x="56" y="40"/>
                  </a:cubicBezTo>
                  <a:cubicBezTo>
                    <a:pt x="56" y="40"/>
                    <a:pt x="57" y="41"/>
                    <a:pt x="57" y="41"/>
                  </a:cubicBezTo>
                  <a:cubicBezTo>
                    <a:pt x="57" y="41"/>
                    <a:pt x="57" y="41"/>
                    <a:pt x="57" y="41"/>
                  </a:cubicBezTo>
                  <a:cubicBezTo>
                    <a:pt x="57" y="41"/>
                    <a:pt x="57" y="41"/>
                    <a:pt x="57" y="41"/>
                  </a:cubicBezTo>
                  <a:cubicBezTo>
                    <a:pt x="57" y="41"/>
                    <a:pt x="58" y="41"/>
                    <a:pt x="58" y="41"/>
                  </a:cubicBezTo>
                  <a:cubicBezTo>
                    <a:pt x="58" y="41"/>
                    <a:pt x="58" y="41"/>
                    <a:pt x="58" y="41"/>
                  </a:cubicBezTo>
                  <a:cubicBezTo>
                    <a:pt x="58" y="42"/>
                    <a:pt x="58" y="42"/>
                    <a:pt x="59" y="42"/>
                  </a:cubicBezTo>
                  <a:cubicBezTo>
                    <a:pt x="59" y="42"/>
                    <a:pt x="59" y="42"/>
                    <a:pt x="59" y="42"/>
                  </a:cubicBezTo>
                  <a:cubicBezTo>
                    <a:pt x="59" y="42"/>
                    <a:pt x="59" y="42"/>
                    <a:pt x="59" y="42"/>
                  </a:cubicBezTo>
                  <a:cubicBezTo>
                    <a:pt x="60" y="42"/>
                    <a:pt x="60" y="42"/>
                    <a:pt x="60" y="42"/>
                  </a:cubicBezTo>
                  <a:cubicBezTo>
                    <a:pt x="61" y="42"/>
                    <a:pt x="64" y="42"/>
                    <a:pt x="66" y="42"/>
                  </a:cubicBezTo>
                  <a:cubicBezTo>
                    <a:pt x="67" y="42"/>
                    <a:pt x="69" y="41"/>
                    <a:pt x="68" y="40"/>
                  </a:cubicBezTo>
                  <a:cubicBezTo>
                    <a:pt x="67" y="39"/>
                    <a:pt x="65" y="37"/>
                    <a:pt x="66" y="37"/>
                  </a:cubicBezTo>
                  <a:cubicBezTo>
                    <a:pt x="67" y="36"/>
                    <a:pt x="69" y="37"/>
                    <a:pt x="69" y="36"/>
                  </a:cubicBezTo>
                  <a:cubicBezTo>
                    <a:pt x="69" y="36"/>
                    <a:pt x="69" y="35"/>
                    <a:pt x="70" y="35"/>
                  </a:cubicBezTo>
                  <a:cubicBezTo>
                    <a:pt x="71" y="34"/>
                    <a:pt x="74" y="36"/>
                    <a:pt x="74" y="35"/>
                  </a:cubicBezTo>
                  <a:cubicBezTo>
                    <a:pt x="75" y="35"/>
                    <a:pt x="73" y="34"/>
                    <a:pt x="7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45" name="Freeform 46"/>
            <p:cNvSpPr/>
            <p:nvPr/>
          </p:nvSpPr>
          <p:spPr bwMode="auto">
            <a:xfrm>
              <a:off x="7462691" y="4433027"/>
              <a:ext cx="79991" cy="29471"/>
            </a:xfrm>
            <a:custGeom>
              <a:avLst/>
              <a:gdLst>
                <a:gd name="T0" fmla="*/ 12 w 16"/>
                <a:gd name="T1" fmla="*/ 1 h 6"/>
                <a:gd name="T2" fmla="*/ 8 w 16"/>
                <a:gd name="T3" fmla="*/ 4 h 6"/>
                <a:gd name="T4" fmla="*/ 6 w 16"/>
                <a:gd name="T5" fmla="*/ 3 h 6"/>
                <a:gd name="T6" fmla="*/ 1 w 16"/>
                <a:gd name="T7" fmla="*/ 5 h 6"/>
                <a:gd name="T8" fmla="*/ 11 w 16"/>
                <a:gd name="T9" fmla="*/ 6 h 6"/>
                <a:gd name="T10" fmla="*/ 15 w 16"/>
                <a:gd name="T11" fmla="*/ 2 h 6"/>
                <a:gd name="T12" fmla="*/ 12 w 16"/>
                <a:gd name="T13" fmla="*/ 1 h 6"/>
              </a:gdLst>
              <a:ahLst/>
              <a:cxnLst>
                <a:cxn ang="0">
                  <a:pos x="T0" y="T1"/>
                </a:cxn>
                <a:cxn ang="0">
                  <a:pos x="T2" y="T3"/>
                </a:cxn>
                <a:cxn ang="0">
                  <a:pos x="T4" y="T5"/>
                </a:cxn>
                <a:cxn ang="0">
                  <a:pos x="T6" y="T7"/>
                </a:cxn>
                <a:cxn ang="0">
                  <a:pos x="T8" y="T9"/>
                </a:cxn>
                <a:cxn ang="0">
                  <a:pos x="T10" y="T11"/>
                </a:cxn>
                <a:cxn ang="0">
                  <a:pos x="T12" y="T13"/>
                </a:cxn>
              </a:cxnLst>
              <a:rect l="0" t="0" r="r" b="b"/>
              <a:pathLst>
                <a:path w="16" h="6">
                  <a:moveTo>
                    <a:pt x="12" y="1"/>
                  </a:moveTo>
                  <a:cubicBezTo>
                    <a:pt x="11" y="1"/>
                    <a:pt x="9" y="4"/>
                    <a:pt x="8" y="4"/>
                  </a:cubicBezTo>
                  <a:cubicBezTo>
                    <a:pt x="7" y="4"/>
                    <a:pt x="7" y="2"/>
                    <a:pt x="6" y="3"/>
                  </a:cubicBezTo>
                  <a:cubicBezTo>
                    <a:pt x="6" y="3"/>
                    <a:pt x="0" y="4"/>
                    <a:pt x="1" y="5"/>
                  </a:cubicBezTo>
                  <a:cubicBezTo>
                    <a:pt x="2" y="5"/>
                    <a:pt x="10" y="6"/>
                    <a:pt x="11" y="6"/>
                  </a:cubicBezTo>
                  <a:cubicBezTo>
                    <a:pt x="12" y="5"/>
                    <a:pt x="16" y="3"/>
                    <a:pt x="15" y="2"/>
                  </a:cubicBezTo>
                  <a:cubicBezTo>
                    <a:pt x="15" y="1"/>
                    <a:pt x="12" y="0"/>
                    <a:pt x="1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46" name="Freeform 47"/>
            <p:cNvSpPr/>
            <p:nvPr/>
          </p:nvSpPr>
          <p:spPr bwMode="auto">
            <a:xfrm>
              <a:off x="7601621" y="4454078"/>
              <a:ext cx="54731" cy="29471"/>
            </a:xfrm>
            <a:custGeom>
              <a:avLst/>
              <a:gdLst>
                <a:gd name="T0" fmla="*/ 5 w 11"/>
                <a:gd name="T1" fmla="*/ 5 h 6"/>
                <a:gd name="T2" fmla="*/ 2 w 11"/>
                <a:gd name="T3" fmla="*/ 0 h 6"/>
                <a:gd name="T4" fmla="*/ 5 w 11"/>
                <a:gd name="T5" fmla="*/ 5 h 6"/>
              </a:gdLst>
              <a:ahLst/>
              <a:cxnLst>
                <a:cxn ang="0">
                  <a:pos x="T0" y="T1"/>
                </a:cxn>
                <a:cxn ang="0">
                  <a:pos x="T2" y="T3"/>
                </a:cxn>
                <a:cxn ang="0">
                  <a:pos x="T4" y="T5"/>
                </a:cxn>
              </a:cxnLst>
              <a:rect l="0" t="0" r="r" b="b"/>
              <a:pathLst>
                <a:path w="11" h="6">
                  <a:moveTo>
                    <a:pt x="5" y="5"/>
                  </a:moveTo>
                  <a:cubicBezTo>
                    <a:pt x="11" y="6"/>
                    <a:pt x="4" y="1"/>
                    <a:pt x="2" y="0"/>
                  </a:cubicBezTo>
                  <a:cubicBezTo>
                    <a:pt x="0" y="0"/>
                    <a:pt x="4" y="5"/>
                    <a:pt x="5"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47" name="Freeform 48"/>
            <p:cNvSpPr/>
            <p:nvPr/>
          </p:nvSpPr>
          <p:spPr bwMode="auto">
            <a:xfrm>
              <a:off x="7921585" y="4807720"/>
              <a:ext cx="88411" cy="54731"/>
            </a:xfrm>
            <a:custGeom>
              <a:avLst/>
              <a:gdLst>
                <a:gd name="T0" fmla="*/ 11 w 18"/>
                <a:gd name="T1" fmla="*/ 7 h 11"/>
                <a:gd name="T2" fmla="*/ 1 w 18"/>
                <a:gd name="T3" fmla="*/ 1 h 11"/>
                <a:gd name="T4" fmla="*/ 8 w 18"/>
                <a:gd name="T5" fmla="*/ 7 h 11"/>
                <a:gd name="T6" fmla="*/ 17 w 18"/>
                <a:gd name="T7" fmla="*/ 11 h 11"/>
                <a:gd name="T8" fmla="*/ 11 w 18"/>
                <a:gd name="T9" fmla="*/ 7 h 11"/>
              </a:gdLst>
              <a:ahLst/>
              <a:cxnLst>
                <a:cxn ang="0">
                  <a:pos x="T0" y="T1"/>
                </a:cxn>
                <a:cxn ang="0">
                  <a:pos x="T2" y="T3"/>
                </a:cxn>
                <a:cxn ang="0">
                  <a:pos x="T4" y="T5"/>
                </a:cxn>
                <a:cxn ang="0">
                  <a:pos x="T6" y="T7"/>
                </a:cxn>
                <a:cxn ang="0">
                  <a:pos x="T8" y="T9"/>
                </a:cxn>
              </a:cxnLst>
              <a:rect l="0" t="0" r="r" b="b"/>
              <a:pathLst>
                <a:path w="18" h="11">
                  <a:moveTo>
                    <a:pt x="11" y="7"/>
                  </a:moveTo>
                  <a:cubicBezTo>
                    <a:pt x="10" y="6"/>
                    <a:pt x="2" y="1"/>
                    <a:pt x="1" y="1"/>
                  </a:cubicBezTo>
                  <a:cubicBezTo>
                    <a:pt x="0" y="0"/>
                    <a:pt x="6" y="6"/>
                    <a:pt x="8" y="7"/>
                  </a:cubicBezTo>
                  <a:cubicBezTo>
                    <a:pt x="11" y="9"/>
                    <a:pt x="16" y="11"/>
                    <a:pt x="17" y="11"/>
                  </a:cubicBezTo>
                  <a:cubicBezTo>
                    <a:pt x="18" y="11"/>
                    <a:pt x="13" y="8"/>
                    <a:pt x="1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48" name="Freeform 49"/>
            <p:cNvSpPr/>
            <p:nvPr/>
          </p:nvSpPr>
          <p:spPr bwMode="auto">
            <a:xfrm>
              <a:off x="8191027" y="4727730"/>
              <a:ext cx="33680" cy="29471"/>
            </a:xfrm>
            <a:custGeom>
              <a:avLst/>
              <a:gdLst>
                <a:gd name="T0" fmla="*/ 5 w 7"/>
                <a:gd name="T1" fmla="*/ 3 h 6"/>
                <a:gd name="T2" fmla="*/ 2 w 7"/>
                <a:gd name="T3" fmla="*/ 1 h 6"/>
                <a:gd name="T4" fmla="*/ 0 w 7"/>
                <a:gd name="T5" fmla="*/ 4 h 6"/>
                <a:gd name="T6" fmla="*/ 6 w 7"/>
                <a:gd name="T7" fmla="*/ 6 h 6"/>
                <a:gd name="T8" fmla="*/ 5 w 7"/>
                <a:gd name="T9" fmla="*/ 3 h 6"/>
              </a:gdLst>
              <a:ahLst/>
              <a:cxnLst>
                <a:cxn ang="0">
                  <a:pos x="T0" y="T1"/>
                </a:cxn>
                <a:cxn ang="0">
                  <a:pos x="T2" y="T3"/>
                </a:cxn>
                <a:cxn ang="0">
                  <a:pos x="T4" y="T5"/>
                </a:cxn>
                <a:cxn ang="0">
                  <a:pos x="T6" y="T7"/>
                </a:cxn>
                <a:cxn ang="0">
                  <a:pos x="T8" y="T9"/>
                </a:cxn>
              </a:cxnLst>
              <a:rect l="0" t="0" r="r" b="b"/>
              <a:pathLst>
                <a:path w="7" h="6">
                  <a:moveTo>
                    <a:pt x="5" y="3"/>
                  </a:moveTo>
                  <a:cubicBezTo>
                    <a:pt x="4" y="2"/>
                    <a:pt x="2" y="0"/>
                    <a:pt x="2" y="1"/>
                  </a:cubicBezTo>
                  <a:cubicBezTo>
                    <a:pt x="3" y="2"/>
                    <a:pt x="1" y="2"/>
                    <a:pt x="0" y="4"/>
                  </a:cubicBezTo>
                  <a:cubicBezTo>
                    <a:pt x="0" y="6"/>
                    <a:pt x="4" y="6"/>
                    <a:pt x="6" y="6"/>
                  </a:cubicBezTo>
                  <a:cubicBezTo>
                    <a:pt x="7" y="6"/>
                    <a:pt x="7" y="4"/>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49" name="Freeform 50"/>
            <p:cNvSpPr/>
            <p:nvPr/>
          </p:nvSpPr>
          <p:spPr bwMode="auto">
            <a:xfrm>
              <a:off x="8199447" y="4698259"/>
              <a:ext cx="31575" cy="29471"/>
            </a:xfrm>
            <a:custGeom>
              <a:avLst/>
              <a:gdLst>
                <a:gd name="T0" fmla="*/ 2 w 6"/>
                <a:gd name="T1" fmla="*/ 4 h 6"/>
                <a:gd name="T2" fmla="*/ 5 w 6"/>
                <a:gd name="T3" fmla="*/ 1 h 6"/>
                <a:gd name="T4" fmla="*/ 2 w 6"/>
                <a:gd name="T5" fmla="*/ 3 h 6"/>
                <a:gd name="T6" fmla="*/ 2 w 6"/>
                <a:gd name="T7" fmla="*/ 4 h 6"/>
              </a:gdLst>
              <a:ahLst/>
              <a:cxnLst>
                <a:cxn ang="0">
                  <a:pos x="T0" y="T1"/>
                </a:cxn>
                <a:cxn ang="0">
                  <a:pos x="T2" y="T3"/>
                </a:cxn>
                <a:cxn ang="0">
                  <a:pos x="T4" y="T5"/>
                </a:cxn>
                <a:cxn ang="0">
                  <a:pos x="T6" y="T7"/>
                </a:cxn>
              </a:cxnLst>
              <a:rect l="0" t="0" r="r" b="b"/>
              <a:pathLst>
                <a:path w="6" h="6">
                  <a:moveTo>
                    <a:pt x="2" y="4"/>
                  </a:moveTo>
                  <a:cubicBezTo>
                    <a:pt x="4" y="6"/>
                    <a:pt x="6" y="2"/>
                    <a:pt x="5" y="1"/>
                  </a:cubicBezTo>
                  <a:cubicBezTo>
                    <a:pt x="5" y="0"/>
                    <a:pt x="4" y="2"/>
                    <a:pt x="2" y="3"/>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50" name="Freeform 51"/>
            <p:cNvSpPr/>
            <p:nvPr/>
          </p:nvSpPr>
          <p:spPr bwMode="auto">
            <a:xfrm>
              <a:off x="7932109" y="4668790"/>
              <a:ext cx="33680" cy="29471"/>
            </a:xfrm>
            <a:custGeom>
              <a:avLst/>
              <a:gdLst>
                <a:gd name="T0" fmla="*/ 6 w 7"/>
                <a:gd name="T1" fmla="*/ 3 h 6"/>
                <a:gd name="T2" fmla="*/ 2 w 7"/>
                <a:gd name="T3" fmla="*/ 0 h 6"/>
                <a:gd name="T4" fmla="*/ 5 w 7"/>
                <a:gd name="T5" fmla="*/ 5 h 6"/>
                <a:gd name="T6" fmla="*/ 6 w 7"/>
                <a:gd name="T7" fmla="*/ 3 h 6"/>
              </a:gdLst>
              <a:ahLst/>
              <a:cxnLst>
                <a:cxn ang="0">
                  <a:pos x="T0" y="T1"/>
                </a:cxn>
                <a:cxn ang="0">
                  <a:pos x="T2" y="T3"/>
                </a:cxn>
                <a:cxn ang="0">
                  <a:pos x="T4" y="T5"/>
                </a:cxn>
                <a:cxn ang="0">
                  <a:pos x="T6" y="T7"/>
                </a:cxn>
              </a:cxnLst>
              <a:rect l="0" t="0" r="r" b="b"/>
              <a:pathLst>
                <a:path w="7" h="6">
                  <a:moveTo>
                    <a:pt x="6" y="3"/>
                  </a:moveTo>
                  <a:cubicBezTo>
                    <a:pt x="6" y="2"/>
                    <a:pt x="5" y="1"/>
                    <a:pt x="2" y="0"/>
                  </a:cubicBezTo>
                  <a:cubicBezTo>
                    <a:pt x="0" y="0"/>
                    <a:pt x="4" y="4"/>
                    <a:pt x="5" y="5"/>
                  </a:cubicBezTo>
                  <a:cubicBezTo>
                    <a:pt x="6" y="6"/>
                    <a:pt x="7" y="4"/>
                    <a:pt x="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51" name="Freeform 52"/>
            <p:cNvSpPr/>
            <p:nvPr/>
          </p:nvSpPr>
          <p:spPr bwMode="auto">
            <a:xfrm>
              <a:off x="7527948" y="4418293"/>
              <a:ext cx="18945" cy="18945"/>
            </a:xfrm>
            <a:custGeom>
              <a:avLst/>
              <a:gdLst>
                <a:gd name="T0" fmla="*/ 3 w 4"/>
                <a:gd name="T1" fmla="*/ 1 h 4"/>
                <a:gd name="T2" fmla="*/ 0 w 4"/>
                <a:gd name="T3" fmla="*/ 0 h 4"/>
                <a:gd name="T4" fmla="*/ 2 w 4"/>
                <a:gd name="T5" fmla="*/ 3 h 4"/>
                <a:gd name="T6" fmla="*/ 3 w 4"/>
                <a:gd name="T7" fmla="*/ 1 h 4"/>
              </a:gdLst>
              <a:ahLst/>
              <a:cxnLst>
                <a:cxn ang="0">
                  <a:pos x="T0" y="T1"/>
                </a:cxn>
                <a:cxn ang="0">
                  <a:pos x="T2" y="T3"/>
                </a:cxn>
                <a:cxn ang="0">
                  <a:pos x="T4" y="T5"/>
                </a:cxn>
                <a:cxn ang="0">
                  <a:pos x="T6" y="T7"/>
                </a:cxn>
              </a:cxnLst>
              <a:rect l="0" t="0" r="r" b="b"/>
              <a:pathLst>
                <a:path w="4" h="4">
                  <a:moveTo>
                    <a:pt x="3" y="1"/>
                  </a:moveTo>
                  <a:cubicBezTo>
                    <a:pt x="3" y="0"/>
                    <a:pt x="1" y="0"/>
                    <a:pt x="0" y="0"/>
                  </a:cubicBezTo>
                  <a:cubicBezTo>
                    <a:pt x="0" y="1"/>
                    <a:pt x="1" y="2"/>
                    <a:pt x="2" y="3"/>
                  </a:cubicBezTo>
                  <a:cubicBezTo>
                    <a:pt x="4" y="4"/>
                    <a:pt x="4" y="1"/>
                    <a:pt x="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52" name="Freeform 53"/>
            <p:cNvSpPr/>
            <p:nvPr/>
          </p:nvSpPr>
          <p:spPr bwMode="auto">
            <a:xfrm>
              <a:off x="6736459" y="4571960"/>
              <a:ext cx="1014619" cy="795697"/>
            </a:xfrm>
            <a:custGeom>
              <a:avLst/>
              <a:gdLst>
                <a:gd name="T0" fmla="*/ 195 w 204"/>
                <a:gd name="T1" fmla="*/ 79 h 159"/>
                <a:gd name="T2" fmla="*/ 180 w 204"/>
                <a:gd name="T3" fmla="*/ 62 h 159"/>
                <a:gd name="T4" fmla="*/ 173 w 204"/>
                <a:gd name="T5" fmla="*/ 57 h 159"/>
                <a:gd name="T6" fmla="*/ 159 w 204"/>
                <a:gd name="T7" fmla="*/ 44 h 159"/>
                <a:gd name="T8" fmla="*/ 148 w 204"/>
                <a:gd name="T9" fmla="*/ 31 h 159"/>
                <a:gd name="T10" fmla="*/ 137 w 204"/>
                <a:gd name="T11" fmla="*/ 17 h 159"/>
                <a:gd name="T12" fmla="*/ 129 w 204"/>
                <a:gd name="T13" fmla="*/ 6 h 159"/>
                <a:gd name="T14" fmla="*/ 123 w 204"/>
                <a:gd name="T15" fmla="*/ 6 h 159"/>
                <a:gd name="T16" fmla="*/ 126 w 204"/>
                <a:gd name="T17" fmla="*/ 23 h 159"/>
                <a:gd name="T18" fmla="*/ 119 w 204"/>
                <a:gd name="T19" fmla="*/ 33 h 159"/>
                <a:gd name="T20" fmla="*/ 108 w 204"/>
                <a:gd name="T21" fmla="*/ 26 h 159"/>
                <a:gd name="T22" fmla="*/ 96 w 204"/>
                <a:gd name="T23" fmla="*/ 20 h 159"/>
                <a:gd name="T24" fmla="*/ 97 w 204"/>
                <a:gd name="T25" fmla="*/ 12 h 159"/>
                <a:gd name="T26" fmla="*/ 96 w 204"/>
                <a:gd name="T27" fmla="*/ 6 h 159"/>
                <a:gd name="T28" fmla="*/ 91 w 204"/>
                <a:gd name="T29" fmla="*/ 7 h 159"/>
                <a:gd name="T30" fmla="*/ 79 w 204"/>
                <a:gd name="T31" fmla="*/ 3 h 159"/>
                <a:gd name="T32" fmla="*/ 71 w 204"/>
                <a:gd name="T33" fmla="*/ 7 h 159"/>
                <a:gd name="T34" fmla="*/ 67 w 204"/>
                <a:gd name="T35" fmla="*/ 14 h 159"/>
                <a:gd name="T36" fmla="*/ 69 w 204"/>
                <a:gd name="T37" fmla="*/ 22 h 159"/>
                <a:gd name="T38" fmla="*/ 61 w 204"/>
                <a:gd name="T39" fmla="*/ 21 h 159"/>
                <a:gd name="T40" fmla="*/ 52 w 204"/>
                <a:gd name="T41" fmla="*/ 17 h 159"/>
                <a:gd name="T42" fmla="*/ 48 w 204"/>
                <a:gd name="T43" fmla="*/ 21 h 159"/>
                <a:gd name="T44" fmla="*/ 45 w 204"/>
                <a:gd name="T45" fmla="*/ 26 h 159"/>
                <a:gd name="T46" fmla="*/ 42 w 204"/>
                <a:gd name="T47" fmla="*/ 30 h 159"/>
                <a:gd name="T48" fmla="*/ 35 w 204"/>
                <a:gd name="T49" fmla="*/ 33 h 159"/>
                <a:gd name="T50" fmla="*/ 32 w 204"/>
                <a:gd name="T51" fmla="*/ 44 h 159"/>
                <a:gd name="T52" fmla="*/ 9 w 204"/>
                <a:gd name="T53" fmla="*/ 52 h 159"/>
                <a:gd name="T54" fmla="*/ 3 w 204"/>
                <a:gd name="T55" fmla="*/ 58 h 159"/>
                <a:gd name="T56" fmla="*/ 2 w 204"/>
                <a:gd name="T57" fmla="*/ 70 h 159"/>
                <a:gd name="T58" fmla="*/ 4 w 204"/>
                <a:gd name="T59" fmla="*/ 76 h 159"/>
                <a:gd name="T60" fmla="*/ 4 w 204"/>
                <a:gd name="T61" fmla="*/ 81 h 159"/>
                <a:gd name="T62" fmla="*/ 9 w 204"/>
                <a:gd name="T63" fmla="*/ 90 h 159"/>
                <a:gd name="T64" fmla="*/ 20 w 204"/>
                <a:gd name="T65" fmla="*/ 112 h 159"/>
                <a:gd name="T66" fmla="*/ 19 w 204"/>
                <a:gd name="T67" fmla="*/ 123 h 159"/>
                <a:gd name="T68" fmla="*/ 25 w 204"/>
                <a:gd name="T69" fmla="*/ 132 h 159"/>
                <a:gd name="T70" fmla="*/ 43 w 204"/>
                <a:gd name="T71" fmla="*/ 126 h 159"/>
                <a:gd name="T72" fmla="*/ 57 w 204"/>
                <a:gd name="T73" fmla="*/ 125 h 159"/>
                <a:gd name="T74" fmla="*/ 74 w 204"/>
                <a:gd name="T75" fmla="*/ 119 h 159"/>
                <a:gd name="T76" fmla="*/ 98 w 204"/>
                <a:gd name="T77" fmla="*/ 114 h 159"/>
                <a:gd name="T78" fmla="*/ 112 w 204"/>
                <a:gd name="T79" fmla="*/ 121 h 159"/>
                <a:gd name="T80" fmla="*/ 120 w 204"/>
                <a:gd name="T81" fmla="*/ 132 h 159"/>
                <a:gd name="T82" fmla="*/ 125 w 204"/>
                <a:gd name="T83" fmla="*/ 125 h 159"/>
                <a:gd name="T84" fmla="*/ 129 w 204"/>
                <a:gd name="T85" fmla="*/ 125 h 159"/>
                <a:gd name="T86" fmla="*/ 129 w 204"/>
                <a:gd name="T87" fmla="*/ 134 h 159"/>
                <a:gd name="T88" fmla="*/ 136 w 204"/>
                <a:gd name="T89" fmla="*/ 134 h 159"/>
                <a:gd name="T90" fmla="*/ 139 w 204"/>
                <a:gd name="T91" fmla="*/ 138 h 159"/>
                <a:gd name="T92" fmla="*/ 153 w 204"/>
                <a:gd name="T93" fmla="*/ 154 h 159"/>
                <a:gd name="T94" fmla="*/ 166 w 204"/>
                <a:gd name="T95" fmla="*/ 158 h 159"/>
                <a:gd name="T96" fmla="*/ 175 w 204"/>
                <a:gd name="T97" fmla="*/ 156 h 159"/>
                <a:gd name="T98" fmla="*/ 187 w 204"/>
                <a:gd name="T99" fmla="*/ 154 h 159"/>
                <a:gd name="T100" fmla="*/ 196 w 204"/>
                <a:gd name="T101" fmla="*/ 141 h 159"/>
                <a:gd name="T102" fmla="*/ 199 w 204"/>
                <a:gd name="T103" fmla="*/ 122 h 159"/>
                <a:gd name="T104" fmla="*/ 201 w 204"/>
                <a:gd name="T105" fmla="*/ 9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 h="159">
                  <a:moveTo>
                    <a:pt x="201" y="92"/>
                  </a:moveTo>
                  <a:cubicBezTo>
                    <a:pt x="200" y="90"/>
                    <a:pt x="199" y="89"/>
                    <a:pt x="199" y="87"/>
                  </a:cubicBezTo>
                  <a:cubicBezTo>
                    <a:pt x="198" y="84"/>
                    <a:pt x="195" y="80"/>
                    <a:pt x="195" y="79"/>
                  </a:cubicBezTo>
                  <a:cubicBezTo>
                    <a:pt x="194" y="78"/>
                    <a:pt x="190" y="72"/>
                    <a:pt x="189" y="71"/>
                  </a:cubicBezTo>
                  <a:cubicBezTo>
                    <a:pt x="188" y="70"/>
                    <a:pt x="185" y="67"/>
                    <a:pt x="183" y="66"/>
                  </a:cubicBezTo>
                  <a:cubicBezTo>
                    <a:pt x="182" y="65"/>
                    <a:pt x="181" y="65"/>
                    <a:pt x="180" y="62"/>
                  </a:cubicBezTo>
                  <a:cubicBezTo>
                    <a:pt x="178" y="59"/>
                    <a:pt x="177" y="59"/>
                    <a:pt x="177" y="59"/>
                  </a:cubicBezTo>
                  <a:cubicBezTo>
                    <a:pt x="176" y="59"/>
                    <a:pt x="175" y="58"/>
                    <a:pt x="175" y="59"/>
                  </a:cubicBezTo>
                  <a:cubicBezTo>
                    <a:pt x="175" y="59"/>
                    <a:pt x="174" y="59"/>
                    <a:pt x="173" y="57"/>
                  </a:cubicBezTo>
                  <a:cubicBezTo>
                    <a:pt x="171" y="55"/>
                    <a:pt x="170" y="53"/>
                    <a:pt x="169" y="52"/>
                  </a:cubicBezTo>
                  <a:cubicBezTo>
                    <a:pt x="168" y="51"/>
                    <a:pt x="166" y="48"/>
                    <a:pt x="165" y="47"/>
                  </a:cubicBezTo>
                  <a:cubicBezTo>
                    <a:pt x="163" y="47"/>
                    <a:pt x="160" y="46"/>
                    <a:pt x="159" y="44"/>
                  </a:cubicBezTo>
                  <a:cubicBezTo>
                    <a:pt x="158" y="43"/>
                    <a:pt x="156" y="42"/>
                    <a:pt x="155" y="41"/>
                  </a:cubicBezTo>
                  <a:cubicBezTo>
                    <a:pt x="154" y="40"/>
                    <a:pt x="151" y="39"/>
                    <a:pt x="151" y="37"/>
                  </a:cubicBezTo>
                  <a:cubicBezTo>
                    <a:pt x="151" y="36"/>
                    <a:pt x="150" y="34"/>
                    <a:pt x="148" y="31"/>
                  </a:cubicBezTo>
                  <a:cubicBezTo>
                    <a:pt x="147" y="29"/>
                    <a:pt x="144" y="25"/>
                    <a:pt x="143" y="23"/>
                  </a:cubicBezTo>
                  <a:cubicBezTo>
                    <a:pt x="143" y="22"/>
                    <a:pt x="141" y="19"/>
                    <a:pt x="140" y="18"/>
                  </a:cubicBezTo>
                  <a:cubicBezTo>
                    <a:pt x="139" y="17"/>
                    <a:pt x="138" y="17"/>
                    <a:pt x="137" y="17"/>
                  </a:cubicBezTo>
                  <a:cubicBezTo>
                    <a:pt x="136" y="17"/>
                    <a:pt x="135" y="18"/>
                    <a:pt x="135" y="17"/>
                  </a:cubicBezTo>
                  <a:cubicBezTo>
                    <a:pt x="134" y="16"/>
                    <a:pt x="133" y="11"/>
                    <a:pt x="131" y="9"/>
                  </a:cubicBezTo>
                  <a:cubicBezTo>
                    <a:pt x="129" y="6"/>
                    <a:pt x="128" y="6"/>
                    <a:pt x="129" y="6"/>
                  </a:cubicBezTo>
                  <a:cubicBezTo>
                    <a:pt x="130" y="5"/>
                    <a:pt x="127" y="4"/>
                    <a:pt x="127" y="4"/>
                  </a:cubicBezTo>
                  <a:cubicBezTo>
                    <a:pt x="126" y="3"/>
                    <a:pt x="125" y="0"/>
                    <a:pt x="124" y="0"/>
                  </a:cubicBezTo>
                  <a:cubicBezTo>
                    <a:pt x="123" y="0"/>
                    <a:pt x="123" y="5"/>
                    <a:pt x="123" y="6"/>
                  </a:cubicBezTo>
                  <a:cubicBezTo>
                    <a:pt x="122" y="7"/>
                    <a:pt x="123" y="10"/>
                    <a:pt x="123" y="10"/>
                  </a:cubicBezTo>
                  <a:cubicBezTo>
                    <a:pt x="123" y="11"/>
                    <a:pt x="123" y="12"/>
                    <a:pt x="124" y="14"/>
                  </a:cubicBezTo>
                  <a:cubicBezTo>
                    <a:pt x="124" y="15"/>
                    <a:pt x="126" y="22"/>
                    <a:pt x="126" y="23"/>
                  </a:cubicBezTo>
                  <a:cubicBezTo>
                    <a:pt x="126" y="25"/>
                    <a:pt x="125" y="34"/>
                    <a:pt x="124" y="34"/>
                  </a:cubicBezTo>
                  <a:cubicBezTo>
                    <a:pt x="123" y="34"/>
                    <a:pt x="122" y="33"/>
                    <a:pt x="121" y="33"/>
                  </a:cubicBezTo>
                  <a:cubicBezTo>
                    <a:pt x="120" y="33"/>
                    <a:pt x="121" y="34"/>
                    <a:pt x="119" y="33"/>
                  </a:cubicBezTo>
                  <a:cubicBezTo>
                    <a:pt x="118" y="33"/>
                    <a:pt x="118" y="32"/>
                    <a:pt x="116" y="31"/>
                  </a:cubicBezTo>
                  <a:cubicBezTo>
                    <a:pt x="115" y="30"/>
                    <a:pt x="112" y="30"/>
                    <a:pt x="111" y="29"/>
                  </a:cubicBezTo>
                  <a:cubicBezTo>
                    <a:pt x="110" y="28"/>
                    <a:pt x="110" y="27"/>
                    <a:pt x="108" y="26"/>
                  </a:cubicBezTo>
                  <a:cubicBezTo>
                    <a:pt x="106" y="25"/>
                    <a:pt x="105" y="24"/>
                    <a:pt x="104" y="24"/>
                  </a:cubicBezTo>
                  <a:cubicBezTo>
                    <a:pt x="102" y="23"/>
                    <a:pt x="102" y="24"/>
                    <a:pt x="101" y="23"/>
                  </a:cubicBezTo>
                  <a:cubicBezTo>
                    <a:pt x="100" y="22"/>
                    <a:pt x="97" y="21"/>
                    <a:pt x="96" y="20"/>
                  </a:cubicBezTo>
                  <a:cubicBezTo>
                    <a:pt x="96" y="18"/>
                    <a:pt x="97" y="16"/>
                    <a:pt x="97" y="16"/>
                  </a:cubicBezTo>
                  <a:cubicBezTo>
                    <a:pt x="98" y="16"/>
                    <a:pt x="98" y="14"/>
                    <a:pt x="98" y="14"/>
                  </a:cubicBezTo>
                  <a:cubicBezTo>
                    <a:pt x="97" y="13"/>
                    <a:pt x="96" y="12"/>
                    <a:pt x="97" y="12"/>
                  </a:cubicBezTo>
                  <a:cubicBezTo>
                    <a:pt x="99" y="11"/>
                    <a:pt x="100" y="12"/>
                    <a:pt x="99" y="11"/>
                  </a:cubicBezTo>
                  <a:cubicBezTo>
                    <a:pt x="99" y="10"/>
                    <a:pt x="101" y="7"/>
                    <a:pt x="99" y="6"/>
                  </a:cubicBezTo>
                  <a:cubicBezTo>
                    <a:pt x="97" y="5"/>
                    <a:pt x="96" y="5"/>
                    <a:pt x="96" y="6"/>
                  </a:cubicBezTo>
                  <a:cubicBezTo>
                    <a:pt x="96" y="6"/>
                    <a:pt x="97" y="8"/>
                    <a:pt x="96" y="7"/>
                  </a:cubicBezTo>
                  <a:cubicBezTo>
                    <a:pt x="95" y="6"/>
                    <a:pt x="94" y="5"/>
                    <a:pt x="93" y="6"/>
                  </a:cubicBezTo>
                  <a:cubicBezTo>
                    <a:pt x="93" y="6"/>
                    <a:pt x="93" y="7"/>
                    <a:pt x="91" y="7"/>
                  </a:cubicBezTo>
                  <a:cubicBezTo>
                    <a:pt x="90" y="6"/>
                    <a:pt x="87" y="5"/>
                    <a:pt x="86" y="5"/>
                  </a:cubicBezTo>
                  <a:cubicBezTo>
                    <a:pt x="84" y="5"/>
                    <a:pt x="83" y="4"/>
                    <a:pt x="82" y="4"/>
                  </a:cubicBezTo>
                  <a:cubicBezTo>
                    <a:pt x="81" y="3"/>
                    <a:pt x="79" y="3"/>
                    <a:pt x="79" y="3"/>
                  </a:cubicBezTo>
                  <a:cubicBezTo>
                    <a:pt x="79" y="3"/>
                    <a:pt x="80" y="5"/>
                    <a:pt x="79" y="6"/>
                  </a:cubicBezTo>
                  <a:cubicBezTo>
                    <a:pt x="78" y="7"/>
                    <a:pt x="74" y="8"/>
                    <a:pt x="74" y="7"/>
                  </a:cubicBezTo>
                  <a:cubicBezTo>
                    <a:pt x="73" y="7"/>
                    <a:pt x="72" y="6"/>
                    <a:pt x="71" y="7"/>
                  </a:cubicBezTo>
                  <a:cubicBezTo>
                    <a:pt x="70" y="8"/>
                    <a:pt x="69" y="10"/>
                    <a:pt x="69" y="10"/>
                  </a:cubicBezTo>
                  <a:cubicBezTo>
                    <a:pt x="68" y="10"/>
                    <a:pt x="70" y="12"/>
                    <a:pt x="69" y="12"/>
                  </a:cubicBezTo>
                  <a:cubicBezTo>
                    <a:pt x="68" y="13"/>
                    <a:pt x="68" y="13"/>
                    <a:pt x="67" y="14"/>
                  </a:cubicBezTo>
                  <a:cubicBezTo>
                    <a:pt x="67" y="15"/>
                    <a:pt x="66" y="18"/>
                    <a:pt x="67" y="18"/>
                  </a:cubicBezTo>
                  <a:cubicBezTo>
                    <a:pt x="68" y="18"/>
                    <a:pt x="70" y="19"/>
                    <a:pt x="69" y="19"/>
                  </a:cubicBezTo>
                  <a:cubicBezTo>
                    <a:pt x="69" y="20"/>
                    <a:pt x="71" y="22"/>
                    <a:pt x="69" y="22"/>
                  </a:cubicBezTo>
                  <a:cubicBezTo>
                    <a:pt x="68" y="21"/>
                    <a:pt x="67" y="20"/>
                    <a:pt x="66" y="20"/>
                  </a:cubicBezTo>
                  <a:cubicBezTo>
                    <a:pt x="66" y="20"/>
                    <a:pt x="63" y="20"/>
                    <a:pt x="63" y="20"/>
                  </a:cubicBezTo>
                  <a:cubicBezTo>
                    <a:pt x="62" y="20"/>
                    <a:pt x="62" y="22"/>
                    <a:pt x="61" y="21"/>
                  </a:cubicBezTo>
                  <a:cubicBezTo>
                    <a:pt x="60" y="19"/>
                    <a:pt x="61" y="19"/>
                    <a:pt x="59" y="18"/>
                  </a:cubicBezTo>
                  <a:cubicBezTo>
                    <a:pt x="58" y="18"/>
                    <a:pt x="57" y="16"/>
                    <a:pt x="56" y="16"/>
                  </a:cubicBezTo>
                  <a:cubicBezTo>
                    <a:pt x="55" y="15"/>
                    <a:pt x="53" y="17"/>
                    <a:pt x="52" y="17"/>
                  </a:cubicBezTo>
                  <a:cubicBezTo>
                    <a:pt x="51" y="16"/>
                    <a:pt x="51" y="15"/>
                    <a:pt x="50" y="16"/>
                  </a:cubicBezTo>
                  <a:cubicBezTo>
                    <a:pt x="50" y="17"/>
                    <a:pt x="50" y="19"/>
                    <a:pt x="49" y="18"/>
                  </a:cubicBezTo>
                  <a:cubicBezTo>
                    <a:pt x="48" y="18"/>
                    <a:pt x="48" y="20"/>
                    <a:pt x="48" y="21"/>
                  </a:cubicBezTo>
                  <a:cubicBezTo>
                    <a:pt x="48" y="21"/>
                    <a:pt x="49" y="24"/>
                    <a:pt x="48" y="23"/>
                  </a:cubicBezTo>
                  <a:cubicBezTo>
                    <a:pt x="46" y="23"/>
                    <a:pt x="45" y="22"/>
                    <a:pt x="45" y="22"/>
                  </a:cubicBezTo>
                  <a:cubicBezTo>
                    <a:pt x="45" y="23"/>
                    <a:pt x="44" y="25"/>
                    <a:pt x="45" y="26"/>
                  </a:cubicBezTo>
                  <a:cubicBezTo>
                    <a:pt x="45" y="26"/>
                    <a:pt x="45" y="28"/>
                    <a:pt x="44" y="28"/>
                  </a:cubicBezTo>
                  <a:cubicBezTo>
                    <a:pt x="44" y="28"/>
                    <a:pt x="42" y="27"/>
                    <a:pt x="42" y="27"/>
                  </a:cubicBezTo>
                  <a:cubicBezTo>
                    <a:pt x="42" y="28"/>
                    <a:pt x="42" y="29"/>
                    <a:pt x="42" y="30"/>
                  </a:cubicBezTo>
                  <a:cubicBezTo>
                    <a:pt x="43" y="31"/>
                    <a:pt x="43" y="34"/>
                    <a:pt x="42" y="33"/>
                  </a:cubicBezTo>
                  <a:cubicBezTo>
                    <a:pt x="41" y="32"/>
                    <a:pt x="39" y="29"/>
                    <a:pt x="38" y="29"/>
                  </a:cubicBezTo>
                  <a:cubicBezTo>
                    <a:pt x="38" y="29"/>
                    <a:pt x="35" y="32"/>
                    <a:pt x="35" y="33"/>
                  </a:cubicBezTo>
                  <a:cubicBezTo>
                    <a:pt x="35" y="35"/>
                    <a:pt x="37" y="37"/>
                    <a:pt x="36" y="38"/>
                  </a:cubicBezTo>
                  <a:cubicBezTo>
                    <a:pt x="35" y="39"/>
                    <a:pt x="35" y="41"/>
                    <a:pt x="35" y="42"/>
                  </a:cubicBezTo>
                  <a:cubicBezTo>
                    <a:pt x="34" y="43"/>
                    <a:pt x="33" y="43"/>
                    <a:pt x="32" y="44"/>
                  </a:cubicBezTo>
                  <a:cubicBezTo>
                    <a:pt x="30" y="45"/>
                    <a:pt x="24" y="47"/>
                    <a:pt x="23" y="48"/>
                  </a:cubicBezTo>
                  <a:cubicBezTo>
                    <a:pt x="21" y="49"/>
                    <a:pt x="19" y="50"/>
                    <a:pt x="17" y="50"/>
                  </a:cubicBezTo>
                  <a:cubicBezTo>
                    <a:pt x="15" y="50"/>
                    <a:pt x="10" y="51"/>
                    <a:pt x="9" y="52"/>
                  </a:cubicBezTo>
                  <a:cubicBezTo>
                    <a:pt x="8" y="53"/>
                    <a:pt x="7" y="55"/>
                    <a:pt x="6" y="55"/>
                  </a:cubicBezTo>
                  <a:cubicBezTo>
                    <a:pt x="5" y="55"/>
                    <a:pt x="4" y="60"/>
                    <a:pt x="4" y="59"/>
                  </a:cubicBezTo>
                  <a:cubicBezTo>
                    <a:pt x="3" y="59"/>
                    <a:pt x="4" y="57"/>
                    <a:pt x="3" y="58"/>
                  </a:cubicBezTo>
                  <a:cubicBezTo>
                    <a:pt x="2" y="59"/>
                    <a:pt x="0" y="60"/>
                    <a:pt x="1" y="62"/>
                  </a:cubicBezTo>
                  <a:cubicBezTo>
                    <a:pt x="2" y="64"/>
                    <a:pt x="2" y="65"/>
                    <a:pt x="2" y="66"/>
                  </a:cubicBezTo>
                  <a:cubicBezTo>
                    <a:pt x="1" y="67"/>
                    <a:pt x="1" y="71"/>
                    <a:pt x="2" y="70"/>
                  </a:cubicBezTo>
                  <a:cubicBezTo>
                    <a:pt x="2" y="70"/>
                    <a:pt x="3" y="68"/>
                    <a:pt x="3" y="68"/>
                  </a:cubicBezTo>
                  <a:cubicBezTo>
                    <a:pt x="3" y="69"/>
                    <a:pt x="2" y="70"/>
                    <a:pt x="3" y="72"/>
                  </a:cubicBezTo>
                  <a:cubicBezTo>
                    <a:pt x="3" y="74"/>
                    <a:pt x="3" y="74"/>
                    <a:pt x="4" y="76"/>
                  </a:cubicBezTo>
                  <a:cubicBezTo>
                    <a:pt x="6" y="77"/>
                    <a:pt x="8" y="80"/>
                    <a:pt x="6" y="80"/>
                  </a:cubicBezTo>
                  <a:cubicBezTo>
                    <a:pt x="5" y="79"/>
                    <a:pt x="3" y="77"/>
                    <a:pt x="4" y="78"/>
                  </a:cubicBezTo>
                  <a:cubicBezTo>
                    <a:pt x="4" y="79"/>
                    <a:pt x="4" y="81"/>
                    <a:pt x="4" y="81"/>
                  </a:cubicBezTo>
                  <a:cubicBezTo>
                    <a:pt x="3" y="80"/>
                    <a:pt x="2" y="78"/>
                    <a:pt x="2" y="80"/>
                  </a:cubicBezTo>
                  <a:cubicBezTo>
                    <a:pt x="3" y="82"/>
                    <a:pt x="3" y="84"/>
                    <a:pt x="5" y="85"/>
                  </a:cubicBezTo>
                  <a:cubicBezTo>
                    <a:pt x="6" y="86"/>
                    <a:pt x="8" y="89"/>
                    <a:pt x="9" y="90"/>
                  </a:cubicBezTo>
                  <a:cubicBezTo>
                    <a:pt x="9" y="92"/>
                    <a:pt x="12" y="96"/>
                    <a:pt x="12" y="97"/>
                  </a:cubicBezTo>
                  <a:cubicBezTo>
                    <a:pt x="13" y="97"/>
                    <a:pt x="15" y="101"/>
                    <a:pt x="15" y="103"/>
                  </a:cubicBezTo>
                  <a:cubicBezTo>
                    <a:pt x="16" y="104"/>
                    <a:pt x="18" y="110"/>
                    <a:pt x="20" y="112"/>
                  </a:cubicBezTo>
                  <a:cubicBezTo>
                    <a:pt x="21" y="115"/>
                    <a:pt x="23" y="119"/>
                    <a:pt x="22" y="119"/>
                  </a:cubicBezTo>
                  <a:cubicBezTo>
                    <a:pt x="21" y="118"/>
                    <a:pt x="20" y="116"/>
                    <a:pt x="20" y="118"/>
                  </a:cubicBezTo>
                  <a:cubicBezTo>
                    <a:pt x="20" y="120"/>
                    <a:pt x="20" y="122"/>
                    <a:pt x="19" y="123"/>
                  </a:cubicBezTo>
                  <a:cubicBezTo>
                    <a:pt x="18" y="124"/>
                    <a:pt x="17" y="124"/>
                    <a:pt x="18" y="125"/>
                  </a:cubicBezTo>
                  <a:cubicBezTo>
                    <a:pt x="18" y="126"/>
                    <a:pt x="19" y="128"/>
                    <a:pt x="20" y="128"/>
                  </a:cubicBezTo>
                  <a:cubicBezTo>
                    <a:pt x="22" y="129"/>
                    <a:pt x="23" y="131"/>
                    <a:pt x="25" y="132"/>
                  </a:cubicBezTo>
                  <a:cubicBezTo>
                    <a:pt x="27" y="133"/>
                    <a:pt x="31" y="134"/>
                    <a:pt x="32" y="133"/>
                  </a:cubicBezTo>
                  <a:cubicBezTo>
                    <a:pt x="34" y="133"/>
                    <a:pt x="37" y="130"/>
                    <a:pt x="38" y="129"/>
                  </a:cubicBezTo>
                  <a:cubicBezTo>
                    <a:pt x="40" y="129"/>
                    <a:pt x="41" y="126"/>
                    <a:pt x="43" y="126"/>
                  </a:cubicBezTo>
                  <a:cubicBezTo>
                    <a:pt x="44" y="126"/>
                    <a:pt x="49" y="125"/>
                    <a:pt x="51" y="126"/>
                  </a:cubicBezTo>
                  <a:cubicBezTo>
                    <a:pt x="52" y="126"/>
                    <a:pt x="54" y="127"/>
                    <a:pt x="55" y="126"/>
                  </a:cubicBezTo>
                  <a:cubicBezTo>
                    <a:pt x="56" y="125"/>
                    <a:pt x="56" y="124"/>
                    <a:pt x="57" y="125"/>
                  </a:cubicBezTo>
                  <a:cubicBezTo>
                    <a:pt x="58" y="126"/>
                    <a:pt x="59" y="127"/>
                    <a:pt x="60" y="126"/>
                  </a:cubicBezTo>
                  <a:cubicBezTo>
                    <a:pt x="61" y="124"/>
                    <a:pt x="61" y="120"/>
                    <a:pt x="63" y="120"/>
                  </a:cubicBezTo>
                  <a:cubicBezTo>
                    <a:pt x="65" y="119"/>
                    <a:pt x="70" y="119"/>
                    <a:pt x="74" y="119"/>
                  </a:cubicBezTo>
                  <a:cubicBezTo>
                    <a:pt x="79" y="119"/>
                    <a:pt x="79" y="120"/>
                    <a:pt x="82" y="118"/>
                  </a:cubicBezTo>
                  <a:cubicBezTo>
                    <a:pt x="85" y="116"/>
                    <a:pt x="90" y="115"/>
                    <a:pt x="92" y="114"/>
                  </a:cubicBezTo>
                  <a:cubicBezTo>
                    <a:pt x="94" y="114"/>
                    <a:pt x="96" y="113"/>
                    <a:pt x="98" y="114"/>
                  </a:cubicBezTo>
                  <a:cubicBezTo>
                    <a:pt x="100" y="115"/>
                    <a:pt x="101" y="117"/>
                    <a:pt x="105" y="117"/>
                  </a:cubicBezTo>
                  <a:cubicBezTo>
                    <a:pt x="108" y="117"/>
                    <a:pt x="111" y="118"/>
                    <a:pt x="111" y="118"/>
                  </a:cubicBezTo>
                  <a:cubicBezTo>
                    <a:pt x="112" y="119"/>
                    <a:pt x="111" y="119"/>
                    <a:pt x="112" y="121"/>
                  </a:cubicBezTo>
                  <a:cubicBezTo>
                    <a:pt x="112" y="122"/>
                    <a:pt x="113" y="121"/>
                    <a:pt x="114" y="123"/>
                  </a:cubicBezTo>
                  <a:cubicBezTo>
                    <a:pt x="115" y="125"/>
                    <a:pt x="117" y="127"/>
                    <a:pt x="118" y="128"/>
                  </a:cubicBezTo>
                  <a:cubicBezTo>
                    <a:pt x="118" y="129"/>
                    <a:pt x="119" y="131"/>
                    <a:pt x="120" y="132"/>
                  </a:cubicBezTo>
                  <a:cubicBezTo>
                    <a:pt x="121" y="132"/>
                    <a:pt x="123" y="134"/>
                    <a:pt x="123" y="133"/>
                  </a:cubicBezTo>
                  <a:cubicBezTo>
                    <a:pt x="123" y="131"/>
                    <a:pt x="122" y="131"/>
                    <a:pt x="123" y="130"/>
                  </a:cubicBezTo>
                  <a:cubicBezTo>
                    <a:pt x="124" y="129"/>
                    <a:pt x="123" y="125"/>
                    <a:pt x="125" y="125"/>
                  </a:cubicBezTo>
                  <a:cubicBezTo>
                    <a:pt x="127" y="124"/>
                    <a:pt x="127" y="124"/>
                    <a:pt x="127" y="123"/>
                  </a:cubicBezTo>
                  <a:cubicBezTo>
                    <a:pt x="127" y="122"/>
                    <a:pt x="129" y="120"/>
                    <a:pt x="129" y="121"/>
                  </a:cubicBezTo>
                  <a:cubicBezTo>
                    <a:pt x="129" y="121"/>
                    <a:pt x="130" y="123"/>
                    <a:pt x="129" y="125"/>
                  </a:cubicBezTo>
                  <a:cubicBezTo>
                    <a:pt x="129" y="126"/>
                    <a:pt x="130" y="131"/>
                    <a:pt x="129" y="132"/>
                  </a:cubicBezTo>
                  <a:cubicBezTo>
                    <a:pt x="129" y="132"/>
                    <a:pt x="128" y="133"/>
                    <a:pt x="128" y="134"/>
                  </a:cubicBezTo>
                  <a:cubicBezTo>
                    <a:pt x="128" y="135"/>
                    <a:pt x="129" y="135"/>
                    <a:pt x="129" y="134"/>
                  </a:cubicBezTo>
                  <a:cubicBezTo>
                    <a:pt x="130" y="134"/>
                    <a:pt x="132" y="133"/>
                    <a:pt x="132" y="132"/>
                  </a:cubicBezTo>
                  <a:cubicBezTo>
                    <a:pt x="132" y="131"/>
                    <a:pt x="132" y="128"/>
                    <a:pt x="133" y="129"/>
                  </a:cubicBezTo>
                  <a:cubicBezTo>
                    <a:pt x="133" y="130"/>
                    <a:pt x="135" y="133"/>
                    <a:pt x="136" y="134"/>
                  </a:cubicBezTo>
                  <a:cubicBezTo>
                    <a:pt x="137" y="136"/>
                    <a:pt x="134" y="137"/>
                    <a:pt x="134" y="137"/>
                  </a:cubicBezTo>
                  <a:cubicBezTo>
                    <a:pt x="135" y="138"/>
                    <a:pt x="136" y="138"/>
                    <a:pt x="137" y="138"/>
                  </a:cubicBezTo>
                  <a:cubicBezTo>
                    <a:pt x="138" y="137"/>
                    <a:pt x="137" y="135"/>
                    <a:pt x="139" y="138"/>
                  </a:cubicBezTo>
                  <a:cubicBezTo>
                    <a:pt x="141" y="140"/>
                    <a:pt x="144" y="143"/>
                    <a:pt x="145" y="145"/>
                  </a:cubicBezTo>
                  <a:cubicBezTo>
                    <a:pt x="145" y="147"/>
                    <a:pt x="146" y="149"/>
                    <a:pt x="148" y="151"/>
                  </a:cubicBezTo>
                  <a:cubicBezTo>
                    <a:pt x="150" y="153"/>
                    <a:pt x="149" y="153"/>
                    <a:pt x="153" y="154"/>
                  </a:cubicBezTo>
                  <a:cubicBezTo>
                    <a:pt x="156" y="155"/>
                    <a:pt x="155" y="158"/>
                    <a:pt x="157" y="157"/>
                  </a:cubicBezTo>
                  <a:cubicBezTo>
                    <a:pt x="158" y="156"/>
                    <a:pt x="157" y="154"/>
                    <a:pt x="159" y="155"/>
                  </a:cubicBezTo>
                  <a:cubicBezTo>
                    <a:pt x="161" y="156"/>
                    <a:pt x="165" y="159"/>
                    <a:pt x="166" y="158"/>
                  </a:cubicBezTo>
                  <a:cubicBezTo>
                    <a:pt x="167" y="158"/>
                    <a:pt x="169" y="156"/>
                    <a:pt x="171" y="156"/>
                  </a:cubicBezTo>
                  <a:cubicBezTo>
                    <a:pt x="172" y="156"/>
                    <a:pt x="172" y="153"/>
                    <a:pt x="172" y="153"/>
                  </a:cubicBezTo>
                  <a:cubicBezTo>
                    <a:pt x="172" y="153"/>
                    <a:pt x="173" y="153"/>
                    <a:pt x="175" y="156"/>
                  </a:cubicBezTo>
                  <a:cubicBezTo>
                    <a:pt x="178" y="158"/>
                    <a:pt x="178" y="159"/>
                    <a:pt x="180" y="159"/>
                  </a:cubicBezTo>
                  <a:cubicBezTo>
                    <a:pt x="182" y="158"/>
                    <a:pt x="184" y="159"/>
                    <a:pt x="185" y="158"/>
                  </a:cubicBezTo>
                  <a:cubicBezTo>
                    <a:pt x="186" y="156"/>
                    <a:pt x="185" y="154"/>
                    <a:pt x="187" y="154"/>
                  </a:cubicBezTo>
                  <a:cubicBezTo>
                    <a:pt x="190" y="153"/>
                    <a:pt x="191" y="153"/>
                    <a:pt x="193" y="152"/>
                  </a:cubicBezTo>
                  <a:cubicBezTo>
                    <a:pt x="195" y="151"/>
                    <a:pt x="197" y="152"/>
                    <a:pt x="197" y="150"/>
                  </a:cubicBezTo>
                  <a:cubicBezTo>
                    <a:pt x="197" y="148"/>
                    <a:pt x="195" y="142"/>
                    <a:pt x="196" y="141"/>
                  </a:cubicBezTo>
                  <a:cubicBezTo>
                    <a:pt x="196" y="141"/>
                    <a:pt x="195" y="137"/>
                    <a:pt x="196" y="135"/>
                  </a:cubicBezTo>
                  <a:cubicBezTo>
                    <a:pt x="196" y="133"/>
                    <a:pt x="195" y="130"/>
                    <a:pt x="196" y="129"/>
                  </a:cubicBezTo>
                  <a:cubicBezTo>
                    <a:pt x="197" y="128"/>
                    <a:pt x="198" y="123"/>
                    <a:pt x="199" y="122"/>
                  </a:cubicBezTo>
                  <a:cubicBezTo>
                    <a:pt x="200" y="121"/>
                    <a:pt x="201" y="121"/>
                    <a:pt x="203" y="119"/>
                  </a:cubicBezTo>
                  <a:cubicBezTo>
                    <a:pt x="204" y="118"/>
                    <a:pt x="204" y="105"/>
                    <a:pt x="203" y="102"/>
                  </a:cubicBezTo>
                  <a:cubicBezTo>
                    <a:pt x="203" y="99"/>
                    <a:pt x="203" y="94"/>
                    <a:pt x="201" y="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53" name="Freeform 54"/>
            <p:cNvSpPr/>
            <p:nvPr/>
          </p:nvSpPr>
          <p:spPr bwMode="auto">
            <a:xfrm>
              <a:off x="7618462" y="5430807"/>
              <a:ext cx="109461" cy="115776"/>
            </a:xfrm>
            <a:custGeom>
              <a:avLst/>
              <a:gdLst>
                <a:gd name="T0" fmla="*/ 18 w 22"/>
                <a:gd name="T1" fmla="*/ 2 h 23"/>
                <a:gd name="T2" fmla="*/ 12 w 22"/>
                <a:gd name="T3" fmla="*/ 3 h 23"/>
                <a:gd name="T4" fmla="*/ 4 w 22"/>
                <a:gd name="T5" fmla="*/ 1 h 23"/>
                <a:gd name="T6" fmla="*/ 0 w 22"/>
                <a:gd name="T7" fmla="*/ 2 h 23"/>
                <a:gd name="T8" fmla="*/ 6 w 22"/>
                <a:gd name="T9" fmla="*/ 11 h 23"/>
                <a:gd name="T10" fmla="*/ 8 w 22"/>
                <a:gd name="T11" fmla="*/ 16 h 23"/>
                <a:gd name="T12" fmla="*/ 16 w 22"/>
                <a:gd name="T13" fmla="*/ 23 h 23"/>
                <a:gd name="T14" fmla="*/ 18 w 22"/>
                <a:gd name="T15" fmla="*/ 18 h 23"/>
                <a:gd name="T16" fmla="*/ 21 w 22"/>
                <a:gd name="T17" fmla="*/ 20 h 23"/>
                <a:gd name="T18" fmla="*/ 21 w 22"/>
                <a:gd name="T19" fmla="*/ 18 h 23"/>
                <a:gd name="T20" fmla="*/ 22 w 22"/>
                <a:gd name="T21" fmla="*/ 13 h 23"/>
                <a:gd name="T22" fmla="*/ 20 w 22"/>
                <a:gd name="T23" fmla="*/ 5 h 23"/>
                <a:gd name="T24" fmla="*/ 18 w 22"/>
                <a:gd name="T25"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3">
                  <a:moveTo>
                    <a:pt x="18" y="2"/>
                  </a:moveTo>
                  <a:cubicBezTo>
                    <a:pt x="17" y="1"/>
                    <a:pt x="13" y="3"/>
                    <a:pt x="12" y="3"/>
                  </a:cubicBezTo>
                  <a:cubicBezTo>
                    <a:pt x="10" y="4"/>
                    <a:pt x="7" y="3"/>
                    <a:pt x="4" y="1"/>
                  </a:cubicBezTo>
                  <a:cubicBezTo>
                    <a:pt x="1" y="0"/>
                    <a:pt x="0" y="1"/>
                    <a:pt x="0" y="2"/>
                  </a:cubicBezTo>
                  <a:cubicBezTo>
                    <a:pt x="1" y="2"/>
                    <a:pt x="5" y="9"/>
                    <a:pt x="6" y="11"/>
                  </a:cubicBezTo>
                  <a:cubicBezTo>
                    <a:pt x="7" y="13"/>
                    <a:pt x="8" y="13"/>
                    <a:pt x="8" y="16"/>
                  </a:cubicBezTo>
                  <a:cubicBezTo>
                    <a:pt x="9" y="19"/>
                    <a:pt x="14" y="23"/>
                    <a:pt x="16" y="23"/>
                  </a:cubicBezTo>
                  <a:cubicBezTo>
                    <a:pt x="18" y="23"/>
                    <a:pt x="18" y="19"/>
                    <a:pt x="18" y="18"/>
                  </a:cubicBezTo>
                  <a:cubicBezTo>
                    <a:pt x="19" y="17"/>
                    <a:pt x="20" y="19"/>
                    <a:pt x="21" y="20"/>
                  </a:cubicBezTo>
                  <a:cubicBezTo>
                    <a:pt x="22" y="21"/>
                    <a:pt x="21" y="18"/>
                    <a:pt x="21" y="18"/>
                  </a:cubicBezTo>
                  <a:cubicBezTo>
                    <a:pt x="20" y="17"/>
                    <a:pt x="21" y="14"/>
                    <a:pt x="22" y="13"/>
                  </a:cubicBezTo>
                  <a:cubicBezTo>
                    <a:pt x="22" y="12"/>
                    <a:pt x="21" y="7"/>
                    <a:pt x="20" y="5"/>
                  </a:cubicBezTo>
                  <a:cubicBezTo>
                    <a:pt x="18" y="4"/>
                    <a:pt x="20" y="4"/>
                    <a:pt x="1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54" name="Freeform 55"/>
            <p:cNvSpPr/>
            <p:nvPr/>
          </p:nvSpPr>
          <p:spPr bwMode="auto">
            <a:xfrm>
              <a:off x="8205761" y="5426595"/>
              <a:ext cx="138931" cy="244183"/>
            </a:xfrm>
            <a:custGeom>
              <a:avLst/>
              <a:gdLst>
                <a:gd name="T0" fmla="*/ 27 w 28"/>
                <a:gd name="T1" fmla="*/ 14 h 49"/>
                <a:gd name="T2" fmla="*/ 25 w 28"/>
                <a:gd name="T3" fmla="*/ 6 h 49"/>
                <a:gd name="T4" fmla="*/ 23 w 28"/>
                <a:gd name="T5" fmla="*/ 3 h 49"/>
                <a:gd name="T6" fmla="*/ 21 w 28"/>
                <a:gd name="T7" fmla="*/ 5 h 49"/>
                <a:gd name="T8" fmla="*/ 19 w 28"/>
                <a:gd name="T9" fmla="*/ 3 h 49"/>
                <a:gd name="T10" fmla="*/ 17 w 28"/>
                <a:gd name="T11" fmla="*/ 1 h 49"/>
                <a:gd name="T12" fmla="*/ 14 w 28"/>
                <a:gd name="T13" fmla="*/ 2 h 49"/>
                <a:gd name="T14" fmla="*/ 13 w 28"/>
                <a:gd name="T15" fmla="*/ 9 h 49"/>
                <a:gd name="T16" fmla="*/ 13 w 28"/>
                <a:gd name="T17" fmla="*/ 14 h 49"/>
                <a:gd name="T18" fmla="*/ 9 w 28"/>
                <a:gd name="T19" fmla="*/ 23 h 49"/>
                <a:gd name="T20" fmla="*/ 4 w 28"/>
                <a:gd name="T21" fmla="*/ 28 h 49"/>
                <a:gd name="T22" fmla="*/ 4 w 28"/>
                <a:gd name="T23" fmla="*/ 34 h 49"/>
                <a:gd name="T24" fmla="*/ 2 w 28"/>
                <a:gd name="T25" fmla="*/ 38 h 49"/>
                <a:gd name="T26" fmla="*/ 0 w 28"/>
                <a:gd name="T27" fmla="*/ 42 h 49"/>
                <a:gd name="T28" fmla="*/ 7 w 28"/>
                <a:gd name="T29" fmla="*/ 45 h 49"/>
                <a:gd name="T30" fmla="*/ 10 w 28"/>
                <a:gd name="T31" fmla="*/ 48 h 49"/>
                <a:gd name="T32" fmla="*/ 15 w 28"/>
                <a:gd name="T33" fmla="*/ 48 h 49"/>
                <a:gd name="T34" fmla="*/ 19 w 28"/>
                <a:gd name="T35" fmla="*/ 44 h 49"/>
                <a:gd name="T36" fmla="*/ 20 w 28"/>
                <a:gd name="T37" fmla="*/ 38 h 49"/>
                <a:gd name="T38" fmla="*/ 18 w 28"/>
                <a:gd name="T39" fmla="*/ 31 h 49"/>
                <a:gd name="T40" fmla="*/ 24 w 28"/>
                <a:gd name="T41" fmla="*/ 26 h 49"/>
                <a:gd name="T42" fmla="*/ 27 w 28"/>
                <a:gd name="T43" fmla="*/ 26 h 49"/>
                <a:gd name="T44" fmla="*/ 25 w 28"/>
                <a:gd name="T45" fmla="*/ 21 h 49"/>
                <a:gd name="T46" fmla="*/ 27 w 28"/>
                <a:gd name="T47" fmla="*/ 1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 h="49">
                  <a:moveTo>
                    <a:pt x="27" y="14"/>
                  </a:moveTo>
                  <a:cubicBezTo>
                    <a:pt x="27" y="12"/>
                    <a:pt x="26" y="9"/>
                    <a:pt x="25" y="6"/>
                  </a:cubicBezTo>
                  <a:cubicBezTo>
                    <a:pt x="24" y="3"/>
                    <a:pt x="24" y="4"/>
                    <a:pt x="23" y="3"/>
                  </a:cubicBezTo>
                  <a:cubicBezTo>
                    <a:pt x="22" y="3"/>
                    <a:pt x="21" y="4"/>
                    <a:pt x="21" y="5"/>
                  </a:cubicBezTo>
                  <a:cubicBezTo>
                    <a:pt x="21" y="6"/>
                    <a:pt x="20" y="4"/>
                    <a:pt x="19" y="3"/>
                  </a:cubicBezTo>
                  <a:cubicBezTo>
                    <a:pt x="19" y="2"/>
                    <a:pt x="18" y="2"/>
                    <a:pt x="17" y="1"/>
                  </a:cubicBezTo>
                  <a:cubicBezTo>
                    <a:pt x="16" y="0"/>
                    <a:pt x="14" y="0"/>
                    <a:pt x="14" y="2"/>
                  </a:cubicBezTo>
                  <a:cubicBezTo>
                    <a:pt x="14" y="4"/>
                    <a:pt x="14" y="8"/>
                    <a:pt x="13" y="9"/>
                  </a:cubicBezTo>
                  <a:cubicBezTo>
                    <a:pt x="12" y="10"/>
                    <a:pt x="12" y="12"/>
                    <a:pt x="13" y="14"/>
                  </a:cubicBezTo>
                  <a:cubicBezTo>
                    <a:pt x="14" y="17"/>
                    <a:pt x="10" y="21"/>
                    <a:pt x="9" y="23"/>
                  </a:cubicBezTo>
                  <a:cubicBezTo>
                    <a:pt x="8" y="25"/>
                    <a:pt x="6" y="27"/>
                    <a:pt x="4" y="28"/>
                  </a:cubicBezTo>
                  <a:cubicBezTo>
                    <a:pt x="3" y="28"/>
                    <a:pt x="5" y="33"/>
                    <a:pt x="4" y="34"/>
                  </a:cubicBezTo>
                  <a:cubicBezTo>
                    <a:pt x="2" y="35"/>
                    <a:pt x="2" y="36"/>
                    <a:pt x="2" y="38"/>
                  </a:cubicBezTo>
                  <a:cubicBezTo>
                    <a:pt x="1" y="39"/>
                    <a:pt x="0" y="40"/>
                    <a:pt x="0" y="42"/>
                  </a:cubicBezTo>
                  <a:cubicBezTo>
                    <a:pt x="1" y="44"/>
                    <a:pt x="6" y="45"/>
                    <a:pt x="7" y="45"/>
                  </a:cubicBezTo>
                  <a:cubicBezTo>
                    <a:pt x="8" y="45"/>
                    <a:pt x="8" y="46"/>
                    <a:pt x="10" y="48"/>
                  </a:cubicBezTo>
                  <a:cubicBezTo>
                    <a:pt x="11" y="49"/>
                    <a:pt x="14" y="49"/>
                    <a:pt x="15" y="48"/>
                  </a:cubicBezTo>
                  <a:cubicBezTo>
                    <a:pt x="16" y="48"/>
                    <a:pt x="18" y="45"/>
                    <a:pt x="19" y="44"/>
                  </a:cubicBezTo>
                  <a:cubicBezTo>
                    <a:pt x="20" y="42"/>
                    <a:pt x="20" y="40"/>
                    <a:pt x="20" y="38"/>
                  </a:cubicBezTo>
                  <a:cubicBezTo>
                    <a:pt x="20" y="37"/>
                    <a:pt x="19" y="32"/>
                    <a:pt x="18" y="31"/>
                  </a:cubicBezTo>
                  <a:cubicBezTo>
                    <a:pt x="18" y="30"/>
                    <a:pt x="23" y="27"/>
                    <a:pt x="24" y="26"/>
                  </a:cubicBezTo>
                  <a:cubicBezTo>
                    <a:pt x="25" y="25"/>
                    <a:pt x="26" y="26"/>
                    <a:pt x="27" y="26"/>
                  </a:cubicBezTo>
                  <a:cubicBezTo>
                    <a:pt x="28" y="25"/>
                    <a:pt x="25" y="23"/>
                    <a:pt x="25" y="21"/>
                  </a:cubicBezTo>
                  <a:cubicBezTo>
                    <a:pt x="25" y="19"/>
                    <a:pt x="26" y="15"/>
                    <a:pt x="27"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55" name="Freeform 56"/>
            <p:cNvSpPr/>
            <p:nvPr/>
          </p:nvSpPr>
          <p:spPr bwMode="auto">
            <a:xfrm>
              <a:off x="8205762" y="5207675"/>
              <a:ext cx="193663" cy="254707"/>
            </a:xfrm>
            <a:custGeom>
              <a:avLst/>
              <a:gdLst>
                <a:gd name="T0" fmla="*/ 38 w 39"/>
                <a:gd name="T1" fmla="*/ 32 h 51"/>
                <a:gd name="T2" fmla="*/ 39 w 39"/>
                <a:gd name="T3" fmla="*/ 25 h 51"/>
                <a:gd name="T4" fmla="*/ 35 w 39"/>
                <a:gd name="T5" fmla="*/ 24 h 51"/>
                <a:gd name="T6" fmla="*/ 31 w 39"/>
                <a:gd name="T7" fmla="*/ 25 h 51"/>
                <a:gd name="T8" fmla="*/ 25 w 39"/>
                <a:gd name="T9" fmla="*/ 20 h 51"/>
                <a:gd name="T10" fmla="*/ 20 w 39"/>
                <a:gd name="T11" fmla="*/ 13 h 51"/>
                <a:gd name="T12" fmla="*/ 21 w 39"/>
                <a:gd name="T13" fmla="*/ 17 h 51"/>
                <a:gd name="T14" fmla="*/ 21 w 39"/>
                <a:gd name="T15" fmla="*/ 20 h 51"/>
                <a:gd name="T16" fmla="*/ 17 w 39"/>
                <a:gd name="T17" fmla="*/ 17 h 51"/>
                <a:gd name="T18" fmla="*/ 15 w 39"/>
                <a:gd name="T19" fmla="*/ 11 h 51"/>
                <a:gd name="T20" fmla="*/ 9 w 39"/>
                <a:gd name="T21" fmla="*/ 6 h 51"/>
                <a:gd name="T22" fmla="*/ 2 w 39"/>
                <a:gd name="T23" fmla="*/ 1 h 51"/>
                <a:gd name="T24" fmla="*/ 8 w 39"/>
                <a:gd name="T25" fmla="*/ 9 h 51"/>
                <a:gd name="T26" fmla="*/ 15 w 39"/>
                <a:gd name="T27" fmla="*/ 17 h 51"/>
                <a:gd name="T28" fmla="*/ 18 w 39"/>
                <a:gd name="T29" fmla="*/ 20 h 51"/>
                <a:gd name="T30" fmla="*/ 20 w 39"/>
                <a:gd name="T31" fmla="*/ 23 h 51"/>
                <a:gd name="T32" fmla="*/ 20 w 39"/>
                <a:gd name="T33" fmla="*/ 29 h 51"/>
                <a:gd name="T34" fmla="*/ 18 w 39"/>
                <a:gd name="T35" fmla="*/ 35 h 51"/>
                <a:gd name="T36" fmla="*/ 27 w 39"/>
                <a:gd name="T37" fmla="*/ 41 h 51"/>
                <a:gd name="T38" fmla="*/ 28 w 39"/>
                <a:gd name="T39" fmla="*/ 49 h 51"/>
                <a:gd name="T40" fmla="*/ 33 w 39"/>
                <a:gd name="T41" fmla="*/ 51 h 51"/>
                <a:gd name="T42" fmla="*/ 34 w 39"/>
                <a:gd name="T43" fmla="*/ 46 h 51"/>
                <a:gd name="T44" fmla="*/ 37 w 39"/>
                <a:gd name="T45" fmla="*/ 39 h 51"/>
                <a:gd name="T46" fmla="*/ 36 w 39"/>
                <a:gd name="T47" fmla="*/ 35 h 51"/>
                <a:gd name="T48" fmla="*/ 38 w 39"/>
                <a:gd name="T49"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 h="51">
                  <a:moveTo>
                    <a:pt x="38" y="32"/>
                  </a:moveTo>
                  <a:cubicBezTo>
                    <a:pt x="38" y="31"/>
                    <a:pt x="39" y="27"/>
                    <a:pt x="39" y="25"/>
                  </a:cubicBezTo>
                  <a:cubicBezTo>
                    <a:pt x="38" y="24"/>
                    <a:pt x="36" y="23"/>
                    <a:pt x="35" y="24"/>
                  </a:cubicBezTo>
                  <a:cubicBezTo>
                    <a:pt x="33" y="25"/>
                    <a:pt x="34" y="26"/>
                    <a:pt x="31" y="25"/>
                  </a:cubicBezTo>
                  <a:cubicBezTo>
                    <a:pt x="28" y="24"/>
                    <a:pt x="25" y="21"/>
                    <a:pt x="25" y="20"/>
                  </a:cubicBezTo>
                  <a:cubicBezTo>
                    <a:pt x="24" y="19"/>
                    <a:pt x="21" y="14"/>
                    <a:pt x="20" y="13"/>
                  </a:cubicBezTo>
                  <a:cubicBezTo>
                    <a:pt x="19" y="12"/>
                    <a:pt x="20" y="15"/>
                    <a:pt x="21" y="17"/>
                  </a:cubicBezTo>
                  <a:cubicBezTo>
                    <a:pt x="23" y="19"/>
                    <a:pt x="22" y="20"/>
                    <a:pt x="21" y="20"/>
                  </a:cubicBezTo>
                  <a:cubicBezTo>
                    <a:pt x="21" y="21"/>
                    <a:pt x="19" y="19"/>
                    <a:pt x="17" y="17"/>
                  </a:cubicBezTo>
                  <a:cubicBezTo>
                    <a:pt x="16" y="14"/>
                    <a:pt x="15" y="13"/>
                    <a:pt x="15" y="11"/>
                  </a:cubicBezTo>
                  <a:cubicBezTo>
                    <a:pt x="15" y="10"/>
                    <a:pt x="11" y="7"/>
                    <a:pt x="9" y="6"/>
                  </a:cubicBezTo>
                  <a:cubicBezTo>
                    <a:pt x="7" y="5"/>
                    <a:pt x="4" y="2"/>
                    <a:pt x="2" y="1"/>
                  </a:cubicBezTo>
                  <a:cubicBezTo>
                    <a:pt x="0" y="0"/>
                    <a:pt x="6" y="7"/>
                    <a:pt x="8" y="9"/>
                  </a:cubicBezTo>
                  <a:cubicBezTo>
                    <a:pt x="10" y="11"/>
                    <a:pt x="14" y="16"/>
                    <a:pt x="15" y="17"/>
                  </a:cubicBezTo>
                  <a:cubicBezTo>
                    <a:pt x="17" y="18"/>
                    <a:pt x="18" y="19"/>
                    <a:pt x="18" y="20"/>
                  </a:cubicBezTo>
                  <a:cubicBezTo>
                    <a:pt x="17" y="21"/>
                    <a:pt x="17" y="21"/>
                    <a:pt x="20" y="23"/>
                  </a:cubicBezTo>
                  <a:cubicBezTo>
                    <a:pt x="22" y="25"/>
                    <a:pt x="19" y="26"/>
                    <a:pt x="20" y="29"/>
                  </a:cubicBezTo>
                  <a:cubicBezTo>
                    <a:pt x="21" y="31"/>
                    <a:pt x="19" y="34"/>
                    <a:pt x="18" y="35"/>
                  </a:cubicBezTo>
                  <a:cubicBezTo>
                    <a:pt x="18" y="37"/>
                    <a:pt x="25" y="39"/>
                    <a:pt x="27" y="41"/>
                  </a:cubicBezTo>
                  <a:cubicBezTo>
                    <a:pt x="30" y="43"/>
                    <a:pt x="27" y="49"/>
                    <a:pt x="28" y="49"/>
                  </a:cubicBezTo>
                  <a:cubicBezTo>
                    <a:pt x="29" y="51"/>
                    <a:pt x="32" y="51"/>
                    <a:pt x="33" y="51"/>
                  </a:cubicBezTo>
                  <a:cubicBezTo>
                    <a:pt x="34" y="51"/>
                    <a:pt x="34" y="48"/>
                    <a:pt x="34" y="46"/>
                  </a:cubicBezTo>
                  <a:cubicBezTo>
                    <a:pt x="34" y="45"/>
                    <a:pt x="36" y="40"/>
                    <a:pt x="37" y="39"/>
                  </a:cubicBezTo>
                  <a:cubicBezTo>
                    <a:pt x="37" y="37"/>
                    <a:pt x="35" y="36"/>
                    <a:pt x="36" y="35"/>
                  </a:cubicBezTo>
                  <a:cubicBezTo>
                    <a:pt x="37" y="34"/>
                    <a:pt x="38" y="33"/>
                    <a:pt x="38"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56" name="Freeform 57"/>
            <p:cNvSpPr/>
            <p:nvPr/>
          </p:nvSpPr>
          <p:spPr bwMode="auto">
            <a:xfrm>
              <a:off x="977131" y="2401687"/>
              <a:ext cx="2292364" cy="3574319"/>
            </a:xfrm>
            <a:custGeom>
              <a:avLst/>
              <a:gdLst>
                <a:gd name="T0" fmla="*/ 393 w 460"/>
                <a:gd name="T1" fmla="*/ 367 h 716"/>
                <a:gd name="T2" fmla="*/ 379 w 460"/>
                <a:gd name="T3" fmla="*/ 358 h 716"/>
                <a:gd name="T4" fmla="*/ 355 w 460"/>
                <a:gd name="T5" fmla="*/ 339 h 716"/>
                <a:gd name="T6" fmla="*/ 294 w 460"/>
                <a:gd name="T7" fmla="*/ 337 h 716"/>
                <a:gd name="T8" fmla="*/ 256 w 460"/>
                <a:gd name="T9" fmla="*/ 338 h 716"/>
                <a:gd name="T10" fmla="*/ 261 w 460"/>
                <a:gd name="T11" fmla="*/ 317 h 716"/>
                <a:gd name="T12" fmla="*/ 238 w 460"/>
                <a:gd name="T13" fmla="*/ 314 h 716"/>
                <a:gd name="T14" fmla="*/ 250 w 460"/>
                <a:gd name="T15" fmla="*/ 290 h 716"/>
                <a:gd name="T16" fmla="*/ 209 w 460"/>
                <a:gd name="T17" fmla="*/ 279 h 716"/>
                <a:gd name="T18" fmla="*/ 229 w 460"/>
                <a:gd name="T19" fmla="*/ 255 h 716"/>
                <a:gd name="T20" fmla="*/ 282 w 460"/>
                <a:gd name="T21" fmla="*/ 270 h 716"/>
                <a:gd name="T22" fmla="*/ 319 w 460"/>
                <a:gd name="T23" fmla="*/ 218 h 716"/>
                <a:gd name="T24" fmla="*/ 363 w 460"/>
                <a:gd name="T25" fmla="*/ 180 h 716"/>
                <a:gd name="T26" fmla="*/ 372 w 460"/>
                <a:gd name="T27" fmla="*/ 184 h 716"/>
                <a:gd name="T28" fmla="*/ 364 w 460"/>
                <a:gd name="T29" fmla="*/ 160 h 716"/>
                <a:gd name="T30" fmla="*/ 412 w 460"/>
                <a:gd name="T31" fmla="*/ 132 h 716"/>
                <a:gd name="T32" fmla="*/ 393 w 460"/>
                <a:gd name="T33" fmla="*/ 104 h 716"/>
                <a:gd name="T34" fmla="*/ 371 w 460"/>
                <a:gd name="T35" fmla="*/ 95 h 716"/>
                <a:gd name="T36" fmla="*/ 339 w 460"/>
                <a:gd name="T37" fmla="*/ 88 h 716"/>
                <a:gd name="T38" fmla="*/ 325 w 460"/>
                <a:gd name="T39" fmla="*/ 142 h 716"/>
                <a:gd name="T40" fmla="*/ 277 w 460"/>
                <a:gd name="T41" fmla="*/ 113 h 716"/>
                <a:gd name="T42" fmla="*/ 296 w 460"/>
                <a:gd name="T43" fmla="*/ 72 h 716"/>
                <a:gd name="T44" fmla="*/ 317 w 460"/>
                <a:gd name="T45" fmla="*/ 47 h 716"/>
                <a:gd name="T46" fmla="*/ 340 w 460"/>
                <a:gd name="T47" fmla="*/ 30 h 716"/>
                <a:gd name="T48" fmla="*/ 328 w 460"/>
                <a:gd name="T49" fmla="*/ 28 h 716"/>
                <a:gd name="T50" fmla="*/ 309 w 460"/>
                <a:gd name="T51" fmla="*/ 24 h 716"/>
                <a:gd name="T52" fmla="*/ 291 w 460"/>
                <a:gd name="T53" fmla="*/ 18 h 716"/>
                <a:gd name="T54" fmla="*/ 284 w 460"/>
                <a:gd name="T55" fmla="*/ 33 h 716"/>
                <a:gd name="T56" fmla="*/ 242 w 460"/>
                <a:gd name="T57" fmla="*/ 32 h 716"/>
                <a:gd name="T58" fmla="*/ 226 w 460"/>
                <a:gd name="T59" fmla="*/ 37 h 716"/>
                <a:gd name="T60" fmla="*/ 189 w 460"/>
                <a:gd name="T61" fmla="*/ 20 h 716"/>
                <a:gd name="T62" fmla="*/ 163 w 460"/>
                <a:gd name="T63" fmla="*/ 19 h 716"/>
                <a:gd name="T64" fmla="*/ 128 w 460"/>
                <a:gd name="T65" fmla="*/ 21 h 716"/>
                <a:gd name="T66" fmla="*/ 78 w 460"/>
                <a:gd name="T67" fmla="*/ 8 h 716"/>
                <a:gd name="T68" fmla="*/ 32 w 460"/>
                <a:gd name="T69" fmla="*/ 42 h 716"/>
                <a:gd name="T70" fmla="*/ 22 w 460"/>
                <a:gd name="T71" fmla="*/ 48 h 716"/>
                <a:gd name="T72" fmla="*/ 26 w 460"/>
                <a:gd name="T73" fmla="*/ 70 h 716"/>
                <a:gd name="T74" fmla="*/ 15 w 460"/>
                <a:gd name="T75" fmla="*/ 95 h 716"/>
                <a:gd name="T76" fmla="*/ 15 w 460"/>
                <a:gd name="T77" fmla="*/ 115 h 716"/>
                <a:gd name="T78" fmla="*/ 49 w 460"/>
                <a:gd name="T79" fmla="*/ 95 h 716"/>
                <a:gd name="T80" fmla="*/ 73 w 460"/>
                <a:gd name="T81" fmla="*/ 91 h 716"/>
                <a:gd name="T82" fmla="*/ 111 w 460"/>
                <a:gd name="T83" fmla="*/ 102 h 716"/>
                <a:gd name="T84" fmla="*/ 129 w 460"/>
                <a:gd name="T85" fmla="*/ 124 h 716"/>
                <a:gd name="T86" fmla="*/ 138 w 460"/>
                <a:gd name="T87" fmla="*/ 149 h 716"/>
                <a:gd name="T88" fmla="*/ 135 w 460"/>
                <a:gd name="T89" fmla="*/ 163 h 716"/>
                <a:gd name="T90" fmla="*/ 139 w 460"/>
                <a:gd name="T91" fmla="*/ 237 h 716"/>
                <a:gd name="T92" fmla="*/ 155 w 460"/>
                <a:gd name="T93" fmla="*/ 281 h 716"/>
                <a:gd name="T94" fmla="*/ 160 w 460"/>
                <a:gd name="T95" fmla="*/ 262 h 716"/>
                <a:gd name="T96" fmla="*/ 222 w 460"/>
                <a:gd name="T97" fmla="*/ 321 h 716"/>
                <a:gd name="T98" fmla="*/ 240 w 460"/>
                <a:gd name="T99" fmla="*/ 326 h 716"/>
                <a:gd name="T100" fmla="*/ 246 w 460"/>
                <a:gd name="T101" fmla="*/ 340 h 716"/>
                <a:gd name="T102" fmla="*/ 279 w 460"/>
                <a:gd name="T103" fmla="*/ 354 h 716"/>
                <a:gd name="T104" fmla="*/ 253 w 460"/>
                <a:gd name="T105" fmla="*/ 396 h 716"/>
                <a:gd name="T106" fmla="*/ 265 w 460"/>
                <a:gd name="T107" fmla="*/ 458 h 716"/>
                <a:gd name="T108" fmla="*/ 259 w 460"/>
                <a:gd name="T109" fmla="*/ 546 h 716"/>
                <a:gd name="T110" fmla="*/ 232 w 460"/>
                <a:gd name="T111" fmla="*/ 635 h 716"/>
                <a:gd name="T112" fmla="*/ 213 w 460"/>
                <a:gd name="T113" fmla="*/ 687 h 716"/>
                <a:gd name="T114" fmla="*/ 236 w 460"/>
                <a:gd name="T115" fmla="*/ 704 h 716"/>
                <a:gd name="T116" fmla="*/ 250 w 460"/>
                <a:gd name="T117" fmla="*/ 677 h 716"/>
                <a:gd name="T118" fmla="*/ 301 w 460"/>
                <a:gd name="T119" fmla="*/ 594 h 716"/>
                <a:gd name="T120" fmla="*/ 349 w 460"/>
                <a:gd name="T121" fmla="*/ 556 h 716"/>
                <a:gd name="T122" fmla="*/ 395 w 460"/>
                <a:gd name="T123" fmla="*/ 498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0" h="716">
                  <a:moveTo>
                    <a:pt x="458" y="407"/>
                  </a:moveTo>
                  <a:cubicBezTo>
                    <a:pt x="457" y="406"/>
                    <a:pt x="455" y="405"/>
                    <a:pt x="452" y="404"/>
                  </a:cubicBezTo>
                  <a:cubicBezTo>
                    <a:pt x="449" y="404"/>
                    <a:pt x="446" y="404"/>
                    <a:pt x="445" y="402"/>
                  </a:cubicBezTo>
                  <a:cubicBezTo>
                    <a:pt x="443" y="401"/>
                    <a:pt x="442" y="398"/>
                    <a:pt x="438" y="397"/>
                  </a:cubicBezTo>
                  <a:cubicBezTo>
                    <a:pt x="434" y="397"/>
                    <a:pt x="430" y="397"/>
                    <a:pt x="428" y="397"/>
                  </a:cubicBezTo>
                  <a:cubicBezTo>
                    <a:pt x="426" y="396"/>
                    <a:pt x="426" y="395"/>
                    <a:pt x="423" y="395"/>
                  </a:cubicBezTo>
                  <a:cubicBezTo>
                    <a:pt x="421" y="395"/>
                    <a:pt x="419" y="395"/>
                    <a:pt x="418" y="395"/>
                  </a:cubicBezTo>
                  <a:cubicBezTo>
                    <a:pt x="418" y="394"/>
                    <a:pt x="417" y="392"/>
                    <a:pt x="416" y="392"/>
                  </a:cubicBezTo>
                  <a:cubicBezTo>
                    <a:pt x="414" y="391"/>
                    <a:pt x="410" y="389"/>
                    <a:pt x="409" y="388"/>
                  </a:cubicBezTo>
                  <a:cubicBezTo>
                    <a:pt x="408" y="388"/>
                    <a:pt x="406" y="386"/>
                    <a:pt x="405" y="387"/>
                  </a:cubicBezTo>
                  <a:cubicBezTo>
                    <a:pt x="403" y="388"/>
                    <a:pt x="400" y="393"/>
                    <a:pt x="399" y="393"/>
                  </a:cubicBezTo>
                  <a:cubicBezTo>
                    <a:pt x="398" y="393"/>
                    <a:pt x="402" y="388"/>
                    <a:pt x="403" y="388"/>
                  </a:cubicBezTo>
                  <a:cubicBezTo>
                    <a:pt x="403" y="387"/>
                    <a:pt x="403" y="385"/>
                    <a:pt x="401" y="385"/>
                  </a:cubicBezTo>
                  <a:cubicBezTo>
                    <a:pt x="399" y="385"/>
                    <a:pt x="397" y="386"/>
                    <a:pt x="396" y="385"/>
                  </a:cubicBezTo>
                  <a:cubicBezTo>
                    <a:pt x="396" y="385"/>
                    <a:pt x="396" y="382"/>
                    <a:pt x="394" y="383"/>
                  </a:cubicBezTo>
                  <a:cubicBezTo>
                    <a:pt x="393" y="384"/>
                    <a:pt x="391" y="387"/>
                    <a:pt x="391" y="386"/>
                  </a:cubicBezTo>
                  <a:cubicBezTo>
                    <a:pt x="391" y="384"/>
                    <a:pt x="394" y="383"/>
                    <a:pt x="395" y="382"/>
                  </a:cubicBezTo>
                  <a:cubicBezTo>
                    <a:pt x="396" y="382"/>
                    <a:pt x="397" y="379"/>
                    <a:pt x="397" y="378"/>
                  </a:cubicBezTo>
                  <a:cubicBezTo>
                    <a:pt x="397" y="377"/>
                    <a:pt x="396" y="377"/>
                    <a:pt x="395" y="375"/>
                  </a:cubicBezTo>
                  <a:cubicBezTo>
                    <a:pt x="394" y="374"/>
                    <a:pt x="393" y="368"/>
                    <a:pt x="393" y="367"/>
                  </a:cubicBezTo>
                  <a:cubicBezTo>
                    <a:pt x="393" y="367"/>
                    <a:pt x="393" y="366"/>
                    <a:pt x="392" y="366"/>
                  </a:cubicBezTo>
                  <a:cubicBezTo>
                    <a:pt x="392" y="366"/>
                    <a:pt x="392" y="366"/>
                    <a:pt x="392" y="366"/>
                  </a:cubicBezTo>
                  <a:cubicBezTo>
                    <a:pt x="392" y="366"/>
                    <a:pt x="392" y="366"/>
                    <a:pt x="392" y="366"/>
                  </a:cubicBezTo>
                  <a:cubicBezTo>
                    <a:pt x="392" y="365"/>
                    <a:pt x="392" y="365"/>
                    <a:pt x="391" y="365"/>
                  </a:cubicBezTo>
                  <a:cubicBezTo>
                    <a:pt x="391" y="365"/>
                    <a:pt x="391" y="364"/>
                    <a:pt x="391" y="364"/>
                  </a:cubicBezTo>
                  <a:cubicBezTo>
                    <a:pt x="391" y="364"/>
                    <a:pt x="390" y="364"/>
                    <a:pt x="390" y="364"/>
                  </a:cubicBezTo>
                  <a:cubicBezTo>
                    <a:pt x="390" y="364"/>
                    <a:pt x="389" y="363"/>
                    <a:pt x="389" y="363"/>
                  </a:cubicBezTo>
                  <a:cubicBezTo>
                    <a:pt x="389" y="363"/>
                    <a:pt x="389" y="363"/>
                    <a:pt x="389" y="363"/>
                  </a:cubicBezTo>
                  <a:cubicBezTo>
                    <a:pt x="389" y="363"/>
                    <a:pt x="388" y="363"/>
                    <a:pt x="388" y="362"/>
                  </a:cubicBezTo>
                  <a:cubicBezTo>
                    <a:pt x="388" y="362"/>
                    <a:pt x="388" y="362"/>
                    <a:pt x="388" y="362"/>
                  </a:cubicBezTo>
                  <a:cubicBezTo>
                    <a:pt x="388" y="362"/>
                    <a:pt x="387" y="362"/>
                    <a:pt x="387" y="362"/>
                  </a:cubicBezTo>
                  <a:cubicBezTo>
                    <a:pt x="387" y="362"/>
                    <a:pt x="387" y="361"/>
                    <a:pt x="386" y="361"/>
                  </a:cubicBezTo>
                  <a:cubicBezTo>
                    <a:pt x="386" y="361"/>
                    <a:pt x="386" y="361"/>
                    <a:pt x="386" y="361"/>
                  </a:cubicBezTo>
                  <a:cubicBezTo>
                    <a:pt x="386" y="361"/>
                    <a:pt x="385" y="360"/>
                    <a:pt x="385" y="360"/>
                  </a:cubicBezTo>
                  <a:cubicBezTo>
                    <a:pt x="385" y="360"/>
                    <a:pt x="384" y="360"/>
                    <a:pt x="384" y="360"/>
                  </a:cubicBezTo>
                  <a:cubicBezTo>
                    <a:pt x="384" y="360"/>
                    <a:pt x="383" y="360"/>
                    <a:pt x="383" y="359"/>
                  </a:cubicBezTo>
                  <a:cubicBezTo>
                    <a:pt x="383" y="359"/>
                    <a:pt x="383" y="359"/>
                    <a:pt x="383" y="359"/>
                  </a:cubicBezTo>
                  <a:cubicBezTo>
                    <a:pt x="382" y="359"/>
                    <a:pt x="382" y="359"/>
                    <a:pt x="382" y="359"/>
                  </a:cubicBezTo>
                  <a:cubicBezTo>
                    <a:pt x="381" y="358"/>
                    <a:pt x="380" y="358"/>
                    <a:pt x="380" y="358"/>
                  </a:cubicBezTo>
                  <a:cubicBezTo>
                    <a:pt x="379" y="358"/>
                    <a:pt x="379" y="358"/>
                    <a:pt x="379" y="358"/>
                  </a:cubicBezTo>
                  <a:cubicBezTo>
                    <a:pt x="376" y="358"/>
                    <a:pt x="373" y="359"/>
                    <a:pt x="371" y="358"/>
                  </a:cubicBezTo>
                  <a:cubicBezTo>
                    <a:pt x="371" y="358"/>
                    <a:pt x="370" y="358"/>
                    <a:pt x="370" y="358"/>
                  </a:cubicBezTo>
                  <a:cubicBezTo>
                    <a:pt x="370" y="358"/>
                    <a:pt x="370" y="357"/>
                    <a:pt x="369" y="357"/>
                  </a:cubicBezTo>
                  <a:cubicBezTo>
                    <a:pt x="369" y="357"/>
                    <a:pt x="369" y="357"/>
                    <a:pt x="369" y="357"/>
                  </a:cubicBezTo>
                  <a:cubicBezTo>
                    <a:pt x="369" y="357"/>
                    <a:pt x="368" y="356"/>
                    <a:pt x="368" y="356"/>
                  </a:cubicBezTo>
                  <a:cubicBezTo>
                    <a:pt x="368" y="356"/>
                    <a:pt x="368" y="356"/>
                    <a:pt x="367" y="356"/>
                  </a:cubicBezTo>
                  <a:cubicBezTo>
                    <a:pt x="367" y="355"/>
                    <a:pt x="367" y="355"/>
                    <a:pt x="366" y="355"/>
                  </a:cubicBezTo>
                  <a:cubicBezTo>
                    <a:pt x="366" y="355"/>
                    <a:pt x="366" y="354"/>
                    <a:pt x="365" y="354"/>
                  </a:cubicBezTo>
                  <a:cubicBezTo>
                    <a:pt x="365" y="354"/>
                    <a:pt x="365" y="354"/>
                    <a:pt x="365" y="354"/>
                  </a:cubicBezTo>
                  <a:cubicBezTo>
                    <a:pt x="365" y="354"/>
                    <a:pt x="364" y="354"/>
                    <a:pt x="364" y="354"/>
                  </a:cubicBezTo>
                  <a:cubicBezTo>
                    <a:pt x="363" y="353"/>
                    <a:pt x="364" y="353"/>
                    <a:pt x="362" y="351"/>
                  </a:cubicBezTo>
                  <a:cubicBezTo>
                    <a:pt x="361" y="349"/>
                    <a:pt x="361" y="348"/>
                    <a:pt x="358" y="347"/>
                  </a:cubicBezTo>
                  <a:cubicBezTo>
                    <a:pt x="358" y="347"/>
                    <a:pt x="358" y="347"/>
                    <a:pt x="358" y="347"/>
                  </a:cubicBezTo>
                  <a:cubicBezTo>
                    <a:pt x="357" y="347"/>
                    <a:pt x="357" y="347"/>
                    <a:pt x="357" y="347"/>
                  </a:cubicBezTo>
                  <a:cubicBezTo>
                    <a:pt x="357" y="347"/>
                    <a:pt x="357" y="347"/>
                    <a:pt x="357" y="347"/>
                  </a:cubicBezTo>
                  <a:cubicBezTo>
                    <a:pt x="356" y="347"/>
                    <a:pt x="356" y="347"/>
                    <a:pt x="356" y="346"/>
                  </a:cubicBezTo>
                  <a:cubicBezTo>
                    <a:pt x="356" y="346"/>
                    <a:pt x="356" y="346"/>
                    <a:pt x="356" y="346"/>
                  </a:cubicBezTo>
                  <a:cubicBezTo>
                    <a:pt x="355" y="346"/>
                    <a:pt x="355" y="346"/>
                    <a:pt x="355" y="346"/>
                  </a:cubicBezTo>
                  <a:cubicBezTo>
                    <a:pt x="353" y="346"/>
                    <a:pt x="354" y="346"/>
                    <a:pt x="354" y="344"/>
                  </a:cubicBezTo>
                  <a:cubicBezTo>
                    <a:pt x="354" y="343"/>
                    <a:pt x="353" y="340"/>
                    <a:pt x="355" y="339"/>
                  </a:cubicBezTo>
                  <a:cubicBezTo>
                    <a:pt x="356" y="339"/>
                    <a:pt x="356" y="337"/>
                    <a:pt x="355" y="338"/>
                  </a:cubicBezTo>
                  <a:cubicBezTo>
                    <a:pt x="353" y="339"/>
                    <a:pt x="352" y="341"/>
                    <a:pt x="350" y="340"/>
                  </a:cubicBezTo>
                  <a:cubicBezTo>
                    <a:pt x="347" y="339"/>
                    <a:pt x="348" y="338"/>
                    <a:pt x="345" y="338"/>
                  </a:cubicBezTo>
                  <a:cubicBezTo>
                    <a:pt x="343" y="338"/>
                    <a:pt x="340" y="340"/>
                    <a:pt x="337" y="339"/>
                  </a:cubicBezTo>
                  <a:cubicBezTo>
                    <a:pt x="334" y="339"/>
                    <a:pt x="332" y="337"/>
                    <a:pt x="330" y="337"/>
                  </a:cubicBezTo>
                  <a:cubicBezTo>
                    <a:pt x="328" y="337"/>
                    <a:pt x="325" y="339"/>
                    <a:pt x="324" y="338"/>
                  </a:cubicBezTo>
                  <a:cubicBezTo>
                    <a:pt x="323" y="337"/>
                    <a:pt x="325" y="336"/>
                    <a:pt x="324" y="335"/>
                  </a:cubicBezTo>
                  <a:cubicBezTo>
                    <a:pt x="323" y="334"/>
                    <a:pt x="319" y="333"/>
                    <a:pt x="318" y="334"/>
                  </a:cubicBezTo>
                  <a:cubicBezTo>
                    <a:pt x="316" y="335"/>
                    <a:pt x="313" y="336"/>
                    <a:pt x="311" y="336"/>
                  </a:cubicBezTo>
                  <a:cubicBezTo>
                    <a:pt x="310" y="336"/>
                    <a:pt x="307" y="338"/>
                    <a:pt x="308" y="336"/>
                  </a:cubicBezTo>
                  <a:cubicBezTo>
                    <a:pt x="308" y="336"/>
                    <a:pt x="308" y="336"/>
                    <a:pt x="308" y="335"/>
                  </a:cubicBezTo>
                  <a:cubicBezTo>
                    <a:pt x="308" y="335"/>
                    <a:pt x="308" y="335"/>
                    <a:pt x="308" y="335"/>
                  </a:cubicBezTo>
                  <a:cubicBezTo>
                    <a:pt x="308" y="335"/>
                    <a:pt x="308" y="335"/>
                    <a:pt x="309" y="334"/>
                  </a:cubicBezTo>
                  <a:cubicBezTo>
                    <a:pt x="309" y="334"/>
                    <a:pt x="309" y="334"/>
                    <a:pt x="309" y="334"/>
                  </a:cubicBezTo>
                  <a:cubicBezTo>
                    <a:pt x="309" y="334"/>
                    <a:pt x="310" y="334"/>
                    <a:pt x="310" y="333"/>
                  </a:cubicBezTo>
                  <a:cubicBezTo>
                    <a:pt x="312" y="333"/>
                    <a:pt x="313" y="332"/>
                    <a:pt x="312" y="330"/>
                  </a:cubicBezTo>
                  <a:cubicBezTo>
                    <a:pt x="310" y="329"/>
                    <a:pt x="309" y="329"/>
                    <a:pt x="308" y="331"/>
                  </a:cubicBezTo>
                  <a:cubicBezTo>
                    <a:pt x="306" y="332"/>
                    <a:pt x="302" y="335"/>
                    <a:pt x="301" y="334"/>
                  </a:cubicBezTo>
                  <a:cubicBezTo>
                    <a:pt x="300" y="334"/>
                    <a:pt x="299" y="333"/>
                    <a:pt x="298" y="334"/>
                  </a:cubicBezTo>
                  <a:cubicBezTo>
                    <a:pt x="297" y="335"/>
                    <a:pt x="295" y="336"/>
                    <a:pt x="294" y="337"/>
                  </a:cubicBezTo>
                  <a:cubicBezTo>
                    <a:pt x="293" y="337"/>
                    <a:pt x="291" y="337"/>
                    <a:pt x="292" y="338"/>
                  </a:cubicBezTo>
                  <a:cubicBezTo>
                    <a:pt x="292" y="339"/>
                    <a:pt x="290" y="339"/>
                    <a:pt x="290" y="340"/>
                  </a:cubicBezTo>
                  <a:cubicBezTo>
                    <a:pt x="290" y="341"/>
                    <a:pt x="290" y="342"/>
                    <a:pt x="289" y="342"/>
                  </a:cubicBezTo>
                  <a:cubicBezTo>
                    <a:pt x="288" y="342"/>
                    <a:pt x="286" y="345"/>
                    <a:pt x="285" y="346"/>
                  </a:cubicBezTo>
                  <a:cubicBezTo>
                    <a:pt x="285" y="346"/>
                    <a:pt x="283" y="346"/>
                    <a:pt x="282" y="346"/>
                  </a:cubicBezTo>
                  <a:cubicBezTo>
                    <a:pt x="282" y="346"/>
                    <a:pt x="282" y="346"/>
                    <a:pt x="282" y="346"/>
                  </a:cubicBezTo>
                  <a:cubicBezTo>
                    <a:pt x="282" y="345"/>
                    <a:pt x="282" y="345"/>
                    <a:pt x="281" y="345"/>
                  </a:cubicBezTo>
                  <a:cubicBezTo>
                    <a:pt x="281" y="345"/>
                    <a:pt x="281" y="345"/>
                    <a:pt x="281" y="345"/>
                  </a:cubicBezTo>
                  <a:cubicBezTo>
                    <a:pt x="281" y="345"/>
                    <a:pt x="281" y="344"/>
                    <a:pt x="281" y="344"/>
                  </a:cubicBezTo>
                  <a:cubicBezTo>
                    <a:pt x="281" y="344"/>
                    <a:pt x="280" y="344"/>
                    <a:pt x="280" y="344"/>
                  </a:cubicBezTo>
                  <a:cubicBezTo>
                    <a:pt x="280" y="344"/>
                    <a:pt x="280" y="344"/>
                    <a:pt x="279" y="343"/>
                  </a:cubicBezTo>
                  <a:cubicBezTo>
                    <a:pt x="277" y="343"/>
                    <a:pt x="274" y="342"/>
                    <a:pt x="273" y="342"/>
                  </a:cubicBezTo>
                  <a:cubicBezTo>
                    <a:pt x="271" y="343"/>
                    <a:pt x="270" y="344"/>
                    <a:pt x="269" y="344"/>
                  </a:cubicBezTo>
                  <a:cubicBezTo>
                    <a:pt x="267" y="344"/>
                    <a:pt x="264" y="345"/>
                    <a:pt x="263" y="344"/>
                  </a:cubicBezTo>
                  <a:cubicBezTo>
                    <a:pt x="262" y="343"/>
                    <a:pt x="261" y="345"/>
                    <a:pt x="260" y="344"/>
                  </a:cubicBezTo>
                  <a:cubicBezTo>
                    <a:pt x="259" y="342"/>
                    <a:pt x="260" y="343"/>
                    <a:pt x="259" y="341"/>
                  </a:cubicBezTo>
                  <a:cubicBezTo>
                    <a:pt x="259" y="340"/>
                    <a:pt x="258" y="340"/>
                    <a:pt x="258" y="340"/>
                  </a:cubicBezTo>
                  <a:cubicBezTo>
                    <a:pt x="258" y="340"/>
                    <a:pt x="258" y="340"/>
                    <a:pt x="258" y="340"/>
                  </a:cubicBezTo>
                  <a:cubicBezTo>
                    <a:pt x="257" y="339"/>
                    <a:pt x="257" y="339"/>
                    <a:pt x="256" y="338"/>
                  </a:cubicBezTo>
                  <a:cubicBezTo>
                    <a:pt x="256" y="338"/>
                    <a:pt x="256" y="338"/>
                    <a:pt x="256" y="338"/>
                  </a:cubicBezTo>
                  <a:cubicBezTo>
                    <a:pt x="256" y="338"/>
                    <a:pt x="256" y="338"/>
                    <a:pt x="256" y="338"/>
                  </a:cubicBezTo>
                  <a:cubicBezTo>
                    <a:pt x="256" y="338"/>
                    <a:pt x="256" y="338"/>
                    <a:pt x="256" y="338"/>
                  </a:cubicBezTo>
                  <a:cubicBezTo>
                    <a:pt x="256" y="338"/>
                    <a:pt x="256" y="338"/>
                    <a:pt x="256" y="338"/>
                  </a:cubicBezTo>
                  <a:cubicBezTo>
                    <a:pt x="256" y="338"/>
                    <a:pt x="256" y="338"/>
                    <a:pt x="256" y="337"/>
                  </a:cubicBezTo>
                  <a:cubicBezTo>
                    <a:pt x="255" y="337"/>
                    <a:pt x="255" y="337"/>
                    <a:pt x="255" y="337"/>
                  </a:cubicBezTo>
                  <a:cubicBezTo>
                    <a:pt x="255" y="336"/>
                    <a:pt x="255" y="336"/>
                    <a:pt x="255" y="336"/>
                  </a:cubicBezTo>
                  <a:cubicBezTo>
                    <a:pt x="255" y="336"/>
                    <a:pt x="255" y="335"/>
                    <a:pt x="255" y="335"/>
                  </a:cubicBezTo>
                  <a:cubicBezTo>
                    <a:pt x="255" y="335"/>
                    <a:pt x="255" y="335"/>
                    <a:pt x="255" y="334"/>
                  </a:cubicBezTo>
                  <a:cubicBezTo>
                    <a:pt x="255" y="334"/>
                    <a:pt x="255" y="334"/>
                    <a:pt x="255" y="334"/>
                  </a:cubicBezTo>
                  <a:cubicBezTo>
                    <a:pt x="255" y="334"/>
                    <a:pt x="255" y="333"/>
                    <a:pt x="255" y="333"/>
                  </a:cubicBezTo>
                  <a:cubicBezTo>
                    <a:pt x="255" y="333"/>
                    <a:pt x="255" y="333"/>
                    <a:pt x="255" y="333"/>
                  </a:cubicBezTo>
                  <a:cubicBezTo>
                    <a:pt x="255" y="333"/>
                    <a:pt x="255" y="333"/>
                    <a:pt x="256" y="332"/>
                  </a:cubicBezTo>
                  <a:cubicBezTo>
                    <a:pt x="257" y="332"/>
                    <a:pt x="256" y="331"/>
                    <a:pt x="257" y="330"/>
                  </a:cubicBezTo>
                  <a:cubicBezTo>
                    <a:pt x="258" y="329"/>
                    <a:pt x="258" y="325"/>
                    <a:pt x="260" y="324"/>
                  </a:cubicBezTo>
                  <a:cubicBezTo>
                    <a:pt x="261" y="323"/>
                    <a:pt x="261" y="321"/>
                    <a:pt x="261" y="320"/>
                  </a:cubicBezTo>
                  <a:cubicBezTo>
                    <a:pt x="261" y="320"/>
                    <a:pt x="261" y="320"/>
                    <a:pt x="261" y="319"/>
                  </a:cubicBezTo>
                  <a:cubicBezTo>
                    <a:pt x="261" y="319"/>
                    <a:pt x="261" y="319"/>
                    <a:pt x="261" y="319"/>
                  </a:cubicBezTo>
                  <a:cubicBezTo>
                    <a:pt x="261" y="319"/>
                    <a:pt x="261" y="318"/>
                    <a:pt x="261" y="318"/>
                  </a:cubicBezTo>
                  <a:cubicBezTo>
                    <a:pt x="261" y="318"/>
                    <a:pt x="261" y="317"/>
                    <a:pt x="261" y="317"/>
                  </a:cubicBezTo>
                  <a:cubicBezTo>
                    <a:pt x="261" y="317"/>
                    <a:pt x="261" y="317"/>
                    <a:pt x="261" y="317"/>
                  </a:cubicBezTo>
                  <a:cubicBezTo>
                    <a:pt x="261" y="317"/>
                    <a:pt x="261" y="316"/>
                    <a:pt x="261" y="316"/>
                  </a:cubicBezTo>
                  <a:cubicBezTo>
                    <a:pt x="261" y="316"/>
                    <a:pt x="261" y="316"/>
                    <a:pt x="261" y="316"/>
                  </a:cubicBezTo>
                  <a:cubicBezTo>
                    <a:pt x="261" y="316"/>
                    <a:pt x="261" y="316"/>
                    <a:pt x="261" y="315"/>
                  </a:cubicBezTo>
                  <a:cubicBezTo>
                    <a:pt x="261" y="315"/>
                    <a:pt x="261" y="315"/>
                    <a:pt x="261" y="315"/>
                  </a:cubicBezTo>
                  <a:cubicBezTo>
                    <a:pt x="260" y="315"/>
                    <a:pt x="260" y="315"/>
                    <a:pt x="260" y="315"/>
                  </a:cubicBezTo>
                  <a:cubicBezTo>
                    <a:pt x="258" y="315"/>
                    <a:pt x="257" y="315"/>
                    <a:pt x="256" y="315"/>
                  </a:cubicBezTo>
                  <a:cubicBezTo>
                    <a:pt x="255" y="315"/>
                    <a:pt x="254" y="314"/>
                    <a:pt x="253" y="314"/>
                  </a:cubicBezTo>
                  <a:cubicBezTo>
                    <a:pt x="252" y="315"/>
                    <a:pt x="251" y="315"/>
                    <a:pt x="249" y="315"/>
                  </a:cubicBezTo>
                  <a:cubicBezTo>
                    <a:pt x="247" y="315"/>
                    <a:pt x="244" y="315"/>
                    <a:pt x="243" y="315"/>
                  </a:cubicBezTo>
                  <a:cubicBezTo>
                    <a:pt x="243" y="315"/>
                    <a:pt x="242" y="315"/>
                    <a:pt x="242" y="315"/>
                  </a:cubicBezTo>
                  <a:cubicBezTo>
                    <a:pt x="242" y="315"/>
                    <a:pt x="242" y="315"/>
                    <a:pt x="241" y="315"/>
                  </a:cubicBezTo>
                  <a:cubicBezTo>
                    <a:pt x="241" y="315"/>
                    <a:pt x="241" y="315"/>
                    <a:pt x="241" y="315"/>
                  </a:cubicBezTo>
                  <a:cubicBezTo>
                    <a:pt x="241" y="315"/>
                    <a:pt x="241" y="315"/>
                    <a:pt x="240" y="315"/>
                  </a:cubicBezTo>
                  <a:cubicBezTo>
                    <a:pt x="240" y="315"/>
                    <a:pt x="240" y="315"/>
                    <a:pt x="240" y="315"/>
                  </a:cubicBezTo>
                  <a:cubicBezTo>
                    <a:pt x="240" y="315"/>
                    <a:pt x="240" y="315"/>
                    <a:pt x="239" y="315"/>
                  </a:cubicBezTo>
                  <a:cubicBezTo>
                    <a:pt x="239" y="315"/>
                    <a:pt x="239" y="315"/>
                    <a:pt x="239" y="315"/>
                  </a:cubicBezTo>
                  <a:cubicBezTo>
                    <a:pt x="239" y="315"/>
                    <a:pt x="239" y="315"/>
                    <a:pt x="239" y="315"/>
                  </a:cubicBezTo>
                  <a:cubicBezTo>
                    <a:pt x="239" y="314"/>
                    <a:pt x="238" y="314"/>
                    <a:pt x="238" y="314"/>
                  </a:cubicBezTo>
                  <a:cubicBezTo>
                    <a:pt x="238" y="314"/>
                    <a:pt x="238" y="314"/>
                    <a:pt x="238" y="314"/>
                  </a:cubicBezTo>
                  <a:cubicBezTo>
                    <a:pt x="238" y="314"/>
                    <a:pt x="238" y="314"/>
                    <a:pt x="238" y="314"/>
                  </a:cubicBezTo>
                  <a:cubicBezTo>
                    <a:pt x="238" y="314"/>
                    <a:pt x="238" y="314"/>
                    <a:pt x="238" y="314"/>
                  </a:cubicBezTo>
                  <a:cubicBezTo>
                    <a:pt x="238" y="314"/>
                    <a:pt x="238" y="314"/>
                    <a:pt x="238" y="313"/>
                  </a:cubicBezTo>
                  <a:cubicBezTo>
                    <a:pt x="238" y="313"/>
                    <a:pt x="238" y="313"/>
                    <a:pt x="238" y="313"/>
                  </a:cubicBezTo>
                  <a:cubicBezTo>
                    <a:pt x="239" y="313"/>
                    <a:pt x="239" y="313"/>
                    <a:pt x="239" y="313"/>
                  </a:cubicBezTo>
                  <a:cubicBezTo>
                    <a:pt x="239" y="313"/>
                    <a:pt x="239" y="313"/>
                    <a:pt x="239" y="313"/>
                  </a:cubicBezTo>
                  <a:cubicBezTo>
                    <a:pt x="241" y="312"/>
                    <a:pt x="241" y="311"/>
                    <a:pt x="242" y="309"/>
                  </a:cubicBezTo>
                  <a:cubicBezTo>
                    <a:pt x="243" y="307"/>
                    <a:pt x="244" y="305"/>
                    <a:pt x="244" y="304"/>
                  </a:cubicBezTo>
                  <a:cubicBezTo>
                    <a:pt x="244" y="303"/>
                    <a:pt x="244" y="303"/>
                    <a:pt x="244" y="303"/>
                  </a:cubicBezTo>
                  <a:cubicBezTo>
                    <a:pt x="244" y="303"/>
                    <a:pt x="244" y="303"/>
                    <a:pt x="244" y="303"/>
                  </a:cubicBezTo>
                  <a:cubicBezTo>
                    <a:pt x="244" y="302"/>
                    <a:pt x="244" y="302"/>
                    <a:pt x="244" y="302"/>
                  </a:cubicBezTo>
                  <a:cubicBezTo>
                    <a:pt x="244" y="302"/>
                    <a:pt x="244" y="302"/>
                    <a:pt x="244" y="302"/>
                  </a:cubicBezTo>
                  <a:cubicBezTo>
                    <a:pt x="244" y="302"/>
                    <a:pt x="244" y="302"/>
                    <a:pt x="244" y="302"/>
                  </a:cubicBezTo>
                  <a:cubicBezTo>
                    <a:pt x="244" y="302"/>
                    <a:pt x="244" y="302"/>
                    <a:pt x="244" y="302"/>
                  </a:cubicBezTo>
                  <a:cubicBezTo>
                    <a:pt x="244" y="302"/>
                    <a:pt x="244" y="302"/>
                    <a:pt x="244" y="302"/>
                  </a:cubicBezTo>
                  <a:cubicBezTo>
                    <a:pt x="244" y="302"/>
                    <a:pt x="244" y="302"/>
                    <a:pt x="245" y="302"/>
                  </a:cubicBezTo>
                  <a:cubicBezTo>
                    <a:pt x="246" y="303"/>
                    <a:pt x="246" y="303"/>
                    <a:pt x="247" y="302"/>
                  </a:cubicBezTo>
                  <a:cubicBezTo>
                    <a:pt x="248" y="301"/>
                    <a:pt x="249" y="296"/>
                    <a:pt x="250" y="295"/>
                  </a:cubicBezTo>
                  <a:cubicBezTo>
                    <a:pt x="251" y="294"/>
                    <a:pt x="253" y="293"/>
                    <a:pt x="253" y="292"/>
                  </a:cubicBezTo>
                  <a:cubicBezTo>
                    <a:pt x="253" y="291"/>
                    <a:pt x="253" y="290"/>
                    <a:pt x="253" y="290"/>
                  </a:cubicBezTo>
                  <a:cubicBezTo>
                    <a:pt x="252" y="290"/>
                    <a:pt x="251" y="290"/>
                    <a:pt x="250" y="290"/>
                  </a:cubicBezTo>
                  <a:cubicBezTo>
                    <a:pt x="250" y="290"/>
                    <a:pt x="250" y="289"/>
                    <a:pt x="249" y="289"/>
                  </a:cubicBezTo>
                  <a:cubicBezTo>
                    <a:pt x="248" y="289"/>
                    <a:pt x="247" y="290"/>
                    <a:pt x="246" y="289"/>
                  </a:cubicBezTo>
                  <a:cubicBezTo>
                    <a:pt x="245" y="289"/>
                    <a:pt x="244" y="289"/>
                    <a:pt x="243" y="289"/>
                  </a:cubicBezTo>
                  <a:cubicBezTo>
                    <a:pt x="241" y="290"/>
                    <a:pt x="239" y="292"/>
                    <a:pt x="238" y="292"/>
                  </a:cubicBezTo>
                  <a:cubicBezTo>
                    <a:pt x="238" y="292"/>
                    <a:pt x="236" y="295"/>
                    <a:pt x="236" y="295"/>
                  </a:cubicBezTo>
                  <a:cubicBezTo>
                    <a:pt x="236" y="296"/>
                    <a:pt x="235" y="297"/>
                    <a:pt x="235" y="297"/>
                  </a:cubicBezTo>
                  <a:cubicBezTo>
                    <a:pt x="234" y="298"/>
                    <a:pt x="235" y="298"/>
                    <a:pt x="234" y="299"/>
                  </a:cubicBezTo>
                  <a:cubicBezTo>
                    <a:pt x="234" y="299"/>
                    <a:pt x="232" y="302"/>
                    <a:pt x="230" y="302"/>
                  </a:cubicBezTo>
                  <a:cubicBezTo>
                    <a:pt x="227" y="301"/>
                    <a:pt x="226" y="301"/>
                    <a:pt x="225" y="302"/>
                  </a:cubicBezTo>
                  <a:cubicBezTo>
                    <a:pt x="224" y="303"/>
                    <a:pt x="224" y="303"/>
                    <a:pt x="223" y="303"/>
                  </a:cubicBezTo>
                  <a:cubicBezTo>
                    <a:pt x="221" y="303"/>
                    <a:pt x="221" y="302"/>
                    <a:pt x="220" y="302"/>
                  </a:cubicBezTo>
                  <a:cubicBezTo>
                    <a:pt x="220" y="302"/>
                    <a:pt x="218" y="304"/>
                    <a:pt x="218" y="303"/>
                  </a:cubicBezTo>
                  <a:cubicBezTo>
                    <a:pt x="217" y="303"/>
                    <a:pt x="217" y="303"/>
                    <a:pt x="216" y="302"/>
                  </a:cubicBezTo>
                  <a:cubicBezTo>
                    <a:pt x="215" y="302"/>
                    <a:pt x="211" y="301"/>
                    <a:pt x="211" y="300"/>
                  </a:cubicBezTo>
                  <a:cubicBezTo>
                    <a:pt x="211" y="300"/>
                    <a:pt x="212" y="300"/>
                    <a:pt x="211" y="299"/>
                  </a:cubicBezTo>
                  <a:cubicBezTo>
                    <a:pt x="210" y="298"/>
                    <a:pt x="211" y="297"/>
                    <a:pt x="211" y="296"/>
                  </a:cubicBezTo>
                  <a:cubicBezTo>
                    <a:pt x="211" y="295"/>
                    <a:pt x="208" y="294"/>
                    <a:pt x="208" y="292"/>
                  </a:cubicBezTo>
                  <a:cubicBezTo>
                    <a:pt x="208" y="290"/>
                    <a:pt x="209" y="290"/>
                    <a:pt x="209" y="288"/>
                  </a:cubicBezTo>
                  <a:cubicBezTo>
                    <a:pt x="208" y="286"/>
                    <a:pt x="207" y="285"/>
                    <a:pt x="208" y="284"/>
                  </a:cubicBezTo>
                  <a:cubicBezTo>
                    <a:pt x="209" y="283"/>
                    <a:pt x="208" y="280"/>
                    <a:pt x="209" y="279"/>
                  </a:cubicBezTo>
                  <a:cubicBezTo>
                    <a:pt x="211" y="277"/>
                    <a:pt x="212" y="275"/>
                    <a:pt x="213" y="273"/>
                  </a:cubicBezTo>
                  <a:cubicBezTo>
                    <a:pt x="213" y="273"/>
                    <a:pt x="213" y="273"/>
                    <a:pt x="214" y="273"/>
                  </a:cubicBezTo>
                  <a:cubicBezTo>
                    <a:pt x="214" y="273"/>
                    <a:pt x="214" y="273"/>
                    <a:pt x="214" y="273"/>
                  </a:cubicBezTo>
                  <a:cubicBezTo>
                    <a:pt x="214" y="272"/>
                    <a:pt x="214" y="272"/>
                    <a:pt x="214" y="272"/>
                  </a:cubicBezTo>
                  <a:cubicBezTo>
                    <a:pt x="214" y="272"/>
                    <a:pt x="214" y="272"/>
                    <a:pt x="214" y="272"/>
                  </a:cubicBezTo>
                  <a:cubicBezTo>
                    <a:pt x="214" y="271"/>
                    <a:pt x="215" y="271"/>
                    <a:pt x="215" y="271"/>
                  </a:cubicBezTo>
                  <a:cubicBezTo>
                    <a:pt x="215" y="271"/>
                    <a:pt x="215" y="271"/>
                    <a:pt x="215" y="271"/>
                  </a:cubicBezTo>
                  <a:cubicBezTo>
                    <a:pt x="215" y="270"/>
                    <a:pt x="215" y="270"/>
                    <a:pt x="215" y="270"/>
                  </a:cubicBezTo>
                  <a:cubicBezTo>
                    <a:pt x="215" y="270"/>
                    <a:pt x="215" y="270"/>
                    <a:pt x="215" y="270"/>
                  </a:cubicBezTo>
                  <a:cubicBezTo>
                    <a:pt x="215" y="270"/>
                    <a:pt x="215" y="270"/>
                    <a:pt x="215" y="270"/>
                  </a:cubicBezTo>
                  <a:cubicBezTo>
                    <a:pt x="215" y="269"/>
                    <a:pt x="215" y="269"/>
                    <a:pt x="215" y="269"/>
                  </a:cubicBezTo>
                  <a:cubicBezTo>
                    <a:pt x="215" y="269"/>
                    <a:pt x="215" y="269"/>
                    <a:pt x="215" y="268"/>
                  </a:cubicBezTo>
                  <a:cubicBezTo>
                    <a:pt x="216" y="268"/>
                    <a:pt x="216" y="268"/>
                    <a:pt x="216" y="268"/>
                  </a:cubicBezTo>
                  <a:cubicBezTo>
                    <a:pt x="216" y="268"/>
                    <a:pt x="216" y="268"/>
                    <a:pt x="216" y="267"/>
                  </a:cubicBezTo>
                  <a:cubicBezTo>
                    <a:pt x="216" y="267"/>
                    <a:pt x="216" y="267"/>
                    <a:pt x="216" y="267"/>
                  </a:cubicBezTo>
                  <a:cubicBezTo>
                    <a:pt x="216" y="267"/>
                    <a:pt x="216" y="266"/>
                    <a:pt x="216" y="266"/>
                  </a:cubicBezTo>
                  <a:cubicBezTo>
                    <a:pt x="216" y="264"/>
                    <a:pt x="217" y="263"/>
                    <a:pt x="217" y="262"/>
                  </a:cubicBezTo>
                  <a:cubicBezTo>
                    <a:pt x="217" y="262"/>
                    <a:pt x="216" y="261"/>
                    <a:pt x="219" y="261"/>
                  </a:cubicBezTo>
                  <a:cubicBezTo>
                    <a:pt x="221" y="260"/>
                    <a:pt x="221" y="259"/>
                    <a:pt x="222" y="258"/>
                  </a:cubicBezTo>
                  <a:cubicBezTo>
                    <a:pt x="224" y="257"/>
                    <a:pt x="227" y="256"/>
                    <a:pt x="229" y="255"/>
                  </a:cubicBezTo>
                  <a:cubicBezTo>
                    <a:pt x="230" y="254"/>
                    <a:pt x="228" y="253"/>
                    <a:pt x="230" y="254"/>
                  </a:cubicBezTo>
                  <a:cubicBezTo>
                    <a:pt x="232" y="255"/>
                    <a:pt x="233" y="254"/>
                    <a:pt x="234" y="254"/>
                  </a:cubicBezTo>
                  <a:cubicBezTo>
                    <a:pt x="235" y="254"/>
                    <a:pt x="239" y="254"/>
                    <a:pt x="239" y="254"/>
                  </a:cubicBezTo>
                  <a:cubicBezTo>
                    <a:pt x="240" y="253"/>
                    <a:pt x="242" y="253"/>
                    <a:pt x="242" y="253"/>
                  </a:cubicBezTo>
                  <a:cubicBezTo>
                    <a:pt x="242" y="254"/>
                    <a:pt x="245" y="254"/>
                    <a:pt x="245" y="255"/>
                  </a:cubicBezTo>
                  <a:cubicBezTo>
                    <a:pt x="245" y="255"/>
                    <a:pt x="246" y="256"/>
                    <a:pt x="247" y="256"/>
                  </a:cubicBezTo>
                  <a:cubicBezTo>
                    <a:pt x="248" y="255"/>
                    <a:pt x="249" y="254"/>
                    <a:pt x="251" y="253"/>
                  </a:cubicBezTo>
                  <a:cubicBezTo>
                    <a:pt x="254" y="252"/>
                    <a:pt x="255" y="251"/>
                    <a:pt x="257" y="251"/>
                  </a:cubicBezTo>
                  <a:cubicBezTo>
                    <a:pt x="258" y="251"/>
                    <a:pt x="259" y="251"/>
                    <a:pt x="260" y="250"/>
                  </a:cubicBezTo>
                  <a:cubicBezTo>
                    <a:pt x="261" y="250"/>
                    <a:pt x="259" y="251"/>
                    <a:pt x="261" y="251"/>
                  </a:cubicBezTo>
                  <a:cubicBezTo>
                    <a:pt x="263" y="250"/>
                    <a:pt x="263" y="250"/>
                    <a:pt x="265" y="251"/>
                  </a:cubicBezTo>
                  <a:cubicBezTo>
                    <a:pt x="266" y="251"/>
                    <a:pt x="267" y="250"/>
                    <a:pt x="268" y="251"/>
                  </a:cubicBezTo>
                  <a:cubicBezTo>
                    <a:pt x="268" y="251"/>
                    <a:pt x="270" y="253"/>
                    <a:pt x="271" y="253"/>
                  </a:cubicBezTo>
                  <a:cubicBezTo>
                    <a:pt x="273" y="253"/>
                    <a:pt x="274" y="253"/>
                    <a:pt x="274" y="252"/>
                  </a:cubicBezTo>
                  <a:cubicBezTo>
                    <a:pt x="275" y="251"/>
                    <a:pt x="276" y="250"/>
                    <a:pt x="277" y="252"/>
                  </a:cubicBezTo>
                  <a:cubicBezTo>
                    <a:pt x="278" y="253"/>
                    <a:pt x="278" y="255"/>
                    <a:pt x="279" y="256"/>
                  </a:cubicBezTo>
                  <a:cubicBezTo>
                    <a:pt x="280" y="256"/>
                    <a:pt x="279" y="261"/>
                    <a:pt x="279" y="262"/>
                  </a:cubicBezTo>
                  <a:cubicBezTo>
                    <a:pt x="279" y="263"/>
                    <a:pt x="279" y="267"/>
                    <a:pt x="280" y="267"/>
                  </a:cubicBezTo>
                  <a:cubicBezTo>
                    <a:pt x="280" y="266"/>
                    <a:pt x="280" y="265"/>
                    <a:pt x="281" y="266"/>
                  </a:cubicBezTo>
                  <a:cubicBezTo>
                    <a:pt x="281" y="267"/>
                    <a:pt x="281" y="269"/>
                    <a:pt x="282" y="270"/>
                  </a:cubicBezTo>
                  <a:cubicBezTo>
                    <a:pt x="283" y="272"/>
                    <a:pt x="283" y="272"/>
                    <a:pt x="283" y="273"/>
                  </a:cubicBezTo>
                  <a:cubicBezTo>
                    <a:pt x="284" y="274"/>
                    <a:pt x="285" y="276"/>
                    <a:pt x="286" y="275"/>
                  </a:cubicBezTo>
                  <a:cubicBezTo>
                    <a:pt x="287" y="274"/>
                    <a:pt x="288" y="269"/>
                    <a:pt x="288" y="267"/>
                  </a:cubicBezTo>
                  <a:cubicBezTo>
                    <a:pt x="289" y="265"/>
                    <a:pt x="289" y="259"/>
                    <a:pt x="288" y="257"/>
                  </a:cubicBezTo>
                  <a:cubicBezTo>
                    <a:pt x="287" y="255"/>
                    <a:pt x="285" y="252"/>
                    <a:pt x="287" y="249"/>
                  </a:cubicBezTo>
                  <a:cubicBezTo>
                    <a:pt x="289" y="246"/>
                    <a:pt x="290" y="244"/>
                    <a:pt x="291" y="242"/>
                  </a:cubicBezTo>
                  <a:cubicBezTo>
                    <a:pt x="292" y="241"/>
                    <a:pt x="294" y="241"/>
                    <a:pt x="295" y="240"/>
                  </a:cubicBezTo>
                  <a:cubicBezTo>
                    <a:pt x="296" y="240"/>
                    <a:pt x="297" y="240"/>
                    <a:pt x="298" y="239"/>
                  </a:cubicBezTo>
                  <a:cubicBezTo>
                    <a:pt x="300" y="238"/>
                    <a:pt x="302" y="235"/>
                    <a:pt x="302" y="235"/>
                  </a:cubicBezTo>
                  <a:cubicBezTo>
                    <a:pt x="302" y="235"/>
                    <a:pt x="304" y="235"/>
                    <a:pt x="305" y="235"/>
                  </a:cubicBezTo>
                  <a:cubicBezTo>
                    <a:pt x="307" y="234"/>
                    <a:pt x="309" y="231"/>
                    <a:pt x="310" y="230"/>
                  </a:cubicBezTo>
                  <a:cubicBezTo>
                    <a:pt x="311" y="230"/>
                    <a:pt x="313" y="230"/>
                    <a:pt x="313" y="229"/>
                  </a:cubicBezTo>
                  <a:cubicBezTo>
                    <a:pt x="313" y="229"/>
                    <a:pt x="314" y="227"/>
                    <a:pt x="314" y="227"/>
                  </a:cubicBezTo>
                  <a:cubicBezTo>
                    <a:pt x="315" y="227"/>
                    <a:pt x="317" y="226"/>
                    <a:pt x="317" y="226"/>
                  </a:cubicBezTo>
                  <a:cubicBezTo>
                    <a:pt x="317" y="225"/>
                    <a:pt x="318" y="222"/>
                    <a:pt x="317" y="221"/>
                  </a:cubicBezTo>
                  <a:cubicBezTo>
                    <a:pt x="317" y="220"/>
                    <a:pt x="316" y="219"/>
                    <a:pt x="316" y="218"/>
                  </a:cubicBezTo>
                  <a:cubicBezTo>
                    <a:pt x="316" y="218"/>
                    <a:pt x="317" y="216"/>
                    <a:pt x="317" y="215"/>
                  </a:cubicBezTo>
                  <a:cubicBezTo>
                    <a:pt x="317" y="215"/>
                    <a:pt x="318" y="213"/>
                    <a:pt x="318" y="214"/>
                  </a:cubicBezTo>
                  <a:cubicBezTo>
                    <a:pt x="318" y="214"/>
                    <a:pt x="320" y="215"/>
                    <a:pt x="319" y="216"/>
                  </a:cubicBezTo>
                  <a:cubicBezTo>
                    <a:pt x="318" y="216"/>
                    <a:pt x="318" y="218"/>
                    <a:pt x="319" y="218"/>
                  </a:cubicBezTo>
                  <a:cubicBezTo>
                    <a:pt x="320" y="217"/>
                    <a:pt x="321" y="216"/>
                    <a:pt x="321" y="216"/>
                  </a:cubicBezTo>
                  <a:cubicBezTo>
                    <a:pt x="321" y="215"/>
                    <a:pt x="323" y="212"/>
                    <a:pt x="324" y="211"/>
                  </a:cubicBezTo>
                  <a:cubicBezTo>
                    <a:pt x="325" y="210"/>
                    <a:pt x="323" y="209"/>
                    <a:pt x="324" y="209"/>
                  </a:cubicBezTo>
                  <a:cubicBezTo>
                    <a:pt x="324" y="208"/>
                    <a:pt x="325" y="209"/>
                    <a:pt x="326" y="208"/>
                  </a:cubicBezTo>
                  <a:cubicBezTo>
                    <a:pt x="327" y="207"/>
                    <a:pt x="330" y="204"/>
                    <a:pt x="330" y="203"/>
                  </a:cubicBezTo>
                  <a:cubicBezTo>
                    <a:pt x="330" y="203"/>
                    <a:pt x="329" y="202"/>
                    <a:pt x="331" y="201"/>
                  </a:cubicBezTo>
                  <a:cubicBezTo>
                    <a:pt x="332" y="201"/>
                    <a:pt x="334" y="201"/>
                    <a:pt x="334" y="201"/>
                  </a:cubicBezTo>
                  <a:cubicBezTo>
                    <a:pt x="334" y="200"/>
                    <a:pt x="335" y="199"/>
                    <a:pt x="336" y="199"/>
                  </a:cubicBezTo>
                  <a:cubicBezTo>
                    <a:pt x="336" y="199"/>
                    <a:pt x="337" y="200"/>
                    <a:pt x="338" y="200"/>
                  </a:cubicBezTo>
                  <a:cubicBezTo>
                    <a:pt x="340" y="199"/>
                    <a:pt x="343" y="197"/>
                    <a:pt x="345" y="197"/>
                  </a:cubicBezTo>
                  <a:cubicBezTo>
                    <a:pt x="346" y="197"/>
                    <a:pt x="348" y="197"/>
                    <a:pt x="347" y="196"/>
                  </a:cubicBezTo>
                  <a:cubicBezTo>
                    <a:pt x="347" y="195"/>
                    <a:pt x="346" y="195"/>
                    <a:pt x="345" y="195"/>
                  </a:cubicBezTo>
                  <a:cubicBezTo>
                    <a:pt x="345" y="194"/>
                    <a:pt x="346" y="192"/>
                    <a:pt x="346" y="191"/>
                  </a:cubicBezTo>
                  <a:cubicBezTo>
                    <a:pt x="346" y="190"/>
                    <a:pt x="348" y="188"/>
                    <a:pt x="349" y="187"/>
                  </a:cubicBezTo>
                  <a:cubicBezTo>
                    <a:pt x="350" y="186"/>
                    <a:pt x="353" y="185"/>
                    <a:pt x="355" y="184"/>
                  </a:cubicBezTo>
                  <a:cubicBezTo>
                    <a:pt x="356" y="183"/>
                    <a:pt x="356" y="183"/>
                    <a:pt x="357" y="183"/>
                  </a:cubicBezTo>
                  <a:cubicBezTo>
                    <a:pt x="359" y="183"/>
                    <a:pt x="363" y="181"/>
                    <a:pt x="364" y="180"/>
                  </a:cubicBezTo>
                  <a:cubicBezTo>
                    <a:pt x="364" y="180"/>
                    <a:pt x="364" y="180"/>
                    <a:pt x="364" y="180"/>
                  </a:cubicBezTo>
                  <a:cubicBezTo>
                    <a:pt x="364" y="180"/>
                    <a:pt x="364" y="180"/>
                    <a:pt x="364" y="180"/>
                  </a:cubicBezTo>
                  <a:cubicBezTo>
                    <a:pt x="363" y="180"/>
                    <a:pt x="363" y="180"/>
                    <a:pt x="363" y="180"/>
                  </a:cubicBezTo>
                  <a:cubicBezTo>
                    <a:pt x="363" y="180"/>
                    <a:pt x="363" y="180"/>
                    <a:pt x="363" y="179"/>
                  </a:cubicBezTo>
                  <a:cubicBezTo>
                    <a:pt x="363" y="179"/>
                    <a:pt x="363" y="179"/>
                    <a:pt x="363" y="179"/>
                  </a:cubicBezTo>
                  <a:cubicBezTo>
                    <a:pt x="363" y="179"/>
                    <a:pt x="363" y="179"/>
                    <a:pt x="363" y="179"/>
                  </a:cubicBezTo>
                  <a:cubicBezTo>
                    <a:pt x="363" y="179"/>
                    <a:pt x="363" y="179"/>
                    <a:pt x="363" y="179"/>
                  </a:cubicBezTo>
                  <a:cubicBezTo>
                    <a:pt x="363" y="179"/>
                    <a:pt x="363" y="179"/>
                    <a:pt x="363" y="179"/>
                  </a:cubicBezTo>
                  <a:cubicBezTo>
                    <a:pt x="363" y="179"/>
                    <a:pt x="363" y="179"/>
                    <a:pt x="363" y="179"/>
                  </a:cubicBezTo>
                  <a:cubicBezTo>
                    <a:pt x="363" y="179"/>
                    <a:pt x="363" y="179"/>
                    <a:pt x="363" y="179"/>
                  </a:cubicBezTo>
                  <a:cubicBezTo>
                    <a:pt x="363" y="179"/>
                    <a:pt x="363" y="179"/>
                    <a:pt x="363" y="179"/>
                  </a:cubicBezTo>
                  <a:cubicBezTo>
                    <a:pt x="363" y="179"/>
                    <a:pt x="363" y="179"/>
                    <a:pt x="363" y="179"/>
                  </a:cubicBezTo>
                  <a:cubicBezTo>
                    <a:pt x="363" y="179"/>
                    <a:pt x="363" y="179"/>
                    <a:pt x="364" y="179"/>
                  </a:cubicBezTo>
                  <a:cubicBezTo>
                    <a:pt x="364" y="179"/>
                    <a:pt x="364" y="179"/>
                    <a:pt x="364" y="179"/>
                  </a:cubicBezTo>
                  <a:cubicBezTo>
                    <a:pt x="367" y="179"/>
                    <a:pt x="368" y="178"/>
                    <a:pt x="370" y="177"/>
                  </a:cubicBezTo>
                  <a:cubicBezTo>
                    <a:pt x="371" y="177"/>
                    <a:pt x="372" y="176"/>
                    <a:pt x="372" y="177"/>
                  </a:cubicBezTo>
                  <a:cubicBezTo>
                    <a:pt x="372" y="177"/>
                    <a:pt x="371" y="178"/>
                    <a:pt x="372" y="177"/>
                  </a:cubicBezTo>
                  <a:cubicBezTo>
                    <a:pt x="374" y="177"/>
                    <a:pt x="377" y="177"/>
                    <a:pt x="377" y="177"/>
                  </a:cubicBezTo>
                  <a:cubicBezTo>
                    <a:pt x="376" y="177"/>
                    <a:pt x="375" y="179"/>
                    <a:pt x="374" y="179"/>
                  </a:cubicBezTo>
                  <a:cubicBezTo>
                    <a:pt x="374" y="179"/>
                    <a:pt x="373" y="178"/>
                    <a:pt x="372" y="179"/>
                  </a:cubicBezTo>
                  <a:cubicBezTo>
                    <a:pt x="370" y="180"/>
                    <a:pt x="367" y="182"/>
                    <a:pt x="366" y="182"/>
                  </a:cubicBezTo>
                  <a:cubicBezTo>
                    <a:pt x="366" y="183"/>
                    <a:pt x="366" y="187"/>
                    <a:pt x="367" y="187"/>
                  </a:cubicBezTo>
                  <a:cubicBezTo>
                    <a:pt x="368" y="186"/>
                    <a:pt x="371" y="185"/>
                    <a:pt x="372" y="184"/>
                  </a:cubicBezTo>
                  <a:cubicBezTo>
                    <a:pt x="372" y="183"/>
                    <a:pt x="373" y="181"/>
                    <a:pt x="375" y="181"/>
                  </a:cubicBezTo>
                  <a:cubicBezTo>
                    <a:pt x="377" y="181"/>
                    <a:pt x="377" y="182"/>
                    <a:pt x="379" y="181"/>
                  </a:cubicBezTo>
                  <a:cubicBezTo>
                    <a:pt x="381" y="181"/>
                    <a:pt x="384" y="178"/>
                    <a:pt x="386" y="178"/>
                  </a:cubicBezTo>
                  <a:cubicBezTo>
                    <a:pt x="387" y="178"/>
                    <a:pt x="388" y="178"/>
                    <a:pt x="388" y="177"/>
                  </a:cubicBezTo>
                  <a:cubicBezTo>
                    <a:pt x="387" y="177"/>
                    <a:pt x="387" y="176"/>
                    <a:pt x="386" y="176"/>
                  </a:cubicBezTo>
                  <a:cubicBezTo>
                    <a:pt x="384" y="175"/>
                    <a:pt x="385" y="174"/>
                    <a:pt x="384" y="175"/>
                  </a:cubicBezTo>
                  <a:cubicBezTo>
                    <a:pt x="383" y="175"/>
                    <a:pt x="382" y="175"/>
                    <a:pt x="381" y="175"/>
                  </a:cubicBezTo>
                  <a:cubicBezTo>
                    <a:pt x="379" y="175"/>
                    <a:pt x="378" y="174"/>
                    <a:pt x="378" y="173"/>
                  </a:cubicBezTo>
                  <a:cubicBezTo>
                    <a:pt x="378" y="173"/>
                    <a:pt x="375" y="173"/>
                    <a:pt x="374" y="173"/>
                  </a:cubicBezTo>
                  <a:cubicBezTo>
                    <a:pt x="374" y="173"/>
                    <a:pt x="374" y="172"/>
                    <a:pt x="374" y="171"/>
                  </a:cubicBezTo>
                  <a:cubicBezTo>
                    <a:pt x="373" y="170"/>
                    <a:pt x="372" y="169"/>
                    <a:pt x="373" y="169"/>
                  </a:cubicBezTo>
                  <a:cubicBezTo>
                    <a:pt x="374" y="168"/>
                    <a:pt x="375" y="165"/>
                    <a:pt x="374" y="165"/>
                  </a:cubicBezTo>
                  <a:cubicBezTo>
                    <a:pt x="373" y="165"/>
                    <a:pt x="372" y="166"/>
                    <a:pt x="372" y="165"/>
                  </a:cubicBezTo>
                  <a:cubicBezTo>
                    <a:pt x="371" y="164"/>
                    <a:pt x="369" y="164"/>
                    <a:pt x="369" y="163"/>
                  </a:cubicBezTo>
                  <a:cubicBezTo>
                    <a:pt x="370" y="163"/>
                    <a:pt x="370" y="163"/>
                    <a:pt x="372" y="163"/>
                  </a:cubicBezTo>
                  <a:cubicBezTo>
                    <a:pt x="374" y="163"/>
                    <a:pt x="377" y="163"/>
                    <a:pt x="377" y="161"/>
                  </a:cubicBezTo>
                  <a:cubicBezTo>
                    <a:pt x="378" y="160"/>
                    <a:pt x="378" y="160"/>
                    <a:pt x="378" y="159"/>
                  </a:cubicBezTo>
                  <a:cubicBezTo>
                    <a:pt x="378" y="158"/>
                    <a:pt x="379" y="158"/>
                    <a:pt x="377" y="157"/>
                  </a:cubicBezTo>
                  <a:cubicBezTo>
                    <a:pt x="376" y="156"/>
                    <a:pt x="374" y="156"/>
                    <a:pt x="372" y="157"/>
                  </a:cubicBezTo>
                  <a:cubicBezTo>
                    <a:pt x="371" y="157"/>
                    <a:pt x="366" y="159"/>
                    <a:pt x="364" y="160"/>
                  </a:cubicBezTo>
                  <a:cubicBezTo>
                    <a:pt x="362" y="161"/>
                    <a:pt x="361" y="161"/>
                    <a:pt x="359" y="162"/>
                  </a:cubicBezTo>
                  <a:cubicBezTo>
                    <a:pt x="357" y="163"/>
                    <a:pt x="352" y="169"/>
                    <a:pt x="351" y="169"/>
                  </a:cubicBezTo>
                  <a:cubicBezTo>
                    <a:pt x="350" y="169"/>
                    <a:pt x="351" y="168"/>
                    <a:pt x="353" y="166"/>
                  </a:cubicBezTo>
                  <a:cubicBezTo>
                    <a:pt x="354" y="165"/>
                    <a:pt x="357" y="161"/>
                    <a:pt x="358" y="160"/>
                  </a:cubicBezTo>
                  <a:cubicBezTo>
                    <a:pt x="360" y="159"/>
                    <a:pt x="362" y="157"/>
                    <a:pt x="364" y="157"/>
                  </a:cubicBezTo>
                  <a:cubicBezTo>
                    <a:pt x="365" y="156"/>
                    <a:pt x="367" y="156"/>
                    <a:pt x="367" y="155"/>
                  </a:cubicBezTo>
                  <a:cubicBezTo>
                    <a:pt x="367" y="155"/>
                    <a:pt x="371" y="151"/>
                    <a:pt x="373" y="150"/>
                  </a:cubicBezTo>
                  <a:cubicBezTo>
                    <a:pt x="374" y="150"/>
                    <a:pt x="381" y="151"/>
                    <a:pt x="384" y="151"/>
                  </a:cubicBezTo>
                  <a:cubicBezTo>
                    <a:pt x="386" y="151"/>
                    <a:pt x="397" y="151"/>
                    <a:pt x="399" y="150"/>
                  </a:cubicBezTo>
                  <a:cubicBezTo>
                    <a:pt x="400" y="149"/>
                    <a:pt x="402" y="148"/>
                    <a:pt x="402" y="147"/>
                  </a:cubicBezTo>
                  <a:cubicBezTo>
                    <a:pt x="403" y="146"/>
                    <a:pt x="405" y="145"/>
                    <a:pt x="406" y="145"/>
                  </a:cubicBezTo>
                  <a:cubicBezTo>
                    <a:pt x="406" y="145"/>
                    <a:pt x="409" y="144"/>
                    <a:pt x="410" y="144"/>
                  </a:cubicBezTo>
                  <a:cubicBezTo>
                    <a:pt x="411" y="144"/>
                    <a:pt x="414" y="143"/>
                    <a:pt x="415" y="142"/>
                  </a:cubicBezTo>
                  <a:cubicBezTo>
                    <a:pt x="415" y="141"/>
                    <a:pt x="416" y="140"/>
                    <a:pt x="415" y="140"/>
                  </a:cubicBezTo>
                  <a:cubicBezTo>
                    <a:pt x="415" y="139"/>
                    <a:pt x="414" y="139"/>
                    <a:pt x="414" y="139"/>
                  </a:cubicBezTo>
                  <a:cubicBezTo>
                    <a:pt x="415" y="138"/>
                    <a:pt x="416" y="137"/>
                    <a:pt x="416" y="136"/>
                  </a:cubicBezTo>
                  <a:cubicBezTo>
                    <a:pt x="416" y="136"/>
                    <a:pt x="415" y="135"/>
                    <a:pt x="416" y="135"/>
                  </a:cubicBezTo>
                  <a:cubicBezTo>
                    <a:pt x="417" y="134"/>
                    <a:pt x="418" y="134"/>
                    <a:pt x="417" y="133"/>
                  </a:cubicBezTo>
                  <a:cubicBezTo>
                    <a:pt x="417" y="133"/>
                    <a:pt x="415" y="132"/>
                    <a:pt x="414" y="132"/>
                  </a:cubicBezTo>
                  <a:cubicBezTo>
                    <a:pt x="413" y="132"/>
                    <a:pt x="412" y="133"/>
                    <a:pt x="412" y="132"/>
                  </a:cubicBezTo>
                  <a:cubicBezTo>
                    <a:pt x="412" y="131"/>
                    <a:pt x="411" y="129"/>
                    <a:pt x="411" y="129"/>
                  </a:cubicBezTo>
                  <a:cubicBezTo>
                    <a:pt x="410" y="129"/>
                    <a:pt x="406" y="130"/>
                    <a:pt x="406" y="131"/>
                  </a:cubicBezTo>
                  <a:cubicBezTo>
                    <a:pt x="406" y="132"/>
                    <a:pt x="405" y="132"/>
                    <a:pt x="404" y="132"/>
                  </a:cubicBezTo>
                  <a:cubicBezTo>
                    <a:pt x="404" y="132"/>
                    <a:pt x="398" y="135"/>
                    <a:pt x="399" y="134"/>
                  </a:cubicBezTo>
                  <a:cubicBezTo>
                    <a:pt x="399" y="133"/>
                    <a:pt x="402" y="131"/>
                    <a:pt x="403" y="131"/>
                  </a:cubicBezTo>
                  <a:cubicBezTo>
                    <a:pt x="404" y="130"/>
                    <a:pt x="411" y="128"/>
                    <a:pt x="411" y="127"/>
                  </a:cubicBezTo>
                  <a:cubicBezTo>
                    <a:pt x="411" y="127"/>
                    <a:pt x="411" y="127"/>
                    <a:pt x="411" y="126"/>
                  </a:cubicBezTo>
                  <a:cubicBezTo>
                    <a:pt x="410" y="126"/>
                    <a:pt x="407" y="126"/>
                    <a:pt x="407" y="126"/>
                  </a:cubicBezTo>
                  <a:cubicBezTo>
                    <a:pt x="407" y="125"/>
                    <a:pt x="406" y="124"/>
                    <a:pt x="406" y="124"/>
                  </a:cubicBezTo>
                  <a:cubicBezTo>
                    <a:pt x="405" y="123"/>
                    <a:pt x="404" y="124"/>
                    <a:pt x="403" y="123"/>
                  </a:cubicBezTo>
                  <a:cubicBezTo>
                    <a:pt x="403" y="123"/>
                    <a:pt x="403" y="122"/>
                    <a:pt x="402" y="121"/>
                  </a:cubicBezTo>
                  <a:cubicBezTo>
                    <a:pt x="402" y="120"/>
                    <a:pt x="400" y="119"/>
                    <a:pt x="399" y="119"/>
                  </a:cubicBezTo>
                  <a:cubicBezTo>
                    <a:pt x="399" y="119"/>
                    <a:pt x="398" y="118"/>
                    <a:pt x="397" y="118"/>
                  </a:cubicBezTo>
                  <a:cubicBezTo>
                    <a:pt x="397" y="117"/>
                    <a:pt x="396" y="116"/>
                    <a:pt x="397" y="115"/>
                  </a:cubicBezTo>
                  <a:cubicBezTo>
                    <a:pt x="397" y="115"/>
                    <a:pt x="400" y="114"/>
                    <a:pt x="399" y="114"/>
                  </a:cubicBezTo>
                  <a:cubicBezTo>
                    <a:pt x="399" y="113"/>
                    <a:pt x="398" y="112"/>
                    <a:pt x="398" y="111"/>
                  </a:cubicBezTo>
                  <a:cubicBezTo>
                    <a:pt x="399" y="111"/>
                    <a:pt x="398" y="109"/>
                    <a:pt x="397" y="108"/>
                  </a:cubicBezTo>
                  <a:cubicBezTo>
                    <a:pt x="397" y="107"/>
                    <a:pt x="396" y="105"/>
                    <a:pt x="396" y="105"/>
                  </a:cubicBezTo>
                  <a:cubicBezTo>
                    <a:pt x="396" y="105"/>
                    <a:pt x="396" y="104"/>
                    <a:pt x="395" y="104"/>
                  </a:cubicBezTo>
                  <a:cubicBezTo>
                    <a:pt x="395" y="104"/>
                    <a:pt x="392" y="104"/>
                    <a:pt x="393" y="104"/>
                  </a:cubicBezTo>
                  <a:cubicBezTo>
                    <a:pt x="394" y="103"/>
                    <a:pt x="396" y="103"/>
                    <a:pt x="396" y="102"/>
                  </a:cubicBezTo>
                  <a:cubicBezTo>
                    <a:pt x="396" y="101"/>
                    <a:pt x="395" y="101"/>
                    <a:pt x="395" y="101"/>
                  </a:cubicBezTo>
                  <a:cubicBezTo>
                    <a:pt x="394" y="101"/>
                    <a:pt x="391" y="100"/>
                    <a:pt x="392" y="100"/>
                  </a:cubicBezTo>
                  <a:cubicBezTo>
                    <a:pt x="394" y="99"/>
                    <a:pt x="395" y="98"/>
                    <a:pt x="395" y="98"/>
                  </a:cubicBezTo>
                  <a:cubicBezTo>
                    <a:pt x="394" y="98"/>
                    <a:pt x="393" y="95"/>
                    <a:pt x="392" y="95"/>
                  </a:cubicBezTo>
                  <a:cubicBezTo>
                    <a:pt x="392" y="95"/>
                    <a:pt x="392" y="94"/>
                    <a:pt x="392" y="93"/>
                  </a:cubicBezTo>
                  <a:cubicBezTo>
                    <a:pt x="392" y="93"/>
                    <a:pt x="393" y="90"/>
                    <a:pt x="393" y="90"/>
                  </a:cubicBezTo>
                  <a:cubicBezTo>
                    <a:pt x="392" y="90"/>
                    <a:pt x="390" y="90"/>
                    <a:pt x="390" y="91"/>
                  </a:cubicBezTo>
                  <a:cubicBezTo>
                    <a:pt x="390" y="92"/>
                    <a:pt x="389" y="95"/>
                    <a:pt x="388" y="95"/>
                  </a:cubicBezTo>
                  <a:cubicBezTo>
                    <a:pt x="387" y="95"/>
                    <a:pt x="386" y="96"/>
                    <a:pt x="386" y="97"/>
                  </a:cubicBezTo>
                  <a:cubicBezTo>
                    <a:pt x="385" y="99"/>
                    <a:pt x="384" y="101"/>
                    <a:pt x="384" y="101"/>
                  </a:cubicBezTo>
                  <a:cubicBezTo>
                    <a:pt x="384" y="101"/>
                    <a:pt x="382" y="101"/>
                    <a:pt x="382" y="102"/>
                  </a:cubicBezTo>
                  <a:cubicBezTo>
                    <a:pt x="381" y="102"/>
                    <a:pt x="380" y="103"/>
                    <a:pt x="379" y="103"/>
                  </a:cubicBezTo>
                  <a:cubicBezTo>
                    <a:pt x="379" y="103"/>
                    <a:pt x="378" y="105"/>
                    <a:pt x="377" y="104"/>
                  </a:cubicBezTo>
                  <a:cubicBezTo>
                    <a:pt x="377" y="104"/>
                    <a:pt x="375" y="103"/>
                    <a:pt x="375" y="102"/>
                  </a:cubicBezTo>
                  <a:cubicBezTo>
                    <a:pt x="375" y="102"/>
                    <a:pt x="374" y="101"/>
                    <a:pt x="373" y="101"/>
                  </a:cubicBezTo>
                  <a:cubicBezTo>
                    <a:pt x="373" y="102"/>
                    <a:pt x="371" y="103"/>
                    <a:pt x="371" y="102"/>
                  </a:cubicBezTo>
                  <a:cubicBezTo>
                    <a:pt x="370" y="101"/>
                    <a:pt x="371" y="101"/>
                    <a:pt x="370" y="100"/>
                  </a:cubicBezTo>
                  <a:cubicBezTo>
                    <a:pt x="370" y="99"/>
                    <a:pt x="369" y="98"/>
                    <a:pt x="370" y="98"/>
                  </a:cubicBezTo>
                  <a:cubicBezTo>
                    <a:pt x="371" y="97"/>
                    <a:pt x="371" y="95"/>
                    <a:pt x="371" y="95"/>
                  </a:cubicBezTo>
                  <a:cubicBezTo>
                    <a:pt x="370" y="94"/>
                    <a:pt x="369" y="94"/>
                    <a:pt x="370" y="93"/>
                  </a:cubicBezTo>
                  <a:cubicBezTo>
                    <a:pt x="371" y="93"/>
                    <a:pt x="371" y="93"/>
                    <a:pt x="372" y="92"/>
                  </a:cubicBezTo>
                  <a:cubicBezTo>
                    <a:pt x="372" y="91"/>
                    <a:pt x="375" y="88"/>
                    <a:pt x="373" y="87"/>
                  </a:cubicBezTo>
                  <a:cubicBezTo>
                    <a:pt x="372" y="87"/>
                    <a:pt x="370" y="87"/>
                    <a:pt x="369" y="87"/>
                  </a:cubicBezTo>
                  <a:cubicBezTo>
                    <a:pt x="368" y="87"/>
                    <a:pt x="367" y="85"/>
                    <a:pt x="367" y="85"/>
                  </a:cubicBezTo>
                  <a:cubicBezTo>
                    <a:pt x="366" y="84"/>
                    <a:pt x="365" y="84"/>
                    <a:pt x="366" y="83"/>
                  </a:cubicBezTo>
                  <a:cubicBezTo>
                    <a:pt x="367" y="83"/>
                    <a:pt x="367" y="82"/>
                    <a:pt x="366" y="82"/>
                  </a:cubicBezTo>
                  <a:cubicBezTo>
                    <a:pt x="365" y="82"/>
                    <a:pt x="364" y="82"/>
                    <a:pt x="363" y="81"/>
                  </a:cubicBezTo>
                  <a:cubicBezTo>
                    <a:pt x="363" y="81"/>
                    <a:pt x="362" y="80"/>
                    <a:pt x="362" y="80"/>
                  </a:cubicBezTo>
                  <a:cubicBezTo>
                    <a:pt x="361" y="80"/>
                    <a:pt x="361" y="79"/>
                    <a:pt x="361" y="79"/>
                  </a:cubicBezTo>
                  <a:cubicBezTo>
                    <a:pt x="360" y="78"/>
                    <a:pt x="360" y="77"/>
                    <a:pt x="359" y="77"/>
                  </a:cubicBezTo>
                  <a:cubicBezTo>
                    <a:pt x="358" y="77"/>
                    <a:pt x="354" y="77"/>
                    <a:pt x="354" y="77"/>
                  </a:cubicBezTo>
                  <a:cubicBezTo>
                    <a:pt x="353" y="77"/>
                    <a:pt x="352" y="76"/>
                    <a:pt x="351" y="76"/>
                  </a:cubicBezTo>
                  <a:cubicBezTo>
                    <a:pt x="350" y="76"/>
                    <a:pt x="347" y="76"/>
                    <a:pt x="346" y="76"/>
                  </a:cubicBezTo>
                  <a:cubicBezTo>
                    <a:pt x="344" y="76"/>
                    <a:pt x="343" y="77"/>
                    <a:pt x="343" y="77"/>
                  </a:cubicBezTo>
                  <a:cubicBezTo>
                    <a:pt x="342" y="78"/>
                    <a:pt x="341" y="78"/>
                    <a:pt x="341" y="79"/>
                  </a:cubicBezTo>
                  <a:cubicBezTo>
                    <a:pt x="342" y="81"/>
                    <a:pt x="341" y="82"/>
                    <a:pt x="342" y="82"/>
                  </a:cubicBezTo>
                  <a:cubicBezTo>
                    <a:pt x="343" y="82"/>
                    <a:pt x="343" y="82"/>
                    <a:pt x="342" y="83"/>
                  </a:cubicBezTo>
                  <a:cubicBezTo>
                    <a:pt x="341" y="84"/>
                    <a:pt x="340" y="86"/>
                    <a:pt x="339" y="86"/>
                  </a:cubicBezTo>
                  <a:cubicBezTo>
                    <a:pt x="339" y="87"/>
                    <a:pt x="337" y="88"/>
                    <a:pt x="339" y="88"/>
                  </a:cubicBezTo>
                  <a:cubicBezTo>
                    <a:pt x="340" y="88"/>
                    <a:pt x="340" y="88"/>
                    <a:pt x="340" y="89"/>
                  </a:cubicBezTo>
                  <a:cubicBezTo>
                    <a:pt x="339" y="91"/>
                    <a:pt x="338" y="93"/>
                    <a:pt x="339" y="93"/>
                  </a:cubicBezTo>
                  <a:cubicBezTo>
                    <a:pt x="340" y="93"/>
                    <a:pt x="340" y="94"/>
                    <a:pt x="339" y="95"/>
                  </a:cubicBezTo>
                  <a:cubicBezTo>
                    <a:pt x="339" y="95"/>
                    <a:pt x="338" y="97"/>
                    <a:pt x="338" y="97"/>
                  </a:cubicBezTo>
                  <a:cubicBezTo>
                    <a:pt x="339" y="97"/>
                    <a:pt x="339" y="97"/>
                    <a:pt x="338" y="98"/>
                  </a:cubicBezTo>
                  <a:cubicBezTo>
                    <a:pt x="336" y="99"/>
                    <a:pt x="334" y="100"/>
                    <a:pt x="334" y="100"/>
                  </a:cubicBezTo>
                  <a:cubicBezTo>
                    <a:pt x="333" y="101"/>
                    <a:pt x="333" y="102"/>
                    <a:pt x="334" y="103"/>
                  </a:cubicBezTo>
                  <a:cubicBezTo>
                    <a:pt x="335" y="104"/>
                    <a:pt x="335" y="106"/>
                    <a:pt x="335" y="106"/>
                  </a:cubicBezTo>
                  <a:cubicBezTo>
                    <a:pt x="335" y="107"/>
                    <a:pt x="336" y="107"/>
                    <a:pt x="336" y="109"/>
                  </a:cubicBezTo>
                  <a:cubicBezTo>
                    <a:pt x="336" y="110"/>
                    <a:pt x="336" y="112"/>
                    <a:pt x="336" y="113"/>
                  </a:cubicBezTo>
                  <a:cubicBezTo>
                    <a:pt x="337" y="115"/>
                    <a:pt x="335" y="119"/>
                    <a:pt x="334" y="120"/>
                  </a:cubicBezTo>
                  <a:cubicBezTo>
                    <a:pt x="333" y="120"/>
                    <a:pt x="332" y="123"/>
                    <a:pt x="332" y="122"/>
                  </a:cubicBezTo>
                  <a:cubicBezTo>
                    <a:pt x="332" y="122"/>
                    <a:pt x="332" y="121"/>
                    <a:pt x="331" y="122"/>
                  </a:cubicBezTo>
                  <a:cubicBezTo>
                    <a:pt x="330" y="123"/>
                    <a:pt x="329" y="125"/>
                    <a:pt x="329" y="125"/>
                  </a:cubicBezTo>
                  <a:cubicBezTo>
                    <a:pt x="328" y="126"/>
                    <a:pt x="326" y="126"/>
                    <a:pt x="326" y="127"/>
                  </a:cubicBezTo>
                  <a:cubicBezTo>
                    <a:pt x="326" y="127"/>
                    <a:pt x="328" y="128"/>
                    <a:pt x="327" y="129"/>
                  </a:cubicBezTo>
                  <a:cubicBezTo>
                    <a:pt x="327" y="130"/>
                    <a:pt x="326" y="132"/>
                    <a:pt x="326" y="133"/>
                  </a:cubicBezTo>
                  <a:cubicBezTo>
                    <a:pt x="326" y="133"/>
                    <a:pt x="325" y="136"/>
                    <a:pt x="326" y="136"/>
                  </a:cubicBezTo>
                  <a:cubicBezTo>
                    <a:pt x="327" y="137"/>
                    <a:pt x="327" y="138"/>
                    <a:pt x="327" y="139"/>
                  </a:cubicBezTo>
                  <a:cubicBezTo>
                    <a:pt x="326" y="141"/>
                    <a:pt x="326" y="142"/>
                    <a:pt x="325" y="142"/>
                  </a:cubicBezTo>
                  <a:cubicBezTo>
                    <a:pt x="323" y="143"/>
                    <a:pt x="323" y="144"/>
                    <a:pt x="323" y="145"/>
                  </a:cubicBezTo>
                  <a:cubicBezTo>
                    <a:pt x="323" y="146"/>
                    <a:pt x="323" y="147"/>
                    <a:pt x="322" y="146"/>
                  </a:cubicBezTo>
                  <a:cubicBezTo>
                    <a:pt x="322" y="146"/>
                    <a:pt x="321" y="145"/>
                    <a:pt x="320" y="145"/>
                  </a:cubicBezTo>
                  <a:cubicBezTo>
                    <a:pt x="320" y="146"/>
                    <a:pt x="320" y="148"/>
                    <a:pt x="319" y="147"/>
                  </a:cubicBezTo>
                  <a:cubicBezTo>
                    <a:pt x="318" y="147"/>
                    <a:pt x="316" y="144"/>
                    <a:pt x="316" y="144"/>
                  </a:cubicBezTo>
                  <a:cubicBezTo>
                    <a:pt x="317" y="143"/>
                    <a:pt x="318" y="143"/>
                    <a:pt x="317" y="142"/>
                  </a:cubicBezTo>
                  <a:cubicBezTo>
                    <a:pt x="316" y="142"/>
                    <a:pt x="313" y="141"/>
                    <a:pt x="312" y="140"/>
                  </a:cubicBezTo>
                  <a:cubicBezTo>
                    <a:pt x="312" y="139"/>
                    <a:pt x="313" y="139"/>
                    <a:pt x="312" y="138"/>
                  </a:cubicBezTo>
                  <a:cubicBezTo>
                    <a:pt x="310" y="136"/>
                    <a:pt x="308" y="136"/>
                    <a:pt x="308" y="134"/>
                  </a:cubicBezTo>
                  <a:cubicBezTo>
                    <a:pt x="309" y="133"/>
                    <a:pt x="310" y="131"/>
                    <a:pt x="310" y="129"/>
                  </a:cubicBezTo>
                  <a:cubicBezTo>
                    <a:pt x="310" y="128"/>
                    <a:pt x="311" y="127"/>
                    <a:pt x="312" y="126"/>
                  </a:cubicBezTo>
                  <a:cubicBezTo>
                    <a:pt x="313" y="126"/>
                    <a:pt x="315" y="125"/>
                    <a:pt x="314" y="124"/>
                  </a:cubicBezTo>
                  <a:cubicBezTo>
                    <a:pt x="313" y="124"/>
                    <a:pt x="304" y="124"/>
                    <a:pt x="303" y="124"/>
                  </a:cubicBezTo>
                  <a:cubicBezTo>
                    <a:pt x="302" y="123"/>
                    <a:pt x="302" y="123"/>
                    <a:pt x="301" y="123"/>
                  </a:cubicBezTo>
                  <a:cubicBezTo>
                    <a:pt x="300" y="122"/>
                    <a:pt x="298" y="120"/>
                    <a:pt x="297" y="120"/>
                  </a:cubicBezTo>
                  <a:cubicBezTo>
                    <a:pt x="296" y="119"/>
                    <a:pt x="295" y="118"/>
                    <a:pt x="294" y="117"/>
                  </a:cubicBezTo>
                  <a:cubicBezTo>
                    <a:pt x="294" y="116"/>
                    <a:pt x="291" y="113"/>
                    <a:pt x="290" y="113"/>
                  </a:cubicBezTo>
                  <a:cubicBezTo>
                    <a:pt x="290" y="113"/>
                    <a:pt x="287" y="114"/>
                    <a:pt x="287" y="113"/>
                  </a:cubicBezTo>
                  <a:cubicBezTo>
                    <a:pt x="286" y="113"/>
                    <a:pt x="284" y="111"/>
                    <a:pt x="283" y="111"/>
                  </a:cubicBezTo>
                  <a:cubicBezTo>
                    <a:pt x="282" y="111"/>
                    <a:pt x="278" y="113"/>
                    <a:pt x="277" y="113"/>
                  </a:cubicBezTo>
                  <a:cubicBezTo>
                    <a:pt x="277" y="113"/>
                    <a:pt x="278" y="111"/>
                    <a:pt x="279" y="111"/>
                  </a:cubicBezTo>
                  <a:cubicBezTo>
                    <a:pt x="279" y="110"/>
                    <a:pt x="279" y="103"/>
                    <a:pt x="279" y="102"/>
                  </a:cubicBezTo>
                  <a:cubicBezTo>
                    <a:pt x="278" y="102"/>
                    <a:pt x="277" y="101"/>
                    <a:pt x="276" y="101"/>
                  </a:cubicBezTo>
                  <a:cubicBezTo>
                    <a:pt x="275" y="101"/>
                    <a:pt x="274" y="103"/>
                    <a:pt x="273" y="102"/>
                  </a:cubicBezTo>
                  <a:cubicBezTo>
                    <a:pt x="273" y="101"/>
                    <a:pt x="272" y="99"/>
                    <a:pt x="272" y="99"/>
                  </a:cubicBezTo>
                  <a:cubicBezTo>
                    <a:pt x="272" y="98"/>
                    <a:pt x="273" y="97"/>
                    <a:pt x="273" y="96"/>
                  </a:cubicBezTo>
                  <a:cubicBezTo>
                    <a:pt x="273" y="96"/>
                    <a:pt x="276" y="90"/>
                    <a:pt x="277" y="88"/>
                  </a:cubicBezTo>
                  <a:cubicBezTo>
                    <a:pt x="278" y="87"/>
                    <a:pt x="280" y="87"/>
                    <a:pt x="280" y="85"/>
                  </a:cubicBezTo>
                  <a:cubicBezTo>
                    <a:pt x="280" y="84"/>
                    <a:pt x="279" y="83"/>
                    <a:pt x="279" y="82"/>
                  </a:cubicBezTo>
                  <a:cubicBezTo>
                    <a:pt x="279" y="81"/>
                    <a:pt x="279" y="79"/>
                    <a:pt x="280" y="79"/>
                  </a:cubicBezTo>
                  <a:cubicBezTo>
                    <a:pt x="281" y="79"/>
                    <a:pt x="281" y="80"/>
                    <a:pt x="281" y="79"/>
                  </a:cubicBezTo>
                  <a:cubicBezTo>
                    <a:pt x="282" y="78"/>
                    <a:pt x="282" y="76"/>
                    <a:pt x="283" y="77"/>
                  </a:cubicBezTo>
                  <a:cubicBezTo>
                    <a:pt x="284" y="77"/>
                    <a:pt x="284" y="79"/>
                    <a:pt x="284" y="79"/>
                  </a:cubicBezTo>
                  <a:cubicBezTo>
                    <a:pt x="285" y="79"/>
                    <a:pt x="288" y="80"/>
                    <a:pt x="287" y="79"/>
                  </a:cubicBezTo>
                  <a:cubicBezTo>
                    <a:pt x="287" y="79"/>
                    <a:pt x="285" y="78"/>
                    <a:pt x="286" y="77"/>
                  </a:cubicBezTo>
                  <a:cubicBezTo>
                    <a:pt x="287" y="77"/>
                    <a:pt x="289" y="75"/>
                    <a:pt x="289" y="74"/>
                  </a:cubicBezTo>
                  <a:cubicBezTo>
                    <a:pt x="288" y="74"/>
                    <a:pt x="287" y="73"/>
                    <a:pt x="288" y="73"/>
                  </a:cubicBezTo>
                  <a:cubicBezTo>
                    <a:pt x="289" y="72"/>
                    <a:pt x="290" y="73"/>
                    <a:pt x="291" y="74"/>
                  </a:cubicBezTo>
                  <a:cubicBezTo>
                    <a:pt x="291" y="74"/>
                    <a:pt x="292" y="75"/>
                    <a:pt x="294" y="75"/>
                  </a:cubicBezTo>
                  <a:cubicBezTo>
                    <a:pt x="295" y="74"/>
                    <a:pt x="296" y="73"/>
                    <a:pt x="296" y="72"/>
                  </a:cubicBezTo>
                  <a:cubicBezTo>
                    <a:pt x="296" y="71"/>
                    <a:pt x="293" y="68"/>
                    <a:pt x="291" y="67"/>
                  </a:cubicBezTo>
                  <a:cubicBezTo>
                    <a:pt x="290" y="67"/>
                    <a:pt x="296" y="69"/>
                    <a:pt x="297" y="70"/>
                  </a:cubicBezTo>
                  <a:cubicBezTo>
                    <a:pt x="297" y="70"/>
                    <a:pt x="298" y="69"/>
                    <a:pt x="298" y="67"/>
                  </a:cubicBezTo>
                  <a:cubicBezTo>
                    <a:pt x="298" y="66"/>
                    <a:pt x="298" y="66"/>
                    <a:pt x="299" y="66"/>
                  </a:cubicBezTo>
                  <a:cubicBezTo>
                    <a:pt x="300" y="66"/>
                    <a:pt x="301" y="65"/>
                    <a:pt x="302" y="65"/>
                  </a:cubicBezTo>
                  <a:cubicBezTo>
                    <a:pt x="302" y="64"/>
                    <a:pt x="304" y="67"/>
                    <a:pt x="305" y="67"/>
                  </a:cubicBezTo>
                  <a:cubicBezTo>
                    <a:pt x="306" y="66"/>
                    <a:pt x="308" y="65"/>
                    <a:pt x="308" y="64"/>
                  </a:cubicBezTo>
                  <a:cubicBezTo>
                    <a:pt x="309" y="63"/>
                    <a:pt x="309" y="61"/>
                    <a:pt x="310" y="60"/>
                  </a:cubicBezTo>
                  <a:cubicBezTo>
                    <a:pt x="311" y="59"/>
                    <a:pt x="312" y="57"/>
                    <a:pt x="312" y="57"/>
                  </a:cubicBezTo>
                  <a:cubicBezTo>
                    <a:pt x="311" y="57"/>
                    <a:pt x="308" y="57"/>
                    <a:pt x="306" y="56"/>
                  </a:cubicBezTo>
                  <a:cubicBezTo>
                    <a:pt x="304" y="55"/>
                    <a:pt x="301" y="54"/>
                    <a:pt x="301" y="54"/>
                  </a:cubicBezTo>
                  <a:cubicBezTo>
                    <a:pt x="300" y="54"/>
                    <a:pt x="292" y="55"/>
                    <a:pt x="292" y="55"/>
                  </a:cubicBezTo>
                  <a:cubicBezTo>
                    <a:pt x="292" y="54"/>
                    <a:pt x="294" y="54"/>
                    <a:pt x="295" y="54"/>
                  </a:cubicBezTo>
                  <a:cubicBezTo>
                    <a:pt x="296" y="54"/>
                    <a:pt x="299" y="53"/>
                    <a:pt x="299" y="53"/>
                  </a:cubicBezTo>
                  <a:cubicBezTo>
                    <a:pt x="299" y="53"/>
                    <a:pt x="298" y="52"/>
                    <a:pt x="299" y="51"/>
                  </a:cubicBezTo>
                  <a:cubicBezTo>
                    <a:pt x="300" y="51"/>
                    <a:pt x="301" y="51"/>
                    <a:pt x="302" y="52"/>
                  </a:cubicBezTo>
                  <a:cubicBezTo>
                    <a:pt x="304" y="52"/>
                    <a:pt x="307" y="54"/>
                    <a:pt x="308" y="54"/>
                  </a:cubicBezTo>
                  <a:cubicBezTo>
                    <a:pt x="308" y="55"/>
                    <a:pt x="312" y="56"/>
                    <a:pt x="313" y="56"/>
                  </a:cubicBezTo>
                  <a:cubicBezTo>
                    <a:pt x="314" y="55"/>
                    <a:pt x="319" y="51"/>
                    <a:pt x="319" y="51"/>
                  </a:cubicBezTo>
                  <a:cubicBezTo>
                    <a:pt x="320" y="50"/>
                    <a:pt x="317" y="47"/>
                    <a:pt x="317" y="47"/>
                  </a:cubicBezTo>
                  <a:cubicBezTo>
                    <a:pt x="318" y="46"/>
                    <a:pt x="318" y="47"/>
                    <a:pt x="320" y="47"/>
                  </a:cubicBezTo>
                  <a:cubicBezTo>
                    <a:pt x="321" y="46"/>
                    <a:pt x="322" y="46"/>
                    <a:pt x="322" y="47"/>
                  </a:cubicBezTo>
                  <a:cubicBezTo>
                    <a:pt x="322" y="47"/>
                    <a:pt x="322" y="50"/>
                    <a:pt x="323" y="50"/>
                  </a:cubicBezTo>
                  <a:cubicBezTo>
                    <a:pt x="324" y="50"/>
                    <a:pt x="326" y="51"/>
                    <a:pt x="325" y="50"/>
                  </a:cubicBezTo>
                  <a:cubicBezTo>
                    <a:pt x="325" y="49"/>
                    <a:pt x="324" y="48"/>
                    <a:pt x="325" y="48"/>
                  </a:cubicBezTo>
                  <a:cubicBezTo>
                    <a:pt x="326" y="48"/>
                    <a:pt x="326" y="47"/>
                    <a:pt x="326" y="46"/>
                  </a:cubicBezTo>
                  <a:cubicBezTo>
                    <a:pt x="326" y="46"/>
                    <a:pt x="327" y="46"/>
                    <a:pt x="326" y="45"/>
                  </a:cubicBezTo>
                  <a:cubicBezTo>
                    <a:pt x="325" y="44"/>
                    <a:pt x="323" y="43"/>
                    <a:pt x="324" y="43"/>
                  </a:cubicBezTo>
                  <a:cubicBezTo>
                    <a:pt x="324" y="43"/>
                    <a:pt x="326" y="42"/>
                    <a:pt x="326" y="43"/>
                  </a:cubicBezTo>
                  <a:cubicBezTo>
                    <a:pt x="327" y="44"/>
                    <a:pt x="328" y="44"/>
                    <a:pt x="328" y="45"/>
                  </a:cubicBezTo>
                  <a:cubicBezTo>
                    <a:pt x="328" y="46"/>
                    <a:pt x="329" y="47"/>
                    <a:pt x="329" y="48"/>
                  </a:cubicBezTo>
                  <a:cubicBezTo>
                    <a:pt x="329" y="48"/>
                    <a:pt x="329" y="49"/>
                    <a:pt x="330" y="49"/>
                  </a:cubicBezTo>
                  <a:cubicBezTo>
                    <a:pt x="330" y="49"/>
                    <a:pt x="330" y="48"/>
                    <a:pt x="331" y="47"/>
                  </a:cubicBezTo>
                  <a:cubicBezTo>
                    <a:pt x="333" y="46"/>
                    <a:pt x="334" y="46"/>
                    <a:pt x="335" y="45"/>
                  </a:cubicBezTo>
                  <a:cubicBezTo>
                    <a:pt x="337" y="45"/>
                    <a:pt x="336" y="44"/>
                    <a:pt x="338" y="44"/>
                  </a:cubicBezTo>
                  <a:cubicBezTo>
                    <a:pt x="339" y="44"/>
                    <a:pt x="340" y="43"/>
                    <a:pt x="340" y="42"/>
                  </a:cubicBezTo>
                  <a:cubicBezTo>
                    <a:pt x="340" y="42"/>
                    <a:pt x="341" y="38"/>
                    <a:pt x="340" y="38"/>
                  </a:cubicBezTo>
                  <a:cubicBezTo>
                    <a:pt x="340" y="37"/>
                    <a:pt x="339" y="36"/>
                    <a:pt x="339" y="35"/>
                  </a:cubicBezTo>
                  <a:cubicBezTo>
                    <a:pt x="339" y="34"/>
                    <a:pt x="339" y="32"/>
                    <a:pt x="339" y="32"/>
                  </a:cubicBezTo>
                  <a:cubicBezTo>
                    <a:pt x="339" y="31"/>
                    <a:pt x="338" y="30"/>
                    <a:pt x="340" y="30"/>
                  </a:cubicBezTo>
                  <a:cubicBezTo>
                    <a:pt x="341" y="30"/>
                    <a:pt x="343" y="31"/>
                    <a:pt x="344" y="30"/>
                  </a:cubicBezTo>
                  <a:cubicBezTo>
                    <a:pt x="344" y="29"/>
                    <a:pt x="344" y="28"/>
                    <a:pt x="344" y="27"/>
                  </a:cubicBezTo>
                  <a:cubicBezTo>
                    <a:pt x="343" y="27"/>
                    <a:pt x="343" y="27"/>
                    <a:pt x="344" y="26"/>
                  </a:cubicBezTo>
                  <a:cubicBezTo>
                    <a:pt x="345" y="26"/>
                    <a:pt x="345" y="25"/>
                    <a:pt x="344" y="25"/>
                  </a:cubicBezTo>
                  <a:cubicBezTo>
                    <a:pt x="343" y="25"/>
                    <a:pt x="342" y="26"/>
                    <a:pt x="341" y="25"/>
                  </a:cubicBezTo>
                  <a:cubicBezTo>
                    <a:pt x="341" y="25"/>
                    <a:pt x="341" y="24"/>
                    <a:pt x="341" y="24"/>
                  </a:cubicBezTo>
                  <a:cubicBezTo>
                    <a:pt x="342" y="23"/>
                    <a:pt x="340" y="23"/>
                    <a:pt x="341" y="22"/>
                  </a:cubicBezTo>
                  <a:cubicBezTo>
                    <a:pt x="341" y="22"/>
                    <a:pt x="342" y="21"/>
                    <a:pt x="342" y="21"/>
                  </a:cubicBezTo>
                  <a:cubicBezTo>
                    <a:pt x="341" y="21"/>
                    <a:pt x="339" y="20"/>
                    <a:pt x="339" y="20"/>
                  </a:cubicBezTo>
                  <a:cubicBezTo>
                    <a:pt x="339" y="21"/>
                    <a:pt x="337" y="21"/>
                    <a:pt x="337" y="21"/>
                  </a:cubicBezTo>
                  <a:cubicBezTo>
                    <a:pt x="336" y="20"/>
                    <a:pt x="336" y="20"/>
                    <a:pt x="335" y="20"/>
                  </a:cubicBezTo>
                  <a:cubicBezTo>
                    <a:pt x="334" y="20"/>
                    <a:pt x="331" y="20"/>
                    <a:pt x="331" y="20"/>
                  </a:cubicBezTo>
                  <a:cubicBezTo>
                    <a:pt x="331" y="20"/>
                    <a:pt x="330" y="19"/>
                    <a:pt x="330" y="20"/>
                  </a:cubicBezTo>
                  <a:cubicBezTo>
                    <a:pt x="330" y="20"/>
                    <a:pt x="331" y="21"/>
                    <a:pt x="330" y="21"/>
                  </a:cubicBezTo>
                  <a:cubicBezTo>
                    <a:pt x="329" y="21"/>
                    <a:pt x="330" y="23"/>
                    <a:pt x="330" y="23"/>
                  </a:cubicBezTo>
                  <a:cubicBezTo>
                    <a:pt x="330" y="24"/>
                    <a:pt x="329" y="25"/>
                    <a:pt x="330" y="25"/>
                  </a:cubicBezTo>
                  <a:cubicBezTo>
                    <a:pt x="330" y="25"/>
                    <a:pt x="332" y="26"/>
                    <a:pt x="331" y="27"/>
                  </a:cubicBezTo>
                  <a:cubicBezTo>
                    <a:pt x="331" y="27"/>
                    <a:pt x="333" y="27"/>
                    <a:pt x="332" y="28"/>
                  </a:cubicBezTo>
                  <a:cubicBezTo>
                    <a:pt x="331" y="28"/>
                    <a:pt x="331" y="29"/>
                    <a:pt x="330" y="28"/>
                  </a:cubicBezTo>
                  <a:cubicBezTo>
                    <a:pt x="329" y="28"/>
                    <a:pt x="328" y="28"/>
                    <a:pt x="328" y="28"/>
                  </a:cubicBezTo>
                  <a:cubicBezTo>
                    <a:pt x="327" y="29"/>
                    <a:pt x="326" y="33"/>
                    <a:pt x="325" y="34"/>
                  </a:cubicBezTo>
                  <a:cubicBezTo>
                    <a:pt x="324" y="34"/>
                    <a:pt x="323" y="37"/>
                    <a:pt x="323" y="36"/>
                  </a:cubicBezTo>
                  <a:cubicBezTo>
                    <a:pt x="322" y="36"/>
                    <a:pt x="322" y="35"/>
                    <a:pt x="322" y="36"/>
                  </a:cubicBezTo>
                  <a:cubicBezTo>
                    <a:pt x="321" y="37"/>
                    <a:pt x="323" y="39"/>
                    <a:pt x="321" y="39"/>
                  </a:cubicBezTo>
                  <a:cubicBezTo>
                    <a:pt x="320" y="40"/>
                    <a:pt x="319" y="41"/>
                    <a:pt x="319" y="41"/>
                  </a:cubicBezTo>
                  <a:cubicBezTo>
                    <a:pt x="318" y="41"/>
                    <a:pt x="317" y="41"/>
                    <a:pt x="317" y="39"/>
                  </a:cubicBezTo>
                  <a:cubicBezTo>
                    <a:pt x="316" y="38"/>
                    <a:pt x="316" y="37"/>
                    <a:pt x="315" y="37"/>
                  </a:cubicBezTo>
                  <a:cubicBezTo>
                    <a:pt x="315" y="36"/>
                    <a:pt x="316" y="33"/>
                    <a:pt x="316" y="33"/>
                  </a:cubicBezTo>
                  <a:cubicBezTo>
                    <a:pt x="316" y="32"/>
                    <a:pt x="317" y="31"/>
                    <a:pt x="317" y="32"/>
                  </a:cubicBezTo>
                  <a:cubicBezTo>
                    <a:pt x="317" y="32"/>
                    <a:pt x="318" y="32"/>
                    <a:pt x="318" y="30"/>
                  </a:cubicBezTo>
                  <a:cubicBezTo>
                    <a:pt x="319" y="29"/>
                    <a:pt x="320" y="28"/>
                    <a:pt x="319" y="27"/>
                  </a:cubicBezTo>
                  <a:cubicBezTo>
                    <a:pt x="318" y="26"/>
                    <a:pt x="318" y="26"/>
                    <a:pt x="317" y="25"/>
                  </a:cubicBezTo>
                  <a:cubicBezTo>
                    <a:pt x="317" y="24"/>
                    <a:pt x="315" y="24"/>
                    <a:pt x="314" y="25"/>
                  </a:cubicBezTo>
                  <a:cubicBezTo>
                    <a:pt x="314" y="25"/>
                    <a:pt x="312" y="25"/>
                    <a:pt x="313" y="26"/>
                  </a:cubicBezTo>
                  <a:cubicBezTo>
                    <a:pt x="313" y="27"/>
                    <a:pt x="312" y="29"/>
                    <a:pt x="312" y="29"/>
                  </a:cubicBezTo>
                  <a:cubicBezTo>
                    <a:pt x="311" y="30"/>
                    <a:pt x="309" y="32"/>
                    <a:pt x="308" y="32"/>
                  </a:cubicBezTo>
                  <a:cubicBezTo>
                    <a:pt x="308" y="32"/>
                    <a:pt x="307" y="30"/>
                    <a:pt x="307" y="30"/>
                  </a:cubicBezTo>
                  <a:cubicBezTo>
                    <a:pt x="308" y="29"/>
                    <a:pt x="309" y="26"/>
                    <a:pt x="308" y="26"/>
                  </a:cubicBezTo>
                  <a:cubicBezTo>
                    <a:pt x="308" y="25"/>
                    <a:pt x="306" y="24"/>
                    <a:pt x="307" y="24"/>
                  </a:cubicBezTo>
                  <a:cubicBezTo>
                    <a:pt x="308" y="24"/>
                    <a:pt x="309" y="24"/>
                    <a:pt x="309" y="24"/>
                  </a:cubicBezTo>
                  <a:cubicBezTo>
                    <a:pt x="308" y="23"/>
                    <a:pt x="307" y="23"/>
                    <a:pt x="306" y="23"/>
                  </a:cubicBezTo>
                  <a:cubicBezTo>
                    <a:pt x="305" y="22"/>
                    <a:pt x="306" y="21"/>
                    <a:pt x="305" y="21"/>
                  </a:cubicBezTo>
                  <a:cubicBezTo>
                    <a:pt x="304" y="20"/>
                    <a:pt x="303" y="20"/>
                    <a:pt x="303" y="19"/>
                  </a:cubicBezTo>
                  <a:cubicBezTo>
                    <a:pt x="304" y="19"/>
                    <a:pt x="305" y="19"/>
                    <a:pt x="306" y="18"/>
                  </a:cubicBezTo>
                  <a:cubicBezTo>
                    <a:pt x="308" y="18"/>
                    <a:pt x="308" y="16"/>
                    <a:pt x="307" y="17"/>
                  </a:cubicBezTo>
                  <a:cubicBezTo>
                    <a:pt x="307" y="17"/>
                    <a:pt x="306" y="17"/>
                    <a:pt x="305" y="17"/>
                  </a:cubicBezTo>
                  <a:cubicBezTo>
                    <a:pt x="305" y="17"/>
                    <a:pt x="304" y="17"/>
                    <a:pt x="305" y="16"/>
                  </a:cubicBezTo>
                  <a:cubicBezTo>
                    <a:pt x="306" y="16"/>
                    <a:pt x="308" y="17"/>
                    <a:pt x="308" y="16"/>
                  </a:cubicBezTo>
                  <a:cubicBezTo>
                    <a:pt x="308" y="15"/>
                    <a:pt x="308" y="13"/>
                    <a:pt x="306" y="11"/>
                  </a:cubicBezTo>
                  <a:cubicBezTo>
                    <a:pt x="305" y="10"/>
                    <a:pt x="304" y="9"/>
                    <a:pt x="304" y="8"/>
                  </a:cubicBezTo>
                  <a:cubicBezTo>
                    <a:pt x="304" y="7"/>
                    <a:pt x="304" y="5"/>
                    <a:pt x="304" y="5"/>
                  </a:cubicBezTo>
                  <a:cubicBezTo>
                    <a:pt x="305" y="4"/>
                    <a:pt x="304" y="1"/>
                    <a:pt x="302" y="1"/>
                  </a:cubicBezTo>
                  <a:cubicBezTo>
                    <a:pt x="301" y="1"/>
                    <a:pt x="298" y="0"/>
                    <a:pt x="298" y="2"/>
                  </a:cubicBezTo>
                  <a:cubicBezTo>
                    <a:pt x="298" y="3"/>
                    <a:pt x="299" y="4"/>
                    <a:pt x="298" y="5"/>
                  </a:cubicBezTo>
                  <a:cubicBezTo>
                    <a:pt x="298" y="5"/>
                    <a:pt x="297" y="6"/>
                    <a:pt x="297" y="6"/>
                  </a:cubicBezTo>
                  <a:cubicBezTo>
                    <a:pt x="297" y="5"/>
                    <a:pt x="296" y="5"/>
                    <a:pt x="296" y="5"/>
                  </a:cubicBezTo>
                  <a:cubicBezTo>
                    <a:pt x="295" y="5"/>
                    <a:pt x="294" y="5"/>
                    <a:pt x="294" y="6"/>
                  </a:cubicBezTo>
                  <a:cubicBezTo>
                    <a:pt x="294" y="7"/>
                    <a:pt x="292" y="9"/>
                    <a:pt x="291" y="10"/>
                  </a:cubicBezTo>
                  <a:cubicBezTo>
                    <a:pt x="290" y="12"/>
                    <a:pt x="290" y="13"/>
                    <a:pt x="290" y="15"/>
                  </a:cubicBezTo>
                  <a:cubicBezTo>
                    <a:pt x="289" y="17"/>
                    <a:pt x="290" y="18"/>
                    <a:pt x="291" y="18"/>
                  </a:cubicBezTo>
                  <a:cubicBezTo>
                    <a:pt x="292" y="18"/>
                    <a:pt x="291" y="19"/>
                    <a:pt x="293" y="19"/>
                  </a:cubicBezTo>
                  <a:cubicBezTo>
                    <a:pt x="294" y="19"/>
                    <a:pt x="294" y="21"/>
                    <a:pt x="294" y="21"/>
                  </a:cubicBezTo>
                  <a:cubicBezTo>
                    <a:pt x="295" y="21"/>
                    <a:pt x="296" y="21"/>
                    <a:pt x="297" y="21"/>
                  </a:cubicBezTo>
                  <a:cubicBezTo>
                    <a:pt x="298" y="21"/>
                    <a:pt x="301" y="21"/>
                    <a:pt x="300" y="22"/>
                  </a:cubicBezTo>
                  <a:cubicBezTo>
                    <a:pt x="299" y="22"/>
                    <a:pt x="298" y="22"/>
                    <a:pt x="297" y="23"/>
                  </a:cubicBezTo>
                  <a:cubicBezTo>
                    <a:pt x="296" y="24"/>
                    <a:pt x="295" y="26"/>
                    <a:pt x="294" y="27"/>
                  </a:cubicBezTo>
                  <a:cubicBezTo>
                    <a:pt x="293" y="27"/>
                    <a:pt x="293" y="29"/>
                    <a:pt x="293" y="28"/>
                  </a:cubicBezTo>
                  <a:cubicBezTo>
                    <a:pt x="294" y="28"/>
                    <a:pt x="297" y="27"/>
                    <a:pt x="297" y="27"/>
                  </a:cubicBezTo>
                  <a:cubicBezTo>
                    <a:pt x="297" y="27"/>
                    <a:pt x="296" y="29"/>
                    <a:pt x="296" y="29"/>
                  </a:cubicBezTo>
                  <a:cubicBezTo>
                    <a:pt x="297" y="30"/>
                    <a:pt x="297" y="30"/>
                    <a:pt x="296" y="30"/>
                  </a:cubicBezTo>
                  <a:cubicBezTo>
                    <a:pt x="295" y="31"/>
                    <a:pt x="293" y="31"/>
                    <a:pt x="293" y="32"/>
                  </a:cubicBezTo>
                  <a:cubicBezTo>
                    <a:pt x="292" y="33"/>
                    <a:pt x="290" y="34"/>
                    <a:pt x="290" y="35"/>
                  </a:cubicBezTo>
                  <a:cubicBezTo>
                    <a:pt x="289" y="35"/>
                    <a:pt x="288" y="36"/>
                    <a:pt x="287" y="36"/>
                  </a:cubicBezTo>
                  <a:cubicBezTo>
                    <a:pt x="287" y="36"/>
                    <a:pt x="286" y="37"/>
                    <a:pt x="287" y="38"/>
                  </a:cubicBezTo>
                  <a:cubicBezTo>
                    <a:pt x="287" y="39"/>
                    <a:pt x="288" y="41"/>
                    <a:pt x="287" y="41"/>
                  </a:cubicBezTo>
                  <a:cubicBezTo>
                    <a:pt x="286" y="42"/>
                    <a:pt x="286" y="44"/>
                    <a:pt x="286" y="43"/>
                  </a:cubicBezTo>
                  <a:cubicBezTo>
                    <a:pt x="286" y="41"/>
                    <a:pt x="286" y="40"/>
                    <a:pt x="285" y="39"/>
                  </a:cubicBezTo>
                  <a:cubicBezTo>
                    <a:pt x="283" y="39"/>
                    <a:pt x="283" y="37"/>
                    <a:pt x="284" y="36"/>
                  </a:cubicBezTo>
                  <a:cubicBezTo>
                    <a:pt x="284" y="36"/>
                    <a:pt x="285" y="35"/>
                    <a:pt x="284" y="35"/>
                  </a:cubicBezTo>
                  <a:cubicBezTo>
                    <a:pt x="284" y="34"/>
                    <a:pt x="284" y="34"/>
                    <a:pt x="284" y="33"/>
                  </a:cubicBezTo>
                  <a:cubicBezTo>
                    <a:pt x="284" y="33"/>
                    <a:pt x="286" y="32"/>
                    <a:pt x="284" y="32"/>
                  </a:cubicBezTo>
                  <a:cubicBezTo>
                    <a:pt x="283" y="32"/>
                    <a:pt x="282" y="30"/>
                    <a:pt x="281" y="31"/>
                  </a:cubicBezTo>
                  <a:cubicBezTo>
                    <a:pt x="281" y="31"/>
                    <a:pt x="279" y="32"/>
                    <a:pt x="279" y="33"/>
                  </a:cubicBezTo>
                  <a:cubicBezTo>
                    <a:pt x="279" y="34"/>
                    <a:pt x="280" y="37"/>
                    <a:pt x="279" y="37"/>
                  </a:cubicBezTo>
                  <a:cubicBezTo>
                    <a:pt x="279" y="36"/>
                    <a:pt x="278" y="35"/>
                    <a:pt x="277" y="35"/>
                  </a:cubicBezTo>
                  <a:cubicBezTo>
                    <a:pt x="277" y="35"/>
                    <a:pt x="275" y="37"/>
                    <a:pt x="274" y="36"/>
                  </a:cubicBezTo>
                  <a:cubicBezTo>
                    <a:pt x="273" y="36"/>
                    <a:pt x="271" y="36"/>
                    <a:pt x="270" y="36"/>
                  </a:cubicBezTo>
                  <a:cubicBezTo>
                    <a:pt x="269" y="36"/>
                    <a:pt x="266" y="37"/>
                    <a:pt x="265" y="37"/>
                  </a:cubicBezTo>
                  <a:cubicBezTo>
                    <a:pt x="265" y="37"/>
                    <a:pt x="263" y="37"/>
                    <a:pt x="262" y="37"/>
                  </a:cubicBezTo>
                  <a:cubicBezTo>
                    <a:pt x="262" y="37"/>
                    <a:pt x="262" y="36"/>
                    <a:pt x="261" y="35"/>
                  </a:cubicBezTo>
                  <a:cubicBezTo>
                    <a:pt x="260" y="35"/>
                    <a:pt x="260" y="33"/>
                    <a:pt x="259" y="34"/>
                  </a:cubicBezTo>
                  <a:cubicBezTo>
                    <a:pt x="257" y="34"/>
                    <a:pt x="256" y="34"/>
                    <a:pt x="255" y="34"/>
                  </a:cubicBezTo>
                  <a:cubicBezTo>
                    <a:pt x="255" y="33"/>
                    <a:pt x="253" y="33"/>
                    <a:pt x="252" y="31"/>
                  </a:cubicBezTo>
                  <a:cubicBezTo>
                    <a:pt x="252" y="30"/>
                    <a:pt x="254" y="28"/>
                    <a:pt x="253" y="28"/>
                  </a:cubicBezTo>
                  <a:cubicBezTo>
                    <a:pt x="252" y="27"/>
                    <a:pt x="249" y="28"/>
                    <a:pt x="248" y="28"/>
                  </a:cubicBezTo>
                  <a:cubicBezTo>
                    <a:pt x="246" y="28"/>
                    <a:pt x="244" y="28"/>
                    <a:pt x="243" y="28"/>
                  </a:cubicBezTo>
                  <a:cubicBezTo>
                    <a:pt x="243" y="29"/>
                    <a:pt x="241" y="29"/>
                    <a:pt x="241" y="30"/>
                  </a:cubicBezTo>
                  <a:cubicBezTo>
                    <a:pt x="240" y="31"/>
                    <a:pt x="239" y="32"/>
                    <a:pt x="239" y="32"/>
                  </a:cubicBezTo>
                  <a:cubicBezTo>
                    <a:pt x="240" y="33"/>
                    <a:pt x="241" y="34"/>
                    <a:pt x="241" y="33"/>
                  </a:cubicBezTo>
                  <a:cubicBezTo>
                    <a:pt x="241" y="32"/>
                    <a:pt x="241" y="32"/>
                    <a:pt x="242" y="32"/>
                  </a:cubicBezTo>
                  <a:cubicBezTo>
                    <a:pt x="243" y="32"/>
                    <a:pt x="244" y="32"/>
                    <a:pt x="245" y="32"/>
                  </a:cubicBezTo>
                  <a:cubicBezTo>
                    <a:pt x="246" y="31"/>
                    <a:pt x="247" y="30"/>
                    <a:pt x="248" y="30"/>
                  </a:cubicBezTo>
                  <a:cubicBezTo>
                    <a:pt x="249" y="30"/>
                    <a:pt x="251" y="30"/>
                    <a:pt x="251" y="30"/>
                  </a:cubicBezTo>
                  <a:cubicBezTo>
                    <a:pt x="250" y="30"/>
                    <a:pt x="249" y="32"/>
                    <a:pt x="248" y="32"/>
                  </a:cubicBezTo>
                  <a:cubicBezTo>
                    <a:pt x="247" y="32"/>
                    <a:pt x="245" y="33"/>
                    <a:pt x="245" y="33"/>
                  </a:cubicBezTo>
                  <a:cubicBezTo>
                    <a:pt x="244" y="33"/>
                    <a:pt x="243" y="34"/>
                    <a:pt x="242" y="34"/>
                  </a:cubicBezTo>
                  <a:cubicBezTo>
                    <a:pt x="242" y="34"/>
                    <a:pt x="240" y="35"/>
                    <a:pt x="240" y="35"/>
                  </a:cubicBezTo>
                  <a:cubicBezTo>
                    <a:pt x="239" y="36"/>
                    <a:pt x="239" y="37"/>
                    <a:pt x="238" y="38"/>
                  </a:cubicBezTo>
                  <a:cubicBezTo>
                    <a:pt x="237" y="38"/>
                    <a:pt x="239" y="39"/>
                    <a:pt x="239" y="39"/>
                  </a:cubicBezTo>
                  <a:cubicBezTo>
                    <a:pt x="239" y="40"/>
                    <a:pt x="239" y="40"/>
                    <a:pt x="239" y="41"/>
                  </a:cubicBezTo>
                  <a:cubicBezTo>
                    <a:pt x="240" y="42"/>
                    <a:pt x="239" y="42"/>
                    <a:pt x="238" y="43"/>
                  </a:cubicBezTo>
                  <a:cubicBezTo>
                    <a:pt x="237" y="44"/>
                    <a:pt x="239" y="46"/>
                    <a:pt x="238" y="46"/>
                  </a:cubicBezTo>
                  <a:cubicBezTo>
                    <a:pt x="236" y="45"/>
                    <a:pt x="234" y="43"/>
                    <a:pt x="235" y="43"/>
                  </a:cubicBezTo>
                  <a:cubicBezTo>
                    <a:pt x="236" y="42"/>
                    <a:pt x="237" y="41"/>
                    <a:pt x="237" y="41"/>
                  </a:cubicBezTo>
                  <a:cubicBezTo>
                    <a:pt x="237" y="40"/>
                    <a:pt x="236" y="38"/>
                    <a:pt x="235" y="39"/>
                  </a:cubicBezTo>
                  <a:cubicBezTo>
                    <a:pt x="234" y="39"/>
                    <a:pt x="233" y="40"/>
                    <a:pt x="234" y="39"/>
                  </a:cubicBezTo>
                  <a:cubicBezTo>
                    <a:pt x="234" y="38"/>
                    <a:pt x="235" y="36"/>
                    <a:pt x="234" y="37"/>
                  </a:cubicBezTo>
                  <a:cubicBezTo>
                    <a:pt x="234" y="37"/>
                    <a:pt x="233" y="37"/>
                    <a:pt x="232" y="37"/>
                  </a:cubicBezTo>
                  <a:cubicBezTo>
                    <a:pt x="232" y="36"/>
                    <a:pt x="231" y="34"/>
                    <a:pt x="231" y="34"/>
                  </a:cubicBezTo>
                  <a:cubicBezTo>
                    <a:pt x="231" y="35"/>
                    <a:pt x="228" y="36"/>
                    <a:pt x="226" y="37"/>
                  </a:cubicBezTo>
                  <a:cubicBezTo>
                    <a:pt x="225" y="37"/>
                    <a:pt x="220" y="37"/>
                    <a:pt x="219" y="37"/>
                  </a:cubicBezTo>
                  <a:cubicBezTo>
                    <a:pt x="218" y="37"/>
                    <a:pt x="218" y="37"/>
                    <a:pt x="216" y="37"/>
                  </a:cubicBezTo>
                  <a:cubicBezTo>
                    <a:pt x="215" y="36"/>
                    <a:pt x="211" y="36"/>
                    <a:pt x="212" y="35"/>
                  </a:cubicBezTo>
                  <a:cubicBezTo>
                    <a:pt x="214" y="35"/>
                    <a:pt x="215" y="35"/>
                    <a:pt x="215" y="34"/>
                  </a:cubicBezTo>
                  <a:cubicBezTo>
                    <a:pt x="215" y="34"/>
                    <a:pt x="213" y="33"/>
                    <a:pt x="215" y="33"/>
                  </a:cubicBezTo>
                  <a:cubicBezTo>
                    <a:pt x="216" y="33"/>
                    <a:pt x="217" y="33"/>
                    <a:pt x="217" y="33"/>
                  </a:cubicBezTo>
                  <a:cubicBezTo>
                    <a:pt x="217" y="32"/>
                    <a:pt x="216" y="32"/>
                    <a:pt x="217" y="31"/>
                  </a:cubicBezTo>
                  <a:cubicBezTo>
                    <a:pt x="219" y="31"/>
                    <a:pt x="220" y="32"/>
                    <a:pt x="220" y="32"/>
                  </a:cubicBezTo>
                  <a:cubicBezTo>
                    <a:pt x="221" y="31"/>
                    <a:pt x="221" y="30"/>
                    <a:pt x="220" y="29"/>
                  </a:cubicBezTo>
                  <a:cubicBezTo>
                    <a:pt x="219" y="29"/>
                    <a:pt x="219" y="27"/>
                    <a:pt x="217" y="27"/>
                  </a:cubicBezTo>
                  <a:cubicBezTo>
                    <a:pt x="215" y="27"/>
                    <a:pt x="214" y="26"/>
                    <a:pt x="214" y="27"/>
                  </a:cubicBezTo>
                  <a:cubicBezTo>
                    <a:pt x="214" y="28"/>
                    <a:pt x="215" y="29"/>
                    <a:pt x="214" y="29"/>
                  </a:cubicBezTo>
                  <a:cubicBezTo>
                    <a:pt x="212" y="28"/>
                    <a:pt x="212" y="28"/>
                    <a:pt x="210" y="27"/>
                  </a:cubicBezTo>
                  <a:cubicBezTo>
                    <a:pt x="208" y="27"/>
                    <a:pt x="208" y="26"/>
                    <a:pt x="207" y="25"/>
                  </a:cubicBezTo>
                  <a:cubicBezTo>
                    <a:pt x="206" y="25"/>
                    <a:pt x="207" y="24"/>
                    <a:pt x="206" y="24"/>
                  </a:cubicBezTo>
                  <a:cubicBezTo>
                    <a:pt x="205" y="24"/>
                    <a:pt x="200" y="21"/>
                    <a:pt x="199" y="21"/>
                  </a:cubicBezTo>
                  <a:cubicBezTo>
                    <a:pt x="198" y="21"/>
                    <a:pt x="197" y="19"/>
                    <a:pt x="195" y="19"/>
                  </a:cubicBezTo>
                  <a:cubicBezTo>
                    <a:pt x="194" y="19"/>
                    <a:pt x="192" y="19"/>
                    <a:pt x="192" y="20"/>
                  </a:cubicBezTo>
                  <a:cubicBezTo>
                    <a:pt x="192" y="20"/>
                    <a:pt x="189" y="22"/>
                    <a:pt x="188" y="22"/>
                  </a:cubicBezTo>
                  <a:cubicBezTo>
                    <a:pt x="188" y="21"/>
                    <a:pt x="189" y="20"/>
                    <a:pt x="189" y="20"/>
                  </a:cubicBezTo>
                  <a:cubicBezTo>
                    <a:pt x="189" y="20"/>
                    <a:pt x="189" y="18"/>
                    <a:pt x="189" y="18"/>
                  </a:cubicBezTo>
                  <a:cubicBezTo>
                    <a:pt x="190" y="17"/>
                    <a:pt x="189" y="17"/>
                    <a:pt x="188" y="17"/>
                  </a:cubicBezTo>
                  <a:cubicBezTo>
                    <a:pt x="188" y="18"/>
                    <a:pt x="187" y="18"/>
                    <a:pt x="187" y="19"/>
                  </a:cubicBezTo>
                  <a:cubicBezTo>
                    <a:pt x="187" y="20"/>
                    <a:pt x="186" y="20"/>
                    <a:pt x="186" y="20"/>
                  </a:cubicBezTo>
                  <a:cubicBezTo>
                    <a:pt x="186" y="21"/>
                    <a:pt x="185" y="22"/>
                    <a:pt x="184" y="22"/>
                  </a:cubicBezTo>
                  <a:cubicBezTo>
                    <a:pt x="183" y="22"/>
                    <a:pt x="182" y="22"/>
                    <a:pt x="182" y="21"/>
                  </a:cubicBezTo>
                  <a:cubicBezTo>
                    <a:pt x="181" y="19"/>
                    <a:pt x="180" y="18"/>
                    <a:pt x="180" y="17"/>
                  </a:cubicBezTo>
                  <a:cubicBezTo>
                    <a:pt x="180" y="15"/>
                    <a:pt x="180" y="13"/>
                    <a:pt x="179" y="12"/>
                  </a:cubicBezTo>
                  <a:cubicBezTo>
                    <a:pt x="179" y="12"/>
                    <a:pt x="177" y="11"/>
                    <a:pt x="177" y="11"/>
                  </a:cubicBezTo>
                  <a:cubicBezTo>
                    <a:pt x="177" y="12"/>
                    <a:pt x="176" y="12"/>
                    <a:pt x="177" y="13"/>
                  </a:cubicBezTo>
                  <a:cubicBezTo>
                    <a:pt x="177" y="13"/>
                    <a:pt x="177" y="14"/>
                    <a:pt x="177" y="15"/>
                  </a:cubicBezTo>
                  <a:cubicBezTo>
                    <a:pt x="178" y="15"/>
                    <a:pt x="178" y="16"/>
                    <a:pt x="178" y="16"/>
                  </a:cubicBezTo>
                  <a:cubicBezTo>
                    <a:pt x="177" y="16"/>
                    <a:pt x="176" y="16"/>
                    <a:pt x="176" y="16"/>
                  </a:cubicBezTo>
                  <a:cubicBezTo>
                    <a:pt x="176" y="17"/>
                    <a:pt x="176" y="18"/>
                    <a:pt x="175" y="18"/>
                  </a:cubicBezTo>
                  <a:cubicBezTo>
                    <a:pt x="174" y="18"/>
                    <a:pt x="173" y="20"/>
                    <a:pt x="173" y="20"/>
                  </a:cubicBezTo>
                  <a:cubicBezTo>
                    <a:pt x="172" y="20"/>
                    <a:pt x="172" y="19"/>
                    <a:pt x="171" y="19"/>
                  </a:cubicBezTo>
                  <a:cubicBezTo>
                    <a:pt x="170" y="19"/>
                    <a:pt x="168" y="21"/>
                    <a:pt x="169" y="19"/>
                  </a:cubicBezTo>
                  <a:cubicBezTo>
                    <a:pt x="169" y="18"/>
                    <a:pt x="170" y="18"/>
                    <a:pt x="169" y="17"/>
                  </a:cubicBezTo>
                  <a:cubicBezTo>
                    <a:pt x="169" y="16"/>
                    <a:pt x="169" y="15"/>
                    <a:pt x="168" y="16"/>
                  </a:cubicBezTo>
                  <a:cubicBezTo>
                    <a:pt x="167" y="17"/>
                    <a:pt x="164" y="18"/>
                    <a:pt x="163" y="19"/>
                  </a:cubicBezTo>
                  <a:cubicBezTo>
                    <a:pt x="163" y="19"/>
                    <a:pt x="160" y="23"/>
                    <a:pt x="159" y="23"/>
                  </a:cubicBezTo>
                  <a:cubicBezTo>
                    <a:pt x="159" y="23"/>
                    <a:pt x="156" y="24"/>
                    <a:pt x="157" y="24"/>
                  </a:cubicBezTo>
                  <a:cubicBezTo>
                    <a:pt x="158" y="23"/>
                    <a:pt x="161" y="20"/>
                    <a:pt x="160" y="20"/>
                  </a:cubicBezTo>
                  <a:cubicBezTo>
                    <a:pt x="160" y="20"/>
                    <a:pt x="160" y="19"/>
                    <a:pt x="159" y="19"/>
                  </a:cubicBezTo>
                  <a:cubicBezTo>
                    <a:pt x="159" y="20"/>
                    <a:pt x="156" y="22"/>
                    <a:pt x="155" y="23"/>
                  </a:cubicBezTo>
                  <a:cubicBezTo>
                    <a:pt x="153" y="24"/>
                    <a:pt x="150" y="25"/>
                    <a:pt x="149" y="26"/>
                  </a:cubicBezTo>
                  <a:cubicBezTo>
                    <a:pt x="149" y="26"/>
                    <a:pt x="148" y="28"/>
                    <a:pt x="148" y="27"/>
                  </a:cubicBezTo>
                  <a:cubicBezTo>
                    <a:pt x="147" y="27"/>
                    <a:pt x="148" y="26"/>
                    <a:pt x="147" y="26"/>
                  </a:cubicBezTo>
                  <a:cubicBezTo>
                    <a:pt x="146" y="27"/>
                    <a:pt x="146" y="28"/>
                    <a:pt x="145" y="28"/>
                  </a:cubicBezTo>
                  <a:cubicBezTo>
                    <a:pt x="145" y="28"/>
                    <a:pt x="144" y="27"/>
                    <a:pt x="143" y="27"/>
                  </a:cubicBezTo>
                  <a:cubicBezTo>
                    <a:pt x="143" y="28"/>
                    <a:pt x="142" y="29"/>
                    <a:pt x="142" y="28"/>
                  </a:cubicBezTo>
                  <a:cubicBezTo>
                    <a:pt x="141" y="27"/>
                    <a:pt x="140" y="27"/>
                    <a:pt x="140" y="27"/>
                  </a:cubicBezTo>
                  <a:cubicBezTo>
                    <a:pt x="140" y="28"/>
                    <a:pt x="139" y="28"/>
                    <a:pt x="138" y="28"/>
                  </a:cubicBezTo>
                  <a:cubicBezTo>
                    <a:pt x="138" y="28"/>
                    <a:pt x="136" y="26"/>
                    <a:pt x="135" y="25"/>
                  </a:cubicBezTo>
                  <a:cubicBezTo>
                    <a:pt x="135" y="25"/>
                    <a:pt x="135" y="24"/>
                    <a:pt x="135" y="24"/>
                  </a:cubicBezTo>
                  <a:cubicBezTo>
                    <a:pt x="134" y="23"/>
                    <a:pt x="134" y="21"/>
                    <a:pt x="133" y="21"/>
                  </a:cubicBezTo>
                  <a:cubicBezTo>
                    <a:pt x="132" y="21"/>
                    <a:pt x="131" y="21"/>
                    <a:pt x="130" y="21"/>
                  </a:cubicBezTo>
                  <a:cubicBezTo>
                    <a:pt x="130" y="21"/>
                    <a:pt x="129" y="21"/>
                    <a:pt x="129" y="21"/>
                  </a:cubicBezTo>
                  <a:cubicBezTo>
                    <a:pt x="129" y="21"/>
                    <a:pt x="129" y="21"/>
                    <a:pt x="129" y="21"/>
                  </a:cubicBezTo>
                  <a:cubicBezTo>
                    <a:pt x="128" y="21"/>
                    <a:pt x="128" y="21"/>
                    <a:pt x="128" y="21"/>
                  </a:cubicBezTo>
                  <a:cubicBezTo>
                    <a:pt x="127" y="21"/>
                    <a:pt x="126" y="21"/>
                    <a:pt x="126" y="21"/>
                  </a:cubicBezTo>
                  <a:cubicBezTo>
                    <a:pt x="126" y="21"/>
                    <a:pt x="126" y="21"/>
                    <a:pt x="126" y="21"/>
                  </a:cubicBezTo>
                  <a:cubicBezTo>
                    <a:pt x="125" y="20"/>
                    <a:pt x="125" y="20"/>
                    <a:pt x="125" y="20"/>
                  </a:cubicBezTo>
                  <a:cubicBezTo>
                    <a:pt x="124" y="20"/>
                    <a:pt x="120" y="18"/>
                    <a:pt x="120" y="17"/>
                  </a:cubicBezTo>
                  <a:cubicBezTo>
                    <a:pt x="119" y="17"/>
                    <a:pt x="119" y="17"/>
                    <a:pt x="116" y="17"/>
                  </a:cubicBezTo>
                  <a:cubicBezTo>
                    <a:pt x="114" y="18"/>
                    <a:pt x="111" y="18"/>
                    <a:pt x="109" y="17"/>
                  </a:cubicBezTo>
                  <a:cubicBezTo>
                    <a:pt x="107" y="17"/>
                    <a:pt x="104" y="17"/>
                    <a:pt x="103" y="16"/>
                  </a:cubicBezTo>
                  <a:cubicBezTo>
                    <a:pt x="103" y="16"/>
                    <a:pt x="103" y="15"/>
                    <a:pt x="102" y="15"/>
                  </a:cubicBezTo>
                  <a:cubicBezTo>
                    <a:pt x="101" y="15"/>
                    <a:pt x="97" y="14"/>
                    <a:pt x="96" y="14"/>
                  </a:cubicBezTo>
                  <a:cubicBezTo>
                    <a:pt x="95" y="14"/>
                    <a:pt x="92" y="13"/>
                    <a:pt x="92" y="14"/>
                  </a:cubicBezTo>
                  <a:cubicBezTo>
                    <a:pt x="91" y="14"/>
                    <a:pt x="90" y="15"/>
                    <a:pt x="89" y="14"/>
                  </a:cubicBezTo>
                  <a:cubicBezTo>
                    <a:pt x="88" y="14"/>
                    <a:pt x="89" y="14"/>
                    <a:pt x="88" y="13"/>
                  </a:cubicBezTo>
                  <a:cubicBezTo>
                    <a:pt x="87" y="13"/>
                    <a:pt x="86" y="12"/>
                    <a:pt x="87" y="12"/>
                  </a:cubicBezTo>
                  <a:cubicBezTo>
                    <a:pt x="87" y="11"/>
                    <a:pt x="89" y="10"/>
                    <a:pt x="88" y="10"/>
                  </a:cubicBezTo>
                  <a:cubicBezTo>
                    <a:pt x="87" y="10"/>
                    <a:pt x="83" y="11"/>
                    <a:pt x="83" y="11"/>
                  </a:cubicBezTo>
                  <a:cubicBezTo>
                    <a:pt x="82" y="11"/>
                    <a:pt x="80" y="11"/>
                    <a:pt x="80" y="10"/>
                  </a:cubicBezTo>
                  <a:cubicBezTo>
                    <a:pt x="81" y="9"/>
                    <a:pt x="82" y="9"/>
                    <a:pt x="82" y="8"/>
                  </a:cubicBezTo>
                  <a:cubicBezTo>
                    <a:pt x="81" y="8"/>
                    <a:pt x="80" y="8"/>
                    <a:pt x="79" y="9"/>
                  </a:cubicBezTo>
                  <a:cubicBezTo>
                    <a:pt x="78" y="10"/>
                    <a:pt x="77" y="12"/>
                    <a:pt x="77" y="11"/>
                  </a:cubicBezTo>
                  <a:cubicBezTo>
                    <a:pt x="77" y="10"/>
                    <a:pt x="78" y="8"/>
                    <a:pt x="78" y="8"/>
                  </a:cubicBezTo>
                  <a:cubicBezTo>
                    <a:pt x="77" y="8"/>
                    <a:pt x="77" y="7"/>
                    <a:pt x="76" y="7"/>
                  </a:cubicBezTo>
                  <a:cubicBezTo>
                    <a:pt x="76" y="7"/>
                    <a:pt x="75" y="6"/>
                    <a:pt x="74" y="6"/>
                  </a:cubicBezTo>
                  <a:cubicBezTo>
                    <a:pt x="73" y="6"/>
                    <a:pt x="72" y="9"/>
                    <a:pt x="70" y="10"/>
                  </a:cubicBezTo>
                  <a:cubicBezTo>
                    <a:pt x="68" y="11"/>
                    <a:pt x="64" y="12"/>
                    <a:pt x="63" y="12"/>
                  </a:cubicBezTo>
                  <a:cubicBezTo>
                    <a:pt x="62" y="11"/>
                    <a:pt x="61" y="11"/>
                    <a:pt x="60" y="11"/>
                  </a:cubicBezTo>
                  <a:cubicBezTo>
                    <a:pt x="60" y="12"/>
                    <a:pt x="58" y="14"/>
                    <a:pt x="57" y="14"/>
                  </a:cubicBezTo>
                  <a:cubicBezTo>
                    <a:pt x="56" y="14"/>
                    <a:pt x="54" y="15"/>
                    <a:pt x="52" y="15"/>
                  </a:cubicBezTo>
                  <a:cubicBezTo>
                    <a:pt x="49" y="15"/>
                    <a:pt x="50" y="16"/>
                    <a:pt x="49" y="16"/>
                  </a:cubicBezTo>
                  <a:cubicBezTo>
                    <a:pt x="48" y="17"/>
                    <a:pt x="47" y="19"/>
                    <a:pt x="47" y="19"/>
                  </a:cubicBezTo>
                  <a:cubicBezTo>
                    <a:pt x="46" y="20"/>
                    <a:pt x="43" y="23"/>
                    <a:pt x="42" y="24"/>
                  </a:cubicBezTo>
                  <a:cubicBezTo>
                    <a:pt x="41" y="25"/>
                    <a:pt x="38" y="27"/>
                    <a:pt x="37" y="28"/>
                  </a:cubicBezTo>
                  <a:cubicBezTo>
                    <a:pt x="37" y="28"/>
                    <a:pt x="36" y="27"/>
                    <a:pt x="35" y="28"/>
                  </a:cubicBezTo>
                  <a:cubicBezTo>
                    <a:pt x="34" y="28"/>
                    <a:pt x="32" y="28"/>
                    <a:pt x="30" y="28"/>
                  </a:cubicBezTo>
                  <a:cubicBezTo>
                    <a:pt x="28" y="28"/>
                    <a:pt x="28" y="31"/>
                    <a:pt x="27" y="31"/>
                  </a:cubicBezTo>
                  <a:cubicBezTo>
                    <a:pt x="27" y="31"/>
                    <a:pt x="26" y="31"/>
                    <a:pt x="26" y="32"/>
                  </a:cubicBezTo>
                  <a:cubicBezTo>
                    <a:pt x="26" y="32"/>
                    <a:pt x="27" y="33"/>
                    <a:pt x="27" y="34"/>
                  </a:cubicBezTo>
                  <a:cubicBezTo>
                    <a:pt x="28" y="35"/>
                    <a:pt x="28" y="34"/>
                    <a:pt x="29" y="35"/>
                  </a:cubicBezTo>
                  <a:cubicBezTo>
                    <a:pt x="29" y="36"/>
                    <a:pt x="30" y="37"/>
                    <a:pt x="31" y="37"/>
                  </a:cubicBezTo>
                  <a:cubicBezTo>
                    <a:pt x="31" y="38"/>
                    <a:pt x="32" y="38"/>
                    <a:pt x="32" y="39"/>
                  </a:cubicBezTo>
                  <a:cubicBezTo>
                    <a:pt x="31" y="40"/>
                    <a:pt x="32" y="41"/>
                    <a:pt x="32" y="42"/>
                  </a:cubicBezTo>
                  <a:cubicBezTo>
                    <a:pt x="32" y="43"/>
                    <a:pt x="33" y="43"/>
                    <a:pt x="34" y="43"/>
                  </a:cubicBezTo>
                  <a:cubicBezTo>
                    <a:pt x="35" y="43"/>
                    <a:pt x="38" y="43"/>
                    <a:pt x="38" y="44"/>
                  </a:cubicBezTo>
                  <a:cubicBezTo>
                    <a:pt x="38" y="45"/>
                    <a:pt x="38" y="45"/>
                    <a:pt x="39" y="46"/>
                  </a:cubicBezTo>
                  <a:cubicBezTo>
                    <a:pt x="40" y="46"/>
                    <a:pt x="43" y="46"/>
                    <a:pt x="42" y="47"/>
                  </a:cubicBezTo>
                  <a:cubicBezTo>
                    <a:pt x="42" y="47"/>
                    <a:pt x="41" y="48"/>
                    <a:pt x="40" y="47"/>
                  </a:cubicBezTo>
                  <a:cubicBezTo>
                    <a:pt x="39" y="47"/>
                    <a:pt x="37" y="47"/>
                    <a:pt x="37" y="46"/>
                  </a:cubicBezTo>
                  <a:cubicBezTo>
                    <a:pt x="36" y="45"/>
                    <a:pt x="36" y="46"/>
                    <a:pt x="36" y="47"/>
                  </a:cubicBezTo>
                  <a:cubicBezTo>
                    <a:pt x="36" y="48"/>
                    <a:pt x="35" y="49"/>
                    <a:pt x="36" y="49"/>
                  </a:cubicBezTo>
                  <a:cubicBezTo>
                    <a:pt x="36" y="48"/>
                    <a:pt x="37" y="47"/>
                    <a:pt x="38" y="48"/>
                  </a:cubicBezTo>
                  <a:cubicBezTo>
                    <a:pt x="39" y="49"/>
                    <a:pt x="39" y="50"/>
                    <a:pt x="39" y="50"/>
                  </a:cubicBezTo>
                  <a:cubicBezTo>
                    <a:pt x="38" y="50"/>
                    <a:pt x="37" y="49"/>
                    <a:pt x="37" y="50"/>
                  </a:cubicBezTo>
                  <a:cubicBezTo>
                    <a:pt x="36" y="51"/>
                    <a:pt x="36" y="52"/>
                    <a:pt x="35" y="52"/>
                  </a:cubicBezTo>
                  <a:cubicBezTo>
                    <a:pt x="34" y="52"/>
                    <a:pt x="33" y="51"/>
                    <a:pt x="33" y="51"/>
                  </a:cubicBezTo>
                  <a:cubicBezTo>
                    <a:pt x="33" y="51"/>
                    <a:pt x="31" y="52"/>
                    <a:pt x="31" y="52"/>
                  </a:cubicBezTo>
                  <a:cubicBezTo>
                    <a:pt x="31" y="52"/>
                    <a:pt x="31" y="51"/>
                    <a:pt x="30" y="51"/>
                  </a:cubicBezTo>
                  <a:cubicBezTo>
                    <a:pt x="30" y="51"/>
                    <a:pt x="29" y="51"/>
                    <a:pt x="28" y="51"/>
                  </a:cubicBezTo>
                  <a:cubicBezTo>
                    <a:pt x="28" y="50"/>
                    <a:pt x="28" y="49"/>
                    <a:pt x="29" y="48"/>
                  </a:cubicBezTo>
                  <a:cubicBezTo>
                    <a:pt x="29" y="48"/>
                    <a:pt x="30" y="46"/>
                    <a:pt x="30" y="46"/>
                  </a:cubicBezTo>
                  <a:cubicBezTo>
                    <a:pt x="29" y="46"/>
                    <a:pt x="26" y="46"/>
                    <a:pt x="25" y="47"/>
                  </a:cubicBezTo>
                  <a:cubicBezTo>
                    <a:pt x="25" y="47"/>
                    <a:pt x="23" y="48"/>
                    <a:pt x="22" y="48"/>
                  </a:cubicBezTo>
                  <a:cubicBezTo>
                    <a:pt x="21" y="49"/>
                    <a:pt x="20" y="49"/>
                    <a:pt x="20" y="50"/>
                  </a:cubicBezTo>
                  <a:cubicBezTo>
                    <a:pt x="20" y="50"/>
                    <a:pt x="19" y="51"/>
                    <a:pt x="19" y="51"/>
                  </a:cubicBezTo>
                  <a:cubicBezTo>
                    <a:pt x="18" y="50"/>
                    <a:pt x="16" y="52"/>
                    <a:pt x="15" y="52"/>
                  </a:cubicBezTo>
                  <a:cubicBezTo>
                    <a:pt x="14" y="52"/>
                    <a:pt x="13" y="52"/>
                    <a:pt x="13" y="53"/>
                  </a:cubicBezTo>
                  <a:cubicBezTo>
                    <a:pt x="12" y="53"/>
                    <a:pt x="12" y="54"/>
                    <a:pt x="11" y="54"/>
                  </a:cubicBezTo>
                  <a:cubicBezTo>
                    <a:pt x="11" y="54"/>
                    <a:pt x="11" y="55"/>
                    <a:pt x="12" y="55"/>
                  </a:cubicBezTo>
                  <a:cubicBezTo>
                    <a:pt x="13" y="56"/>
                    <a:pt x="14" y="55"/>
                    <a:pt x="13" y="57"/>
                  </a:cubicBezTo>
                  <a:cubicBezTo>
                    <a:pt x="13" y="58"/>
                    <a:pt x="13" y="59"/>
                    <a:pt x="13" y="60"/>
                  </a:cubicBezTo>
                  <a:cubicBezTo>
                    <a:pt x="14" y="60"/>
                    <a:pt x="12" y="63"/>
                    <a:pt x="14" y="63"/>
                  </a:cubicBezTo>
                  <a:cubicBezTo>
                    <a:pt x="15" y="63"/>
                    <a:pt x="15" y="64"/>
                    <a:pt x="18" y="64"/>
                  </a:cubicBezTo>
                  <a:cubicBezTo>
                    <a:pt x="20" y="63"/>
                    <a:pt x="21" y="63"/>
                    <a:pt x="22" y="63"/>
                  </a:cubicBezTo>
                  <a:cubicBezTo>
                    <a:pt x="24" y="63"/>
                    <a:pt x="24" y="63"/>
                    <a:pt x="25" y="63"/>
                  </a:cubicBezTo>
                  <a:cubicBezTo>
                    <a:pt x="25" y="62"/>
                    <a:pt x="25" y="63"/>
                    <a:pt x="26" y="63"/>
                  </a:cubicBezTo>
                  <a:cubicBezTo>
                    <a:pt x="28" y="63"/>
                    <a:pt x="30" y="60"/>
                    <a:pt x="31" y="60"/>
                  </a:cubicBezTo>
                  <a:cubicBezTo>
                    <a:pt x="32" y="60"/>
                    <a:pt x="32" y="61"/>
                    <a:pt x="33" y="61"/>
                  </a:cubicBezTo>
                  <a:cubicBezTo>
                    <a:pt x="33" y="60"/>
                    <a:pt x="34" y="60"/>
                    <a:pt x="33" y="61"/>
                  </a:cubicBezTo>
                  <a:cubicBezTo>
                    <a:pt x="33" y="62"/>
                    <a:pt x="32" y="63"/>
                    <a:pt x="32" y="63"/>
                  </a:cubicBezTo>
                  <a:cubicBezTo>
                    <a:pt x="31" y="63"/>
                    <a:pt x="33" y="64"/>
                    <a:pt x="32" y="65"/>
                  </a:cubicBezTo>
                  <a:cubicBezTo>
                    <a:pt x="32" y="66"/>
                    <a:pt x="31" y="68"/>
                    <a:pt x="30" y="69"/>
                  </a:cubicBezTo>
                  <a:cubicBezTo>
                    <a:pt x="29" y="70"/>
                    <a:pt x="27" y="70"/>
                    <a:pt x="26" y="70"/>
                  </a:cubicBezTo>
                  <a:cubicBezTo>
                    <a:pt x="25" y="70"/>
                    <a:pt x="24" y="71"/>
                    <a:pt x="23" y="72"/>
                  </a:cubicBezTo>
                  <a:cubicBezTo>
                    <a:pt x="22" y="72"/>
                    <a:pt x="19" y="73"/>
                    <a:pt x="19" y="73"/>
                  </a:cubicBezTo>
                  <a:cubicBezTo>
                    <a:pt x="19" y="72"/>
                    <a:pt x="19" y="72"/>
                    <a:pt x="18" y="72"/>
                  </a:cubicBezTo>
                  <a:cubicBezTo>
                    <a:pt x="17" y="72"/>
                    <a:pt x="16" y="71"/>
                    <a:pt x="15" y="72"/>
                  </a:cubicBezTo>
                  <a:cubicBezTo>
                    <a:pt x="14" y="73"/>
                    <a:pt x="13" y="75"/>
                    <a:pt x="12" y="76"/>
                  </a:cubicBezTo>
                  <a:cubicBezTo>
                    <a:pt x="11" y="77"/>
                    <a:pt x="7" y="79"/>
                    <a:pt x="7" y="80"/>
                  </a:cubicBezTo>
                  <a:cubicBezTo>
                    <a:pt x="6" y="81"/>
                    <a:pt x="6" y="82"/>
                    <a:pt x="5" y="82"/>
                  </a:cubicBezTo>
                  <a:cubicBezTo>
                    <a:pt x="4" y="83"/>
                    <a:pt x="3" y="84"/>
                    <a:pt x="4" y="84"/>
                  </a:cubicBezTo>
                  <a:cubicBezTo>
                    <a:pt x="4" y="84"/>
                    <a:pt x="6" y="83"/>
                    <a:pt x="6" y="84"/>
                  </a:cubicBezTo>
                  <a:cubicBezTo>
                    <a:pt x="5" y="84"/>
                    <a:pt x="4" y="85"/>
                    <a:pt x="4" y="86"/>
                  </a:cubicBezTo>
                  <a:cubicBezTo>
                    <a:pt x="3" y="86"/>
                    <a:pt x="5" y="87"/>
                    <a:pt x="6" y="87"/>
                  </a:cubicBezTo>
                  <a:cubicBezTo>
                    <a:pt x="7" y="88"/>
                    <a:pt x="7" y="88"/>
                    <a:pt x="9" y="89"/>
                  </a:cubicBezTo>
                  <a:cubicBezTo>
                    <a:pt x="10" y="89"/>
                    <a:pt x="11" y="89"/>
                    <a:pt x="10" y="89"/>
                  </a:cubicBezTo>
                  <a:cubicBezTo>
                    <a:pt x="10" y="90"/>
                    <a:pt x="8" y="90"/>
                    <a:pt x="8" y="91"/>
                  </a:cubicBezTo>
                  <a:cubicBezTo>
                    <a:pt x="7" y="93"/>
                    <a:pt x="6" y="94"/>
                    <a:pt x="7" y="94"/>
                  </a:cubicBezTo>
                  <a:cubicBezTo>
                    <a:pt x="8" y="94"/>
                    <a:pt x="7" y="94"/>
                    <a:pt x="8" y="95"/>
                  </a:cubicBezTo>
                  <a:cubicBezTo>
                    <a:pt x="8" y="96"/>
                    <a:pt x="10" y="95"/>
                    <a:pt x="11" y="95"/>
                  </a:cubicBezTo>
                  <a:cubicBezTo>
                    <a:pt x="12" y="95"/>
                    <a:pt x="14" y="95"/>
                    <a:pt x="13" y="94"/>
                  </a:cubicBezTo>
                  <a:cubicBezTo>
                    <a:pt x="13" y="93"/>
                    <a:pt x="14" y="91"/>
                    <a:pt x="15" y="91"/>
                  </a:cubicBezTo>
                  <a:cubicBezTo>
                    <a:pt x="15" y="91"/>
                    <a:pt x="15" y="94"/>
                    <a:pt x="15" y="95"/>
                  </a:cubicBezTo>
                  <a:cubicBezTo>
                    <a:pt x="15" y="95"/>
                    <a:pt x="14" y="96"/>
                    <a:pt x="13" y="97"/>
                  </a:cubicBezTo>
                  <a:cubicBezTo>
                    <a:pt x="12" y="98"/>
                    <a:pt x="12" y="98"/>
                    <a:pt x="13" y="99"/>
                  </a:cubicBezTo>
                  <a:cubicBezTo>
                    <a:pt x="13" y="100"/>
                    <a:pt x="13" y="100"/>
                    <a:pt x="13" y="101"/>
                  </a:cubicBezTo>
                  <a:cubicBezTo>
                    <a:pt x="12" y="101"/>
                    <a:pt x="12" y="102"/>
                    <a:pt x="11" y="102"/>
                  </a:cubicBezTo>
                  <a:cubicBezTo>
                    <a:pt x="10" y="102"/>
                    <a:pt x="8" y="103"/>
                    <a:pt x="10" y="103"/>
                  </a:cubicBezTo>
                  <a:cubicBezTo>
                    <a:pt x="11" y="103"/>
                    <a:pt x="12" y="104"/>
                    <a:pt x="13" y="103"/>
                  </a:cubicBezTo>
                  <a:cubicBezTo>
                    <a:pt x="14" y="103"/>
                    <a:pt x="17" y="101"/>
                    <a:pt x="18" y="101"/>
                  </a:cubicBezTo>
                  <a:cubicBezTo>
                    <a:pt x="20" y="101"/>
                    <a:pt x="20" y="102"/>
                    <a:pt x="21" y="102"/>
                  </a:cubicBezTo>
                  <a:cubicBezTo>
                    <a:pt x="22" y="102"/>
                    <a:pt x="22" y="101"/>
                    <a:pt x="22" y="102"/>
                  </a:cubicBezTo>
                  <a:cubicBezTo>
                    <a:pt x="23" y="102"/>
                    <a:pt x="23" y="104"/>
                    <a:pt x="24" y="103"/>
                  </a:cubicBezTo>
                  <a:cubicBezTo>
                    <a:pt x="25" y="103"/>
                    <a:pt x="24" y="102"/>
                    <a:pt x="24" y="102"/>
                  </a:cubicBezTo>
                  <a:cubicBezTo>
                    <a:pt x="25" y="101"/>
                    <a:pt x="26" y="99"/>
                    <a:pt x="27" y="100"/>
                  </a:cubicBezTo>
                  <a:cubicBezTo>
                    <a:pt x="27" y="100"/>
                    <a:pt x="26" y="102"/>
                    <a:pt x="27" y="102"/>
                  </a:cubicBezTo>
                  <a:cubicBezTo>
                    <a:pt x="28" y="102"/>
                    <a:pt x="31" y="101"/>
                    <a:pt x="32" y="100"/>
                  </a:cubicBezTo>
                  <a:cubicBezTo>
                    <a:pt x="32" y="100"/>
                    <a:pt x="33" y="99"/>
                    <a:pt x="33" y="100"/>
                  </a:cubicBezTo>
                  <a:cubicBezTo>
                    <a:pt x="32" y="101"/>
                    <a:pt x="31" y="102"/>
                    <a:pt x="30" y="103"/>
                  </a:cubicBezTo>
                  <a:cubicBezTo>
                    <a:pt x="29" y="104"/>
                    <a:pt x="27" y="105"/>
                    <a:pt x="27" y="106"/>
                  </a:cubicBezTo>
                  <a:cubicBezTo>
                    <a:pt x="26" y="107"/>
                    <a:pt x="25" y="108"/>
                    <a:pt x="24" y="110"/>
                  </a:cubicBezTo>
                  <a:cubicBezTo>
                    <a:pt x="22" y="112"/>
                    <a:pt x="21" y="114"/>
                    <a:pt x="20" y="114"/>
                  </a:cubicBezTo>
                  <a:cubicBezTo>
                    <a:pt x="19" y="114"/>
                    <a:pt x="16" y="114"/>
                    <a:pt x="15" y="115"/>
                  </a:cubicBezTo>
                  <a:cubicBezTo>
                    <a:pt x="14" y="116"/>
                    <a:pt x="12" y="119"/>
                    <a:pt x="11" y="119"/>
                  </a:cubicBezTo>
                  <a:cubicBezTo>
                    <a:pt x="10" y="119"/>
                    <a:pt x="11" y="118"/>
                    <a:pt x="9" y="119"/>
                  </a:cubicBezTo>
                  <a:cubicBezTo>
                    <a:pt x="8" y="119"/>
                    <a:pt x="6" y="119"/>
                    <a:pt x="4" y="120"/>
                  </a:cubicBezTo>
                  <a:cubicBezTo>
                    <a:pt x="2" y="121"/>
                    <a:pt x="2" y="122"/>
                    <a:pt x="1" y="122"/>
                  </a:cubicBezTo>
                  <a:cubicBezTo>
                    <a:pt x="1" y="123"/>
                    <a:pt x="0" y="123"/>
                    <a:pt x="1" y="124"/>
                  </a:cubicBezTo>
                  <a:cubicBezTo>
                    <a:pt x="3" y="124"/>
                    <a:pt x="3" y="124"/>
                    <a:pt x="4" y="123"/>
                  </a:cubicBezTo>
                  <a:cubicBezTo>
                    <a:pt x="4" y="122"/>
                    <a:pt x="6" y="121"/>
                    <a:pt x="6" y="121"/>
                  </a:cubicBezTo>
                  <a:cubicBezTo>
                    <a:pt x="6" y="122"/>
                    <a:pt x="5" y="123"/>
                    <a:pt x="6" y="122"/>
                  </a:cubicBezTo>
                  <a:cubicBezTo>
                    <a:pt x="8" y="122"/>
                    <a:pt x="10" y="121"/>
                    <a:pt x="12" y="120"/>
                  </a:cubicBezTo>
                  <a:cubicBezTo>
                    <a:pt x="13" y="120"/>
                    <a:pt x="13" y="119"/>
                    <a:pt x="15" y="119"/>
                  </a:cubicBezTo>
                  <a:cubicBezTo>
                    <a:pt x="17" y="119"/>
                    <a:pt x="18" y="118"/>
                    <a:pt x="19" y="117"/>
                  </a:cubicBezTo>
                  <a:cubicBezTo>
                    <a:pt x="21" y="116"/>
                    <a:pt x="29" y="113"/>
                    <a:pt x="30" y="113"/>
                  </a:cubicBezTo>
                  <a:cubicBezTo>
                    <a:pt x="31" y="112"/>
                    <a:pt x="30" y="112"/>
                    <a:pt x="32" y="111"/>
                  </a:cubicBezTo>
                  <a:cubicBezTo>
                    <a:pt x="34" y="110"/>
                    <a:pt x="35" y="108"/>
                    <a:pt x="37" y="107"/>
                  </a:cubicBezTo>
                  <a:cubicBezTo>
                    <a:pt x="39" y="106"/>
                    <a:pt x="40" y="107"/>
                    <a:pt x="41" y="106"/>
                  </a:cubicBezTo>
                  <a:cubicBezTo>
                    <a:pt x="42" y="106"/>
                    <a:pt x="41" y="105"/>
                    <a:pt x="42" y="105"/>
                  </a:cubicBezTo>
                  <a:cubicBezTo>
                    <a:pt x="43" y="104"/>
                    <a:pt x="46" y="101"/>
                    <a:pt x="46" y="101"/>
                  </a:cubicBezTo>
                  <a:cubicBezTo>
                    <a:pt x="47" y="100"/>
                    <a:pt x="47" y="100"/>
                    <a:pt x="46" y="100"/>
                  </a:cubicBezTo>
                  <a:cubicBezTo>
                    <a:pt x="45" y="99"/>
                    <a:pt x="43" y="99"/>
                    <a:pt x="45" y="98"/>
                  </a:cubicBezTo>
                  <a:cubicBezTo>
                    <a:pt x="47" y="97"/>
                    <a:pt x="48" y="95"/>
                    <a:pt x="49" y="95"/>
                  </a:cubicBezTo>
                  <a:cubicBezTo>
                    <a:pt x="51" y="95"/>
                    <a:pt x="51" y="93"/>
                    <a:pt x="52" y="92"/>
                  </a:cubicBezTo>
                  <a:cubicBezTo>
                    <a:pt x="52" y="91"/>
                    <a:pt x="54" y="89"/>
                    <a:pt x="56" y="88"/>
                  </a:cubicBezTo>
                  <a:cubicBezTo>
                    <a:pt x="57" y="88"/>
                    <a:pt x="59" y="87"/>
                    <a:pt x="60" y="87"/>
                  </a:cubicBezTo>
                  <a:cubicBezTo>
                    <a:pt x="60" y="86"/>
                    <a:pt x="62" y="84"/>
                    <a:pt x="63" y="85"/>
                  </a:cubicBezTo>
                  <a:cubicBezTo>
                    <a:pt x="63" y="85"/>
                    <a:pt x="63" y="85"/>
                    <a:pt x="64" y="85"/>
                  </a:cubicBezTo>
                  <a:cubicBezTo>
                    <a:pt x="65" y="85"/>
                    <a:pt x="67" y="83"/>
                    <a:pt x="67" y="84"/>
                  </a:cubicBezTo>
                  <a:cubicBezTo>
                    <a:pt x="66" y="85"/>
                    <a:pt x="65" y="86"/>
                    <a:pt x="65" y="86"/>
                  </a:cubicBezTo>
                  <a:cubicBezTo>
                    <a:pt x="65" y="87"/>
                    <a:pt x="67" y="88"/>
                    <a:pt x="66" y="88"/>
                  </a:cubicBezTo>
                  <a:cubicBezTo>
                    <a:pt x="65" y="88"/>
                    <a:pt x="63" y="88"/>
                    <a:pt x="63" y="88"/>
                  </a:cubicBezTo>
                  <a:cubicBezTo>
                    <a:pt x="62" y="88"/>
                    <a:pt x="63" y="87"/>
                    <a:pt x="61" y="87"/>
                  </a:cubicBezTo>
                  <a:cubicBezTo>
                    <a:pt x="60" y="88"/>
                    <a:pt x="59" y="88"/>
                    <a:pt x="59" y="89"/>
                  </a:cubicBezTo>
                  <a:cubicBezTo>
                    <a:pt x="58" y="89"/>
                    <a:pt x="56" y="93"/>
                    <a:pt x="55" y="94"/>
                  </a:cubicBezTo>
                  <a:cubicBezTo>
                    <a:pt x="54" y="95"/>
                    <a:pt x="54" y="96"/>
                    <a:pt x="55" y="95"/>
                  </a:cubicBezTo>
                  <a:cubicBezTo>
                    <a:pt x="56" y="95"/>
                    <a:pt x="57" y="95"/>
                    <a:pt x="57" y="95"/>
                  </a:cubicBezTo>
                  <a:cubicBezTo>
                    <a:pt x="56" y="95"/>
                    <a:pt x="54" y="97"/>
                    <a:pt x="54" y="97"/>
                  </a:cubicBezTo>
                  <a:cubicBezTo>
                    <a:pt x="53" y="98"/>
                    <a:pt x="56" y="98"/>
                    <a:pt x="57" y="97"/>
                  </a:cubicBezTo>
                  <a:cubicBezTo>
                    <a:pt x="58" y="96"/>
                    <a:pt x="58" y="97"/>
                    <a:pt x="60" y="96"/>
                  </a:cubicBezTo>
                  <a:cubicBezTo>
                    <a:pt x="61" y="95"/>
                    <a:pt x="63" y="94"/>
                    <a:pt x="64" y="94"/>
                  </a:cubicBezTo>
                  <a:cubicBezTo>
                    <a:pt x="66" y="94"/>
                    <a:pt x="68" y="94"/>
                    <a:pt x="69" y="93"/>
                  </a:cubicBezTo>
                  <a:cubicBezTo>
                    <a:pt x="71" y="92"/>
                    <a:pt x="73" y="92"/>
                    <a:pt x="73" y="91"/>
                  </a:cubicBezTo>
                  <a:cubicBezTo>
                    <a:pt x="73" y="91"/>
                    <a:pt x="71" y="90"/>
                    <a:pt x="70" y="89"/>
                  </a:cubicBezTo>
                  <a:cubicBezTo>
                    <a:pt x="70" y="89"/>
                    <a:pt x="71" y="87"/>
                    <a:pt x="71" y="87"/>
                  </a:cubicBezTo>
                  <a:cubicBezTo>
                    <a:pt x="72" y="87"/>
                    <a:pt x="72" y="87"/>
                    <a:pt x="73" y="87"/>
                  </a:cubicBezTo>
                  <a:cubicBezTo>
                    <a:pt x="74" y="87"/>
                    <a:pt x="74" y="88"/>
                    <a:pt x="75" y="88"/>
                  </a:cubicBezTo>
                  <a:cubicBezTo>
                    <a:pt x="76" y="87"/>
                    <a:pt x="77" y="87"/>
                    <a:pt x="77" y="88"/>
                  </a:cubicBezTo>
                  <a:cubicBezTo>
                    <a:pt x="77" y="88"/>
                    <a:pt x="76" y="89"/>
                    <a:pt x="77" y="89"/>
                  </a:cubicBezTo>
                  <a:cubicBezTo>
                    <a:pt x="78" y="89"/>
                    <a:pt x="78" y="89"/>
                    <a:pt x="79" y="89"/>
                  </a:cubicBezTo>
                  <a:cubicBezTo>
                    <a:pt x="79" y="90"/>
                    <a:pt x="80" y="91"/>
                    <a:pt x="81" y="91"/>
                  </a:cubicBezTo>
                  <a:cubicBezTo>
                    <a:pt x="82" y="91"/>
                    <a:pt x="83" y="91"/>
                    <a:pt x="84" y="91"/>
                  </a:cubicBezTo>
                  <a:cubicBezTo>
                    <a:pt x="84" y="92"/>
                    <a:pt x="84" y="93"/>
                    <a:pt x="85" y="93"/>
                  </a:cubicBezTo>
                  <a:cubicBezTo>
                    <a:pt x="86" y="93"/>
                    <a:pt x="88" y="93"/>
                    <a:pt x="91" y="93"/>
                  </a:cubicBezTo>
                  <a:cubicBezTo>
                    <a:pt x="93" y="93"/>
                    <a:pt x="96" y="95"/>
                    <a:pt x="97" y="95"/>
                  </a:cubicBezTo>
                  <a:cubicBezTo>
                    <a:pt x="98" y="95"/>
                    <a:pt x="102" y="93"/>
                    <a:pt x="102" y="93"/>
                  </a:cubicBezTo>
                  <a:cubicBezTo>
                    <a:pt x="102" y="94"/>
                    <a:pt x="100" y="95"/>
                    <a:pt x="101" y="96"/>
                  </a:cubicBezTo>
                  <a:cubicBezTo>
                    <a:pt x="101" y="97"/>
                    <a:pt x="102" y="99"/>
                    <a:pt x="104" y="99"/>
                  </a:cubicBezTo>
                  <a:cubicBezTo>
                    <a:pt x="105" y="99"/>
                    <a:pt x="106" y="99"/>
                    <a:pt x="106" y="100"/>
                  </a:cubicBezTo>
                  <a:cubicBezTo>
                    <a:pt x="106" y="101"/>
                    <a:pt x="105" y="103"/>
                    <a:pt x="106" y="103"/>
                  </a:cubicBezTo>
                  <a:cubicBezTo>
                    <a:pt x="107" y="103"/>
                    <a:pt x="108" y="103"/>
                    <a:pt x="108" y="104"/>
                  </a:cubicBezTo>
                  <a:cubicBezTo>
                    <a:pt x="109" y="104"/>
                    <a:pt x="109" y="105"/>
                    <a:pt x="110" y="104"/>
                  </a:cubicBezTo>
                  <a:cubicBezTo>
                    <a:pt x="111" y="104"/>
                    <a:pt x="112" y="103"/>
                    <a:pt x="111" y="102"/>
                  </a:cubicBezTo>
                  <a:cubicBezTo>
                    <a:pt x="111" y="102"/>
                    <a:pt x="111" y="100"/>
                    <a:pt x="111" y="100"/>
                  </a:cubicBezTo>
                  <a:cubicBezTo>
                    <a:pt x="112" y="100"/>
                    <a:pt x="113" y="101"/>
                    <a:pt x="113" y="102"/>
                  </a:cubicBezTo>
                  <a:cubicBezTo>
                    <a:pt x="113" y="104"/>
                    <a:pt x="114" y="105"/>
                    <a:pt x="114" y="105"/>
                  </a:cubicBezTo>
                  <a:cubicBezTo>
                    <a:pt x="114" y="105"/>
                    <a:pt x="115" y="101"/>
                    <a:pt x="115" y="101"/>
                  </a:cubicBezTo>
                  <a:cubicBezTo>
                    <a:pt x="115" y="100"/>
                    <a:pt x="115" y="97"/>
                    <a:pt x="116" y="97"/>
                  </a:cubicBezTo>
                  <a:cubicBezTo>
                    <a:pt x="117" y="97"/>
                    <a:pt x="117" y="99"/>
                    <a:pt x="117" y="100"/>
                  </a:cubicBezTo>
                  <a:cubicBezTo>
                    <a:pt x="117" y="101"/>
                    <a:pt x="116" y="104"/>
                    <a:pt x="116" y="104"/>
                  </a:cubicBezTo>
                  <a:cubicBezTo>
                    <a:pt x="117" y="105"/>
                    <a:pt x="118" y="105"/>
                    <a:pt x="119" y="105"/>
                  </a:cubicBezTo>
                  <a:cubicBezTo>
                    <a:pt x="120" y="105"/>
                    <a:pt x="120" y="106"/>
                    <a:pt x="121" y="107"/>
                  </a:cubicBezTo>
                  <a:cubicBezTo>
                    <a:pt x="122" y="108"/>
                    <a:pt x="122" y="109"/>
                    <a:pt x="121" y="110"/>
                  </a:cubicBezTo>
                  <a:cubicBezTo>
                    <a:pt x="121" y="111"/>
                    <a:pt x="123" y="111"/>
                    <a:pt x="123" y="112"/>
                  </a:cubicBezTo>
                  <a:cubicBezTo>
                    <a:pt x="123" y="113"/>
                    <a:pt x="122" y="114"/>
                    <a:pt x="123" y="115"/>
                  </a:cubicBezTo>
                  <a:cubicBezTo>
                    <a:pt x="123" y="116"/>
                    <a:pt x="125" y="116"/>
                    <a:pt x="125" y="117"/>
                  </a:cubicBezTo>
                  <a:cubicBezTo>
                    <a:pt x="124" y="118"/>
                    <a:pt x="123" y="119"/>
                    <a:pt x="124" y="119"/>
                  </a:cubicBezTo>
                  <a:cubicBezTo>
                    <a:pt x="126" y="118"/>
                    <a:pt x="127" y="118"/>
                    <a:pt x="127" y="118"/>
                  </a:cubicBezTo>
                  <a:cubicBezTo>
                    <a:pt x="128" y="118"/>
                    <a:pt x="128" y="120"/>
                    <a:pt x="127" y="121"/>
                  </a:cubicBezTo>
                  <a:cubicBezTo>
                    <a:pt x="127" y="122"/>
                    <a:pt x="128" y="123"/>
                    <a:pt x="127" y="123"/>
                  </a:cubicBezTo>
                  <a:cubicBezTo>
                    <a:pt x="126" y="124"/>
                    <a:pt x="126" y="125"/>
                    <a:pt x="127" y="125"/>
                  </a:cubicBezTo>
                  <a:cubicBezTo>
                    <a:pt x="127" y="125"/>
                    <a:pt x="129" y="123"/>
                    <a:pt x="129" y="124"/>
                  </a:cubicBezTo>
                  <a:cubicBezTo>
                    <a:pt x="129" y="124"/>
                    <a:pt x="129" y="124"/>
                    <a:pt x="129" y="124"/>
                  </a:cubicBezTo>
                  <a:cubicBezTo>
                    <a:pt x="128" y="125"/>
                    <a:pt x="128" y="125"/>
                    <a:pt x="127" y="126"/>
                  </a:cubicBezTo>
                  <a:cubicBezTo>
                    <a:pt x="127" y="126"/>
                    <a:pt x="127" y="126"/>
                    <a:pt x="127" y="126"/>
                  </a:cubicBezTo>
                  <a:cubicBezTo>
                    <a:pt x="127" y="126"/>
                    <a:pt x="127" y="127"/>
                    <a:pt x="126" y="127"/>
                  </a:cubicBezTo>
                  <a:cubicBezTo>
                    <a:pt x="126" y="128"/>
                    <a:pt x="127" y="129"/>
                    <a:pt x="127" y="130"/>
                  </a:cubicBezTo>
                  <a:cubicBezTo>
                    <a:pt x="127" y="130"/>
                    <a:pt x="128" y="131"/>
                    <a:pt x="126" y="131"/>
                  </a:cubicBezTo>
                  <a:cubicBezTo>
                    <a:pt x="125" y="131"/>
                    <a:pt x="125" y="132"/>
                    <a:pt x="126" y="133"/>
                  </a:cubicBezTo>
                  <a:cubicBezTo>
                    <a:pt x="127" y="133"/>
                    <a:pt x="128" y="133"/>
                    <a:pt x="129" y="133"/>
                  </a:cubicBezTo>
                  <a:cubicBezTo>
                    <a:pt x="129" y="132"/>
                    <a:pt x="130" y="130"/>
                    <a:pt x="131" y="131"/>
                  </a:cubicBezTo>
                  <a:cubicBezTo>
                    <a:pt x="132" y="131"/>
                    <a:pt x="132" y="133"/>
                    <a:pt x="131" y="133"/>
                  </a:cubicBezTo>
                  <a:cubicBezTo>
                    <a:pt x="131" y="133"/>
                    <a:pt x="130" y="133"/>
                    <a:pt x="130" y="134"/>
                  </a:cubicBezTo>
                  <a:cubicBezTo>
                    <a:pt x="129" y="134"/>
                    <a:pt x="130" y="135"/>
                    <a:pt x="131" y="136"/>
                  </a:cubicBezTo>
                  <a:cubicBezTo>
                    <a:pt x="131" y="136"/>
                    <a:pt x="131" y="139"/>
                    <a:pt x="132" y="139"/>
                  </a:cubicBezTo>
                  <a:cubicBezTo>
                    <a:pt x="133" y="138"/>
                    <a:pt x="136" y="137"/>
                    <a:pt x="136" y="137"/>
                  </a:cubicBezTo>
                  <a:cubicBezTo>
                    <a:pt x="136" y="138"/>
                    <a:pt x="134" y="140"/>
                    <a:pt x="133" y="141"/>
                  </a:cubicBezTo>
                  <a:cubicBezTo>
                    <a:pt x="132" y="141"/>
                    <a:pt x="130" y="144"/>
                    <a:pt x="130" y="144"/>
                  </a:cubicBezTo>
                  <a:cubicBezTo>
                    <a:pt x="130" y="145"/>
                    <a:pt x="129" y="145"/>
                    <a:pt x="130" y="146"/>
                  </a:cubicBezTo>
                  <a:cubicBezTo>
                    <a:pt x="130" y="147"/>
                    <a:pt x="131" y="147"/>
                    <a:pt x="132" y="147"/>
                  </a:cubicBezTo>
                  <a:cubicBezTo>
                    <a:pt x="133" y="147"/>
                    <a:pt x="133" y="147"/>
                    <a:pt x="133" y="148"/>
                  </a:cubicBezTo>
                  <a:cubicBezTo>
                    <a:pt x="132" y="148"/>
                    <a:pt x="132" y="149"/>
                    <a:pt x="134" y="149"/>
                  </a:cubicBezTo>
                  <a:cubicBezTo>
                    <a:pt x="136" y="149"/>
                    <a:pt x="138" y="149"/>
                    <a:pt x="138" y="149"/>
                  </a:cubicBezTo>
                  <a:cubicBezTo>
                    <a:pt x="138" y="149"/>
                    <a:pt x="138" y="149"/>
                    <a:pt x="138" y="150"/>
                  </a:cubicBezTo>
                  <a:cubicBezTo>
                    <a:pt x="138" y="150"/>
                    <a:pt x="138" y="150"/>
                    <a:pt x="138" y="150"/>
                  </a:cubicBezTo>
                  <a:cubicBezTo>
                    <a:pt x="138" y="150"/>
                    <a:pt x="138" y="150"/>
                    <a:pt x="138" y="150"/>
                  </a:cubicBezTo>
                  <a:cubicBezTo>
                    <a:pt x="138" y="150"/>
                    <a:pt x="138" y="150"/>
                    <a:pt x="139" y="150"/>
                  </a:cubicBezTo>
                  <a:cubicBezTo>
                    <a:pt x="140" y="150"/>
                    <a:pt x="141" y="148"/>
                    <a:pt x="140" y="149"/>
                  </a:cubicBezTo>
                  <a:cubicBezTo>
                    <a:pt x="140" y="150"/>
                    <a:pt x="138" y="151"/>
                    <a:pt x="139" y="152"/>
                  </a:cubicBezTo>
                  <a:cubicBezTo>
                    <a:pt x="140" y="153"/>
                    <a:pt x="140" y="152"/>
                    <a:pt x="140" y="153"/>
                  </a:cubicBezTo>
                  <a:cubicBezTo>
                    <a:pt x="140" y="154"/>
                    <a:pt x="140" y="155"/>
                    <a:pt x="141" y="155"/>
                  </a:cubicBezTo>
                  <a:cubicBezTo>
                    <a:pt x="143" y="154"/>
                    <a:pt x="142" y="155"/>
                    <a:pt x="143" y="156"/>
                  </a:cubicBezTo>
                  <a:cubicBezTo>
                    <a:pt x="143" y="156"/>
                    <a:pt x="144" y="156"/>
                    <a:pt x="144" y="156"/>
                  </a:cubicBezTo>
                  <a:cubicBezTo>
                    <a:pt x="144" y="157"/>
                    <a:pt x="144" y="157"/>
                    <a:pt x="144" y="157"/>
                  </a:cubicBezTo>
                  <a:cubicBezTo>
                    <a:pt x="144" y="157"/>
                    <a:pt x="144" y="157"/>
                    <a:pt x="144" y="157"/>
                  </a:cubicBezTo>
                  <a:cubicBezTo>
                    <a:pt x="144" y="157"/>
                    <a:pt x="144" y="157"/>
                    <a:pt x="144" y="157"/>
                  </a:cubicBezTo>
                  <a:cubicBezTo>
                    <a:pt x="144" y="157"/>
                    <a:pt x="144" y="157"/>
                    <a:pt x="144" y="158"/>
                  </a:cubicBezTo>
                  <a:cubicBezTo>
                    <a:pt x="144" y="158"/>
                    <a:pt x="144" y="158"/>
                    <a:pt x="144" y="158"/>
                  </a:cubicBezTo>
                  <a:cubicBezTo>
                    <a:pt x="144" y="159"/>
                    <a:pt x="144" y="161"/>
                    <a:pt x="144" y="162"/>
                  </a:cubicBezTo>
                  <a:cubicBezTo>
                    <a:pt x="144" y="162"/>
                    <a:pt x="143" y="164"/>
                    <a:pt x="143" y="164"/>
                  </a:cubicBezTo>
                  <a:cubicBezTo>
                    <a:pt x="143" y="163"/>
                    <a:pt x="142" y="162"/>
                    <a:pt x="141" y="162"/>
                  </a:cubicBezTo>
                  <a:cubicBezTo>
                    <a:pt x="140" y="162"/>
                    <a:pt x="137" y="162"/>
                    <a:pt x="136" y="162"/>
                  </a:cubicBezTo>
                  <a:cubicBezTo>
                    <a:pt x="135" y="161"/>
                    <a:pt x="135" y="162"/>
                    <a:pt x="135" y="163"/>
                  </a:cubicBezTo>
                  <a:cubicBezTo>
                    <a:pt x="135" y="164"/>
                    <a:pt x="136" y="169"/>
                    <a:pt x="134" y="171"/>
                  </a:cubicBezTo>
                  <a:cubicBezTo>
                    <a:pt x="133" y="174"/>
                    <a:pt x="132" y="179"/>
                    <a:pt x="131" y="180"/>
                  </a:cubicBezTo>
                  <a:cubicBezTo>
                    <a:pt x="130" y="181"/>
                    <a:pt x="128" y="187"/>
                    <a:pt x="127" y="188"/>
                  </a:cubicBezTo>
                  <a:cubicBezTo>
                    <a:pt x="126" y="189"/>
                    <a:pt x="126" y="191"/>
                    <a:pt x="126" y="192"/>
                  </a:cubicBezTo>
                  <a:cubicBezTo>
                    <a:pt x="126" y="193"/>
                    <a:pt x="126" y="193"/>
                    <a:pt x="125" y="195"/>
                  </a:cubicBezTo>
                  <a:cubicBezTo>
                    <a:pt x="124" y="197"/>
                    <a:pt x="123" y="201"/>
                    <a:pt x="123" y="203"/>
                  </a:cubicBezTo>
                  <a:cubicBezTo>
                    <a:pt x="123" y="204"/>
                    <a:pt x="125" y="206"/>
                    <a:pt x="124" y="207"/>
                  </a:cubicBezTo>
                  <a:cubicBezTo>
                    <a:pt x="123" y="209"/>
                    <a:pt x="123" y="210"/>
                    <a:pt x="124" y="211"/>
                  </a:cubicBezTo>
                  <a:cubicBezTo>
                    <a:pt x="124" y="212"/>
                    <a:pt x="125" y="214"/>
                    <a:pt x="125" y="216"/>
                  </a:cubicBezTo>
                  <a:cubicBezTo>
                    <a:pt x="126" y="217"/>
                    <a:pt x="125" y="219"/>
                    <a:pt x="126" y="220"/>
                  </a:cubicBezTo>
                  <a:cubicBezTo>
                    <a:pt x="127" y="221"/>
                    <a:pt x="127" y="224"/>
                    <a:pt x="127" y="226"/>
                  </a:cubicBezTo>
                  <a:cubicBezTo>
                    <a:pt x="128" y="228"/>
                    <a:pt x="129" y="228"/>
                    <a:pt x="129" y="230"/>
                  </a:cubicBezTo>
                  <a:cubicBezTo>
                    <a:pt x="129" y="231"/>
                    <a:pt x="132" y="230"/>
                    <a:pt x="133" y="231"/>
                  </a:cubicBezTo>
                  <a:cubicBezTo>
                    <a:pt x="135" y="232"/>
                    <a:pt x="136" y="232"/>
                    <a:pt x="137" y="232"/>
                  </a:cubicBezTo>
                  <a:cubicBezTo>
                    <a:pt x="139" y="233"/>
                    <a:pt x="138" y="234"/>
                    <a:pt x="139" y="235"/>
                  </a:cubicBezTo>
                  <a:cubicBezTo>
                    <a:pt x="139" y="235"/>
                    <a:pt x="139" y="235"/>
                    <a:pt x="139" y="235"/>
                  </a:cubicBezTo>
                  <a:cubicBezTo>
                    <a:pt x="139" y="235"/>
                    <a:pt x="139" y="235"/>
                    <a:pt x="139" y="235"/>
                  </a:cubicBezTo>
                  <a:cubicBezTo>
                    <a:pt x="139" y="236"/>
                    <a:pt x="139" y="236"/>
                    <a:pt x="139" y="236"/>
                  </a:cubicBezTo>
                  <a:cubicBezTo>
                    <a:pt x="139" y="236"/>
                    <a:pt x="139" y="236"/>
                    <a:pt x="139" y="236"/>
                  </a:cubicBezTo>
                  <a:cubicBezTo>
                    <a:pt x="139" y="237"/>
                    <a:pt x="139" y="237"/>
                    <a:pt x="139" y="237"/>
                  </a:cubicBezTo>
                  <a:cubicBezTo>
                    <a:pt x="139" y="238"/>
                    <a:pt x="140" y="238"/>
                    <a:pt x="140" y="238"/>
                  </a:cubicBezTo>
                  <a:cubicBezTo>
                    <a:pt x="140" y="238"/>
                    <a:pt x="140" y="238"/>
                    <a:pt x="140" y="239"/>
                  </a:cubicBezTo>
                  <a:cubicBezTo>
                    <a:pt x="140" y="239"/>
                    <a:pt x="140" y="239"/>
                    <a:pt x="140" y="239"/>
                  </a:cubicBezTo>
                  <a:cubicBezTo>
                    <a:pt x="140" y="240"/>
                    <a:pt x="140" y="240"/>
                    <a:pt x="140" y="240"/>
                  </a:cubicBezTo>
                  <a:cubicBezTo>
                    <a:pt x="140" y="240"/>
                    <a:pt x="140" y="241"/>
                    <a:pt x="140" y="241"/>
                  </a:cubicBezTo>
                  <a:cubicBezTo>
                    <a:pt x="140" y="241"/>
                    <a:pt x="140" y="241"/>
                    <a:pt x="140" y="242"/>
                  </a:cubicBezTo>
                  <a:cubicBezTo>
                    <a:pt x="140" y="242"/>
                    <a:pt x="140" y="242"/>
                    <a:pt x="140" y="242"/>
                  </a:cubicBezTo>
                  <a:cubicBezTo>
                    <a:pt x="140" y="242"/>
                    <a:pt x="140" y="243"/>
                    <a:pt x="140" y="243"/>
                  </a:cubicBezTo>
                  <a:cubicBezTo>
                    <a:pt x="140" y="243"/>
                    <a:pt x="141" y="243"/>
                    <a:pt x="141" y="243"/>
                  </a:cubicBezTo>
                  <a:cubicBezTo>
                    <a:pt x="141" y="244"/>
                    <a:pt x="141" y="244"/>
                    <a:pt x="141" y="244"/>
                  </a:cubicBezTo>
                  <a:cubicBezTo>
                    <a:pt x="141" y="246"/>
                    <a:pt x="142" y="249"/>
                    <a:pt x="142" y="251"/>
                  </a:cubicBezTo>
                  <a:cubicBezTo>
                    <a:pt x="142" y="253"/>
                    <a:pt x="143" y="254"/>
                    <a:pt x="144" y="255"/>
                  </a:cubicBezTo>
                  <a:cubicBezTo>
                    <a:pt x="145" y="256"/>
                    <a:pt x="147" y="257"/>
                    <a:pt x="146" y="259"/>
                  </a:cubicBezTo>
                  <a:cubicBezTo>
                    <a:pt x="145" y="261"/>
                    <a:pt x="144" y="262"/>
                    <a:pt x="143" y="262"/>
                  </a:cubicBezTo>
                  <a:cubicBezTo>
                    <a:pt x="143" y="262"/>
                    <a:pt x="143" y="263"/>
                    <a:pt x="144" y="264"/>
                  </a:cubicBezTo>
                  <a:cubicBezTo>
                    <a:pt x="144" y="264"/>
                    <a:pt x="146" y="266"/>
                    <a:pt x="147" y="266"/>
                  </a:cubicBezTo>
                  <a:cubicBezTo>
                    <a:pt x="148" y="266"/>
                    <a:pt x="149" y="266"/>
                    <a:pt x="150" y="267"/>
                  </a:cubicBezTo>
                  <a:cubicBezTo>
                    <a:pt x="151" y="268"/>
                    <a:pt x="151" y="270"/>
                    <a:pt x="151" y="271"/>
                  </a:cubicBezTo>
                  <a:cubicBezTo>
                    <a:pt x="150" y="273"/>
                    <a:pt x="150" y="274"/>
                    <a:pt x="151" y="275"/>
                  </a:cubicBezTo>
                  <a:cubicBezTo>
                    <a:pt x="151" y="276"/>
                    <a:pt x="155" y="279"/>
                    <a:pt x="155" y="281"/>
                  </a:cubicBezTo>
                  <a:cubicBezTo>
                    <a:pt x="155" y="282"/>
                    <a:pt x="156" y="284"/>
                    <a:pt x="157" y="283"/>
                  </a:cubicBezTo>
                  <a:cubicBezTo>
                    <a:pt x="157" y="283"/>
                    <a:pt x="159" y="283"/>
                    <a:pt x="159" y="281"/>
                  </a:cubicBezTo>
                  <a:cubicBezTo>
                    <a:pt x="159" y="280"/>
                    <a:pt x="156" y="276"/>
                    <a:pt x="155" y="276"/>
                  </a:cubicBezTo>
                  <a:cubicBezTo>
                    <a:pt x="155" y="275"/>
                    <a:pt x="157" y="275"/>
                    <a:pt x="156" y="274"/>
                  </a:cubicBezTo>
                  <a:cubicBezTo>
                    <a:pt x="156" y="272"/>
                    <a:pt x="154" y="271"/>
                    <a:pt x="155" y="270"/>
                  </a:cubicBezTo>
                  <a:cubicBezTo>
                    <a:pt x="155" y="270"/>
                    <a:pt x="157" y="270"/>
                    <a:pt x="156" y="269"/>
                  </a:cubicBezTo>
                  <a:cubicBezTo>
                    <a:pt x="154" y="267"/>
                    <a:pt x="154" y="265"/>
                    <a:pt x="153" y="264"/>
                  </a:cubicBezTo>
                  <a:cubicBezTo>
                    <a:pt x="153" y="262"/>
                    <a:pt x="152" y="262"/>
                    <a:pt x="152" y="260"/>
                  </a:cubicBezTo>
                  <a:cubicBezTo>
                    <a:pt x="152" y="258"/>
                    <a:pt x="150" y="255"/>
                    <a:pt x="149" y="255"/>
                  </a:cubicBezTo>
                  <a:cubicBezTo>
                    <a:pt x="148" y="254"/>
                    <a:pt x="146" y="252"/>
                    <a:pt x="147" y="251"/>
                  </a:cubicBezTo>
                  <a:cubicBezTo>
                    <a:pt x="147" y="250"/>
                    <a:pt x="147" y="248"/>
                    <a:pt x="147" y="247"/>
                  </a:cubicBezTo>
                  <a:cubicBezTo>
                    <a:pt x="147" y="246"/>
                    <a:pt x="148" y="245"/>
                    <a:pt x="148" y="244"/>
                  </a:cubicBezTo>
                  <a:cubicBezTo>
                    <a:pt x="148" y="244"/>
                    <a:pt x="149" y="243"/>
                    <a:pt x="149" y="243"/>
                  </a:cubicBezTo>
                  <a:cubicBezTo>
                    <a:pt x="149" y="244"/>
                    <a:pt x="151" y="245"/>
                    <a:pt x="151" y="245"/>
                  </a:cubicBezTo>
                  <a:cubicBezTo>
                    <a:pt x="151" y="245"/>
                    <a:pt x="152" y="245"/>
                    <a:pt x="153" y="246"/>
                  </a:cubicBezTo>
                  <a:cubicBezTo>
                    <a:pt x="154" y="247"/>
                    <a:pt x="155" y="246"/>
                    <a:pt x="154" y="247"/>
                  </a:cubicBezTo>
                  <a:cubicBezTo>
                    <a:pt x="154" y="249"/>
                    <a:pt x="154" y="250"/>
                    <a:pt x="154" y="251"/>
                  </a:cubicBezTo>
                  <a:cubicBezTo>
                    <a:pt x="155" y="251"/>
                    <a:pt x="154" y="254"/>
                    <a:pt x="155" y="254"/>
                  </a:cubicBezTo>
                  <a:cubicBezTo>
                    <a:pt x="155" y="255"/>
                    <a:pt x="155" y="257"/>
                    <a:pt x="156" y="258"/>
                  </a:cubicBezTo>
                  <a:cubicBezTo>
                    <a:pt x="157" y="260"/>
                    <a:pt x="158" y="260"/>
                    <a:pt x="160" y="262"/>
                  </a:cubicBezTo>
                  <a:cubicBezTo>
                    <a:pt x="161" y="263"/>
                    <a:pt x="165" y="267"/>
                    <a:pt x="164" y="267"/>
                  </a:cubicBezTo>
                  <a:cubicBezTo>
                    <a:pt x="164" y="268"/>
                    <a:pt x="163" y="269"/>
                    <a:pt x="164" y="270"/>
                  </a:cubicBezTo>
                  <a:cubicBezTo>
                    <a:pt x="164" y="271"/>
                    <a:pt x="166" y="272"/>
                    <a:pt x="167" y="273"/>
                  </a:cubicBezTo>
                  <a:cubicBezTo>
                    <a:pt x="168" y="274"/>
                    <a:pt x="170" y="276"/>
                    <a:pt x="170" y="277"/>
                  </a:cubicBezTo>
                  <a:cubicBezTo>
                    <a:pt x="169" y="278"/>
                    <a:pt x="170" y="279"/>
                    <a:pt x="171" y="281"/>
                  </a:cubicBezTo>
                  <a:cubicBezTo>
                    <a:pt x="172" y="282"/>
                    <a:pt x="173" y="284"/>
                    <a:pt x="173" y="286"/>
                  </a:cubicBezTo>
                  <a:cubicBezTo>
                    <a:pt x="174" y="287"/>
                    <a:pt x="173" y="291"/>
                    <a:pt x="173" y="292"/>
                  </a:cubicBezTo>
                  <a:cubicBezTo>
                    <a:pt x="172" y="292"/>
                    <a:pt x="170" y="294"/>
                    <a:pt x="170" y="295"/>
                  </a:cubicBezTo>
                  <a:cubicBezTo>
                    <a:pt x="171" y="295"/>
                    <a:pt x="169" y="296"/>
                    <a:pt x="171" y="298"/>
                  </a:cubicBezTo>
                  <a:cubicBezTo>
                    <a:pt x="173" y="300"/>
                    <a:pt x="177" y="303"/>
                    <a:pt x="179" y="304"/>
                  </a:cubicBezTo>
                  <a:cubicBezTo>
                    <a:pt x="181" y="305"/>
                    <a:pt x="183" y="304"/>
                    <a:pt x="184" y="305"/>
                  </a:cubicBezTo>
                  <a:cubicBezTo>
                    <a:pt x="185" y="306"/>
                    <a:pt x="186" y="307"/>
                    <a:pt x="188" y="308"/>
                  </a:cubicBezTo>
                  <a:cubicBezTo>
                    <a:pt x="189" y="308"/>
                    <a:pt x="195" y="310"/>
                    <a:pt x="196" y="311"/>
                  </a:cubicBezTo>
                  <a:cubicBezTo>
                    <a:pt x="197" y="312"/>
                    <a:pt x="198" y="313"/>
                    <a:pt x="200" y="313"/>
                  </a:cubicBezTo>
                  <a:cubicBezTo>
                    <a:pt x="202" y="314"/>
                    <a:pt x="204" y="315"/>
                    <a:pt x="206" y="315"/>
                  </a:cubicBezTo>
                  <a:cubicBezTo>
                    <a:pt x="207" y="314"/>
                    <a:pt x="212" y="311"/>
                    <a:pt x="214" y="312"/>
                  </a:cubicBezTo>
                  <a:cubicBezTo>
                    <a:pt x="216" y="312"/>
                    <a:pt x="217" y="312"/>
                    <a:pt x="217" y="313"/>
                  </a:cubicBezTo>
                  <a:cubicBezTo>
                    <a:pt x="218" y="314"/>
                    <a:pt x="219" y="317"/>
                    <a:pt x="221" y="319"/>
                  </a:cubicBezTo>
                  <a:cubicBezTo>
                    <a:pt x="221" y="319"/>
                    <a:pt x="221" y="319"/>
                    <a:pt x="221" y="320"/>
                  </a:cubicBezTo>
                  <a:cubicBezTo>
                    <a:pt x="222" y="320"/>
                    <a:pt x="222" y="320"/>
                    <a:pt x="222" y="321"/>
                  </a:cubicBezTo>
                  <a:cubicBezTo>
                    <a:pt x="222" y="321"/>
                    <a:pt x="222" y="321"/>
                    <a:pt x="222" y="321"/>
                  </a:cubicBezTo>
                  <a:cubicBezTo>
                    <a:pt x="222" y="321"/>
                    <a:pt x="223" y="321"/>
                    <a:pt x="223" y="321"/>
                  </a:cubicBezTo>
                  <a:cubicBezTo>
                    <a:pt x="223" y="321"/>
                    <a:pt x="223" y="321"/>
                    <a:pt x="223" y="321"/>
                  </a:cubicBezTo>
                  <a:cubicBezTo>
                    <a:pt x="223" y="321"/>
                    <a:pt x="223" y="321"/>
                    <a:pt x="223" y="321"/>
                  </a:cubicBezTo>
                  <a:cubicBezTo>
                    <a:pt x="223" y="321"/>
                    <a:pt x="223" y="321"/>
                    <a:pt x="223" y="321"/>
                  </a:cubicBezTo>
                  <a:cubicBezTo>
                    <a:pt x="224" y="321"/>
                    <a:pt x="224" y="321"/>
                    <a:pt x="224" y="321"/>
                  </a:cubicBezTo>
                  <a:cubicBezTo>
                    <a:pt x="224" y="322"/>
                    <a:pt x="224" y="322"/>
                    <a:pt x="224" y="322"/>
                  </a:cubicBezTo>
                  <a:cubicBezTo>
                    <a:pt x="224" y="322"/>
                    <a:pt x="225" y="322"/>
                    <a:pt x="225" y="322"/>
                  </a:cubicBezTo>
                  <a:cubicBezTo>
                    <a:pt x="226" y="322"/>
                    <a:pt x="227" y="322"/>
                    <a:pt x="227" y="322"/>
                  </a:cubicBezTo>
                  <a:cubicBezTo>
                    <a:pt x="228" y="322"/>
                    <a:pt x="228" y="322"/>
                    <a:pt x="228" y="322"/>
                  </a:cubicBezTo>
                  <a:cubicBezTo>
                    <a:pt x="229" y="322"/>
                    <a:pt x="229" y="322"/>
                    <a:pt x="229" y="322"/>
                  </a:cubicBezTo>
                  <a:cubicBezTo>
                    <a:pt x="229" y="322"/>
                    <a:pt x="230" y="322"/>
                    <a:pt x="230" y="322"/>
                  </a:cubicBezTo>
                  <a:cubicBezTo>
                    <a:pt x="230" y="322"/>
                    <a:pt x="230" y="322"/>
                    <a:pt x="230" y="322"/>
                  </a:cubicBezTo>
                  <a:cubicBezTo>
                    <a:pt x="231" y="323"/>
                    <a:pt x="231" y="323"/>
                    <a:pt x="231" y="323"/>
                  </a:cubicBezTo>
                  <a:cubicBezTo>
                    <a:pt x="232" y="323"/>
                    <a:pt x="236" y="326"/>
                    <a:pt x="237" y="326"/>
                  </a:cubicBezTo>
                  <a:cubicBezTo>
                    <a:pt x="238" y="326"/>
                    <a:pt x="238" y="326"/>
                    <a:pt x="238" y="326"/>
                  </a:cubicBezTo>
                  <a:cubicBezTo>
                    <a:pt x="238" y="326"/>
                    <a:pt x="238" y="326"/>
                    <a:pt x="238" y="326"/>
                  </a:cubicBezTo>
                  <a:cubicBezTo>
                    <a:pt x="239" y="326"/>
                    <a:pt x="239" y="326"/>
                    <a:pt x="239" y="326"/>
                  </a:cubicBezTo>
                  <a:cubicBezTo>
                    <a:pt x="239" y="326"/>
                    <a:pt x="239" y="326"/>
                    <a:pt x="240" y="326"/>
                  </a:cubicBezTo>
                  <a:cubicBezTo>
                    <a:pt x="240" y="326"/>
                    <a:pt x="240" y="326"/>
                    <a:pt x="240" y="326"/>
                  </a:cubicBezTo>
                  <a:cubicBezTo>
                    <a:pt x="240" y="326"/>
                    <a:pt x="240" y="326"/>
                    <a:pt x="240" y="326"/>
                  </a:cubicBezTo>
                  <a:cubicBezTo>
                    <a:pt x="240" y="326"/>
                    <a:pt x="240" y="326"/>
                    <a:pt x="241" y="326"/>
                  </a:cubicBezTo>
                  <a:cubicBezTo>
                    <a:pt x="241" y="326"/>
                    <a:pt x="241" y="326"/>
                    <a:pt x="241" y="326"/>
                  </a:cubicBezTo>
                  <a:cubicBezTo>
                    <a:pt x="241" y="326"/>
                    <a:pt x="241" y="326"/>
                    <a:pt x="241" y="326"/>
                  </a:cubicBezTo>
                  <a:cubicBezTo>
                    <a:pt x="241" y="326"/>
                    <a:pt x="241" y="326"/>
                    <a:pt x="241" y="326"/>
                  </a:cubicBezTo>
                  <a:cubicBezTo>
                    <a:pt x="241" y="326"/>
                    <a:pt x="241" y="326"/>
                    <a:pt x="241" y="326"/>
                  </a:cubicBezTo>
                  <a:cubicBezTo>
                    <a:pt x="241" y="326"/>
                    <a:pt x="241" y="326"/>
                    <a:pt x="240" y="327"/>
                  </a:cubicBezTo>
                  <a:cubicBezTo>
                    <a:pt x="240" y="327"/>
                    <a:pt x="240" y="327"/>
                    <a:pt x="240" y="327"/>
                  </a:cubicBezTo>
                  <a:cubicBezTo>
                    <a:pt x="240" y="327"/>
                    <a:pt x="240" y="327"/>
                    <a:pt x="240" y="327"/>
                  </a:cubicBezTo>
                  <a:cubicBezTo>
                    <a:pt x="240" y="327"/>
                    <a:pt x="240" y="327"/>
                    <a:pt x="240" y="327"/>
                  </a:cubicBezTo>
                  <a:cubicBezTo>
                    <a:pt x="240" y="327"/>
                    <a:pt x="240" y="328"/>
                    <a:pt x="240" y="328"/>
                  </a:cubicBezTo>
                  <a:cubicBezTo>
                    <a:pt x="240" y="328"/>
                    <a:pt x="240" y="328"/>
                    <a:pt x="240" y="328"/>
                  </a:cubicBezTo>
                  <a:cubicBezTo>
                    <a:pt x="240" y="329"/>
                    <a:pt x="243" y="330"/>
                    <a:pt x="243" y="331"/>
                  </a:cubicBezTo>
                  <a:cubicBezTo>
                    <a:pt x="244" y="332"/>
                    <a:pt x="244" y="333"/>
                    <a:pt x="245" y="333"/>
                  </a:cubicBezTo>
                  <a:cubicBezTo>
                    <a:pt x="245" y="334"/>
                    <a:pt x="245" y="334"/>
                    <a:pt x="246" y="334"/>
                  </a:cubicBezTo>
                  <a:cubicBezTo>
                    <a:pt x="246" y="334"/>
                    <a:pt x="246" y="334"/>
                    <a:pt x="246" y="334"/>
                  </a:cubicBezTo>
                  <a:cubicBezTo>
                    <a:pt x="246" y="335"/>
                    <a:pt x="246" y="335"/>
                    <a:pt x="246" y="335"/>
                  </a:cubicBezTo>
                  <a:cubicBezTo>
                    <a:pt x="246" y="335"/>
                    <a:pt x="246" y="335"/>
                    <a:pt x="246" y="335"/>
                  </a:cubicBezTo>
                  <a:cubicBezTo>
                    <a:pt x="246" y="336"/>
                    <a:pt x="246" y="336"/>
                    <a:pt x="246" y="337"/>
                  </a:cubicBezTo>
                  <a:cubicBezTo>
                    <a:pt x="246" y="338"/>
                    <a:pt x="245" y="339"/>
                    <a:pt x="246" y="340"/>
                  </a:cubicBezTo>
                  <a:cubicBezTo>
                    <a:pt x="247" y="341"/>
                    <a:pt x="248" y="342"/>
                    <a:pt x="249" y="341"/>
                  </a:cubicBezTo>
                  <a:cubicBezTo>
                    <a:pt x="249" y="340"/>
                    <a:pt x="249" y="340"/>
                    <a:pt x="249" y="341"/>
                  </a:cubicBezTo>
                  <a:cubicBezTo>
                    <a:pt x="250" y="342"/>
                    <a:pt x="249" y="343"/>
                    <a:pt x="251" y="343"/>
                  </a:cubicBezTo>
                  <a:cubicBezTo>
                    <a:pt x="253" y="344"/>
                    <a:pt x="252" y="345"/>
                    <a:pt x="253" y="346"/>
                  </a:cubicBezTo>
                  <a:cubicBezTo>
                    <a:pt x="253" y="346"/>
                    <a:pt x="253" y="346"/>
                    <a:pt x="253" y="346"/>
                  </a:cubicBezTo>
                  <a:cubicBezTo>
                    <a:pt x="253" y="346"/>
                    <a:pt x="253" y="346"/>
                    <a:pt x="254" y="346"/>
                  </a:cubicBezTo>
                  <a:cubicBezTo>
                    <a:pt x="254" y="346"/>
                    <a:pt x="254" y="347"/>
                    <a:pt x="255" y="347"/>
                  </a:cubicBezTo>
                  <a:cubicBezTo>
                    <a:pt x="255" y="347"/>
                    <a:pt x="255" y="347"/>
                    <a:pt x="255" y="347"/>
                  </a:cubicBezTo>
                  <a:cubicBezTo>
                    <a:pt x="255" y="347"/>
                    <a:pt x="255" y="347"/>
                    <a:pt x="255" y="347"/>
                  </a:cubicBezTo>
                  <a:cubicBezTo>
                    <a:pt x="256" y="347"/>
                    <a:pt x="256" y="347"/>
                    <a:pt x="256" y="347"/>
                  </a:cubicBezTo>
                  <a:cubicBezTo>
                    <a:pt x="257" y="348"/>
                    <a:pt x="259" y="347"/>
                    <a:pt x="260" y="348"/>
                  </a:cubicBezTo>
                  <a:cubicBezTo>
                    <a:pt x="262" y="349"/>
                    <a:pt x="261" y="351"/>
                    <a:pt x="263" y="351"/>
                  </a:cubicBezTo>
                  <a:cubicBezTo>
                    <a:pt x="265" y="351"/>
                    <a:pt x="268" y="351"/>
                    <a:pt x="268" y="351"/>
                  </a:cubicBezTo>
                  <a:cubicBezTo>
                    <a:pt x="268" y="350"/>
                    <a:pt x="267" y="348"/>
                    <a:pt x="268" y="348"/>
                  </a:cubicBezTo>
                  <a:cubicBezTo>
                    <a:pt x="269" y="347"/>
                    <a:pt x="270" y="346"/>
                    <a:pt x="271" y="345"/>
                  </a:cubicBezTo>
                  <a:cubicBezTo>
                    <a:pt x="271" y="345"/>
                    <a:pt x="274" y="344"/>
                    <a:pt x="274" y="345"/>
                  </a:cubicBezTo>
                  <a:cubicBezTo>
                    <a:pt x="275" y="345"/>
                    <a:pt x="277" y="346"/>
                    <a:pt x="277" y="348"/>
                  </a:cubicBezTo>
                  <a:cubicBezTo>
                    <a:pt x="277" y="349"/>
                    <a:pt x="277" y="352"/>
                    <a:pt x="278" y="353"/>
                  </a:cubicBezTo>
                  <a:cubicBezTo>
                    <a:pt x="278" y="353"/>
                    <a:pt x="278" y="353"/>
                    <a:pt x="278" y="353"/>
                  </a:cubicBezTo>
                  <a:cubicBezTo>
                    <a:pt x="278" y="354"/>
                    <a:pt x="279" y="354"/>
                    <a:pt x="279" y="354"/>
                  </a:cubicBezTo>
                  <a:cubicBezTo>
                    <a:pt x="279" y="354"/>
                    <a:pt x="279" y="354"/>
                    <a:pt x="279" y="354"/>
                  </a:cubicBezTo>
                  <a:cubicBezTo>
                    <a:pt x="279" y="354"/>
                    <a:pt x="279" y="354"/>
                    <a:pt x="279" y="355"/>
                  </a:cubicBezTo>
                  <a:cubicBezTo>
                    <a:pt x="279" y="355"/>
                    <a:pt x="279" y="355"/>
                    <a:pt x="279" y="355"/>
                  </a:cubicBezTo>
                  <a:cubicBezTo>
                    <a:pt x="279" y="355"/>
                    <a:pt x="279" y="355"/>
                    <a:pt x="279" y="356"/>
                  </a:cubicBezTo>
                  <a:cubicBezTo>
                    <a:pt x="279" y="356"/>
                    <a:pt x="279" y="356"/>
                    <a:pt x="278" y="357"/>
                  </a:cubicBezTo>
                  <a:cubicBezTo>
                    <a:pt x="278" y="359"/>
                    <a:pt x="279" y="360"/>
                    <a:pt x="278" y="360"/>
                  </a:cubicBezTo>
                  <a:cubicBezTo>
                    <a:pt x="277" y="361"/>
                    <a:pt x="277" y="362"/>
                    <a:pt x="277" y="363"/>
                  </a:cubicBezTo>
                  <a:cubicBezTo>
                    <a:pt x="277" y="363"/>
                    <a:pt x="276" y="364"/>
                    <a:pt x="276" y="366"/>
                  </a:cubicBezTo>
                  <a:cubicBezTo>
                    <a:pt x="276" y="367"/>
                    <a:pt x="277" y="368"/>
                    <a:pt x="276" y="369"/>
                  </a:cubicBezTo>
                  <a:cubicBezTo>
                    <a:pt x="275" y="370"/>
                    <a:pt x="274" y="372"/>
                    <a:pt x="272" y="372"/>
                  </a:cubicBezTo>
                  <a:cubicBezTo>
                    <a:pt x="271" y="372"/>
                    <a:pt x="270" y="373"/>
                    <a:pt x="269" y="373"/>
                  </a:cubicBezTo>
                  <a:cubicBezTo>
                    <a:pt x="269" y="373"/>
                    <a:pt x="269" y="376"/>
                    <a:pt x="267" y="377"/>
                  </a:cubicBezTo>
                  <a:cubicBezTo>
                    <a:pt x="267" y="378"/>
                    <a:pt x="266" y="378"/>
                    <a:pt x="266" y="378"/>
                  </a:cubicBezTo>
                  <a:cubicBezTo>
                    <a:pt x="266" y="379"/>
                    <a:pt x="265" y="379"/>
                    <a:pt x="265" y="379"/>
                  </a:cubicBezTo>
                  <a:cubicBezTo>
                    <a:pt x="265" y="380"/>
                    <a:pt x="265" y="380"/>
                    <a:pt x="265" y="380"/>
                  </a:cubicBezTo>
                  <a:cubicBezTo>
                    <a:pt x="264" y="380"/>
                    <a:pt x="264" y="380"/>
                    <a:pt x="263" y="381"/>
                  </a:cubicBezTo>
                  <a:cubicBezTo>
                    <a:pt x="262" y="381"/>
                    <a:pt x="260" y="382"/>
                    <a:pt x="259" y="384"/>
                  </a:cubicBezTo>
                  <a:cubicBezTo>
                    <a:pt x="258" y="386"/>
                    <a:pt x="259" y="386"/>
                    <a:pt x="257" y="386"/>
                  </a:cubicBezTo>
                  <a:cubicBezTo>
                    <a:pt x="256" y="387"/>
                    <a:pt x="254" y="389"/>
                    <a:pt x="254" y="390"/>
                  </a:cubicBezTo>
                  <a:cubicBezTo>
                    <a:pt x="254" y="391"/>
                    <a:pt x="252" y="395"/>
                    <a:pt x="253" y="396"/>
                  </a:cubicBezTo>
                  <a:cubicBezTo>
                    <a:pt x="254" y="397"/>
                    <a:pt x="253" y="398"/>
                    <a:pt x="253" y="398"/>
                  </a:cubicBezTo>
                  <a:cubicBezTo>
                    <a:pt x="253" y="398"/>
                    <a:pt x="253" y="398"/>
                    <a:pt x="253" y="399"/>
                  </a:cubicBezTo>
                  <a:cubicBezTo>
                    <a:pt x="253" y="399"/>
                    <a:pt x="252" y="399"/>
                    <a:pt x="252" y="399"/>
                  </a:cubicBezTo>
                  <a:cubicBezTo>
                    <a:pt x="252" y="399"/>
                    <a:pt x="252" y="399"/>
                    <a:pt x="252" y="399"/>
                  </a:cubicBezTo>
                  <a:cubicBezTo>
                    <a:pt x="252" y="399"/>
                    <a:pt x="252" y="399"/>
                    <a:pt x="252" y="399"/>
                  </a:cubicBezTo>
                  <a:cubicBezTo>
                    <a:pt x="251" y="399"/>
                    <a:pt x="251" y="399"/>
                    <a:pt x="251" y="399"/>
                  </a:cubicBezTo>
                  <a:cubicBezTo>
                    <a:pt x="251" y="400"/>
                    <a:pt x="251" y="400"/>
                    <a:pt x="251" y="400"/>
                  </a:cubicBezTo>
                  <a:cubicBezTo>
                    <a:pt x="250" y="400"/>
                    <a:pt x="250" y="400"/>
                    <a:pt x="250" y="400"/>
                  </a:cubicBezTo>
                  <a:cubicBezTo>
                    <a:pt x="250" y="400"/>
                    <a:pt x="249" y="401"/>
                    <a:pt x="249" y="401"/>
                  </a:cubicBezTo>
                  <a:cubicBezTo>
                    <a:pt x="248" y="402"/>
                    <a:pt x="246" y="403"/>
                    <a:pt x="247" y="404"/>
                  </a:cubicBezTo>
                  <a:cubicBezTo>
                    <a:pt x="248" y="405"/>
                    <a:pt x="249" y="406"/>
                    <a:pt x="248" y="406"/>
                  </a:cubicBezTo>
                  <a:cubicBezTo>
                    <a:pt x="247" y="407"/>
                    <a:pt x="246" y="408"/>
                    <a:pt x="247" y="408"/>
                  </a:cubicBezTo>
                  <a:cubicBezTo>
                    <a:pt x="249" y="409"/>
                    <a:pt x="252" y="411"/>
                    <a:pt x="253" y="413"/>
                  </a:cubicBezTo>
                  <a:cubicBezTo>
                    <a:pt x="253" y="414"/>
                    <a:pt x="252" y="414"/>
                    <a:pt x="253" y="416"/>
                  </a:cubicBezTo>
                  <a:cubicBezTo>
                    <a:pt x="254" y="417"/>
                    <a:pt x="255" y="420"/>
                    <a:pt x="255" y="421"/>
                  </a:cubicBezTo>
                  <a:cubicBezTo>
                    <a:pt x="255" y="422"/>
                    <a:pt x="258" y="431"/>
                    <a:pt x="258" y="433"/>
                  </a:cubicBezTo>
                  <a:cubicBezTo>
                    <a:pt x="259" y="435"/>
                    <a:pt x="261" y="436"/>
                    <a:pt x="261" y="439"/>
                  </a:cubicBezTo>
                  <a:cubicBezTo>
                    <a:pt x="260" y="441"/>
                    <a:pt x="259" y="443"/>
                    <a:pt x="260" y="446"/>
                  </a:cubicBezTo>
                  <a:cubicBezTo>
                    <a:pt x="260" y="449"/>
                    <a:pt x="260" y="452"/>
                    <a:pt x="261" y="453"/>
                  </a:cubicBezTo>
                  <a:cubicBezTo>
                    <a:pt x="263" y="454"/>
                    <a:pt x="264" y="457"/>
                    <a:pt x="265" y="458"/>
                  </a:cubicBezTo>
                  <a:cubicBezTo>
                    <a:pt x="266" y="459"/>
                    <a:pt x="270" y="462"/>
                    <a:pt x="271" y="462"/>
                  </a:cubicBezTo>
                  <a:cubicBezTo>
                    <a:pt x="273" y="463"/>
                    <a:pt x="277" y="466"/>
                    <a:pt x="278" y="467"/>
                  </a:cubicBezTo>
                  <a:cubicBezTo>
                    <a:pt x="278" y="468"/>
                    <a:pt x="281" y="469"/>
                    <a:pt x="281" y="471"/>
                  </a:cubicBezTo>
                  <a:cubicBezTo>
                    <a:pt x="281" y="471"/>
                    <a:pt x="281" y="472"/>
                    <a:pt x="282" y="473"/>
                  </a:cubicBezTo>
                  <a:cubicBezTo>
                    <a:pt x="282" y="473"/>
                    <a:pt x="282" y="473"/>
                    <a:pt x="282" y="474"/>
                  </a:cubicBezTo>
                  <a:cubicBezTo>
                    <a:pt x="282" y="474"/>
                    <a:pt x="282" y="474"/>
                    <a:pt x="282" y="474"/>
                  </a:cubicBezTo>
                  <a:cubicBezTo>
                    <a:pt x="282" y="474"/>
                    <a:pt x="282" y="475"/>
                    <a:pt x="282" y="475"/>
                  </a:cubicBezTo>
                  <a:cubicBezTo>
                    <a:pt x="282" y="475"/>
                    <a:pt x="282" y="475"/>
                    <a:pt x="282" y="475"/>
                  </a:cubicBezTo>
                  <a:cubicBezTo>
                    <a:pt x="282" y="476"/>
                    <a:pt x="282" y="476"/>
                    <a:pt x="281" y="477"/>
                  </a:cubicBezTo>
                  <a:cubicBezTo>
                    <a:pt x="280" y="478"/>
                    <a:pt x="279" y="480"/>
                    <a:pt x="279" y="482"/>
                  </a:cubicBezTo>
                  <a:cubicBezTo>
                    <a:pt x="279" y="483"/>
                    <a:pt x="280" y="484"/>
                    <a:pt x="279" y="487"/>
                  </a:cubicBezTo>
                  <a:cubicBezTo>
                    <a:pt x="278" y="489"/>
                    <a:pt x="277" y="495"/>
                    <a:pt x="276" y="496"/>
                  </a:cubicBezTo>
                  <a:cubicBezTo>
                    <a:pt x="275" y="496"/>
                    <a:pt x="273" y="497"/>
                    <a:pt x="273" y="498"/>
                  </a:cubicBezTo>
                  <a:cubicBezTo>
                    <a:pt x="274" y="500"/>
                    <a:pt x="274" y="502"/>
                    <a:pt x="273" y="505"/>
                  </a:cubicBezTo>
                  <a:cubicBezTo>
                    <a:pt x="272" y="507"/>
                    <a:pt x="271" y="510"/>
                    <a:pt x="270" y="512"/>
                  </a:cubicBezTo>
                  <a:cubicBezTo>
                    <a:pt x="270" y="513"/>
                    <a:pt x="268" y="519"/>
                    <a:pt x="267" y="520"/>
                  </a:cubicBezTo>
                  <a:cubicBezTo>
                    <a:pt x="267" y="521"/>
                    <a:pt x="266" y="526"/>
                    <a:pt x="265" y="527"/>
                  </a:cubicBezTo>
                  <a:cubicBezTo>
                    <a:pt x="264" y="527"/>
                    <a:pt x="261" y="531"/>
                    <a:pt x="262" y="533"/>
                  </a:cubicBezTo>
                  <a:cubicBezTo>
                    <a:pt x="262" y="534"/>
                    <a:pt x="262" y="534"/>
                    <a:pt x="261" y="536"/>
                  </a:cubicBezTo>
                  <a:cubicBezTo>
                    <a:pt x="260" y="538"/>
                    <a:pt x="259" y="544"/>
                    <a:pt x="259" y="546"/>
                  </a:cubicBezTo>
                  <a:cubicBezTo>
                    <a:pt x="259" y="549"/>
                    <a:pt x="258" y="553"/>
                    <a:pt x="257" y="555"/>
                  </a:cubicBezTo>
                  <a:cubicBezTo>
                    <a:pt x="256" y="557"/>
                    <a:pt x="254" y="559"/>
                    <a:pt x="254" y="560"/>
                  </a:cubicBezTo>
                  <a:cubicBezTo>
                    <a:pt x="253" y="562"/>
                    <a:pt x="249" y="569"/>
                    <a:pt x="247" y="572"/>
                  </a:cubicBezTo>
                  <a:cubicBezTo>
                    <a:pt x="245" y="574"/>
                    <a:pt x="244" y="578"/>
                    <a:pt x="242" y="580"/>
                  </a:cubicBezTo>
                  <a:cubicBezTo>
                    <a:pt x="241" y="582"/>
                    <a:pt x="239" y="583"/>
                    <a:pt x="240" y="585"/>
                  </a:cubicBezTo>
                  <a:cubicBezTo>
                    <a:pt x="240" y="587"/>
                    <a:pt x="241" y="588"/>
                    <a:pt x="240" y="590"/>
                  </a:cubicBezTo>
                  <a:cubicBezTo>
                    <a:pt x="239" y="592"/>
                    <a:pt x="240" y="592"/>
                    <a:pt x="239" y="595"/>
                  </a:cubicBezTo>
                  <a:cubicBezTo>
                    <a:pt x="238" y="598"/>
                    <a:pt x="238" y="598"/>
                    <a:pt x="236" y="601"/>
                  </a:cubicBezTo>
                  <a:cubicBezTo>
                    <a:pt x="235" y="604"/>
                    <a:pt x="234" y="607"/>
                    <a:pt x="233" y="610"/>
                  </a:cubicBezTo>
                  <a:cubicBezTo>
                    <a:pt x="233" y="612"/>
                    <a:pt x="233" y="615"/>
                    <a:pt x="232" y="615"/>
                  </a:cubicBezTo>
                  <a:cubicBezTo>
                    <a:pt x="232" y="615"/>
                    <a:pt x="230" y="619"/>
                    <a:pt x="229" y="620"/>
                  </a:cubicBezTo>
                  <a:cubicBezTo>
                    <a:pt x="229" y="622"/>
                    <a:pt x="229" y="625"/>
                    <a:pt x="229" y="625"/>
                  </a:cubicBezTo>
                  <a:cubicBezTo>
                    <a:pt x="230" y="625"/>
                    <a:pt x="232" y="621"/>
                    <a:pt x="233" y="620"/>
                  </a:cubicBezTo>
                  <a:cubicBezTo>
                    <a:pt x="233" y="619"/>
                    <a:pt x="235" y="618"/>
                    <a:pt x="235" y="616"/>
                  </a:cubicBezTo>
                  <a:cubicBezTo>
                    <a:pt x="235" y="615"/>
                    <a:pt x="235" y="613"/>
                    <a:pt x="236" y="614"/>
                  </a:cubicBezTo>
                  <a:cubicBezTo>
                    <a:pt x="236" y="615"/>
                    <a:pt x="238" y="613"/>
                    <a:pt x="237" y="615"/>
                  </a:cubicBezTo>
                  <a:cubicBezTo>
                    <a:pt x="237" y="618"/>
                    <a:pt x="237" y="618"/>
                    <a:pt x="235" y="621"/>
                  </a:cubicBezTo>
                  <a:cubicBezTo>
                    <a:pt x="234" y="624"/>
                    <a:pt x="234" y="628"/>
                    <a:pt x="234" y="628"/>
                  </a:cubicBezTo>
                  <a:cubicBezTo>
                    <a:pt x="233" y="629"/>
                    <a:pt x="232" y="630"/>
                    <a:pt x="232" y="631"/>
                  </a:cubicBezTo>
                  <a:cubicBezTo>
                    <a:pt x="232" y="632"/>
                    <a:pt x="233" y="634"/>
                    <a:pt x="232" y="635"/>
                  </a:cubicBezTo>
                  <a:cubicBezTo>
                    <a:pt x="232" y="635"/>
                    <a:pt x="231" y="638"/>
                    <a:pt x="230" y="638"/>
                  </a:cubicBezTo>
                  <a:cubicBezTo>
                    <a:pt x="229" y="638"/>
                    <a:pt x="228" y="639"/>
                    <a:pt x="229" y="641"/>
                  </a:cubicBezTo>
                  <a:cubicBezTo>
                    <a:pt x="230" y="642"/>
                    <a:pt x="230" y="642"/>
                    <a:pt x="229" y="643"/>
                  </a:cubicBezTo>
                  <a:cubicBezTo>
                    <a:pt x="227" y="644"/>
                    <a:pt x="226" y="647"/>
                    <a:pt x="226" y="647"/>
                  </a:cubicBezTo>
                  <a:cubicBezTo>
                    <a:pt x="226" y="647"/>
                    <a:pt x="225" y="649"/>
                    <a:pt x="224" y="648"/>
                  </a:cubicBezTo>
                  <a:cubicBezTo>
                    <a:pt x="223" y="647"/>
                    <a:pt x="222" y="648"/>
                    <a:pt x="222" y="647"/>
                  </a:cubicBezTo>
                  <a:cubicBezTo>
                    <a:pt x="221" y="646"/>
                    <a:pt x="220" y="645"/>
                    <a:pt x="219" y="646"/>
                  </a:cubicBezTo>
                  <a:cubicBezTo>
                    <a:pt x="218" y="647"/>
                    <a:pt x="219" y="649"/>
                    <a:pt x="218" y="649"/>
                  </a:cubicBezTo>
                  <a:cubicBezTo>
                    <a:pt x="217" y="650"/>
                    <a:pt x="214" y="657"/>
                    <a:pt x="215" y="656"/>
                  </a:cubicBezTo>
                  <a:cubicBezTo>
                    <a:pt x="216" y="654"/>
                    <a:pt x="218" y="653"/>
                    <a:pt x="218" y="655"/>
                  </a:cubicBezTo>
                  <a:cubicBezTo>
                    <a:pt x="218" y="656"/>
                    <a:pt x="218" y="658"/>
                    <a:pt x="218" y="660"/>
                  </a:cubicBezTo>
                  <a:cubicBezTo>
                    <a:pt x="218" y="661"/>
                    <a:pt x="218" y="663"/>
                    <a:pt x="219" y="663"/>
                  </a:cubicBezTo>
                  <a:cubicBezTo>
                    <a:pt x="220" y="664"/>
                    <a:pt x="223" y="664"/>
                    <a:pt x="222" y="665"/>
                  </a:cubicBezTo>
                  <a:cubicBezTo>
                    <a:pt x="221" y="666"/>
                    <a:pt x="220" y="664"/>
                    <a:pt x="218" y="665"/>
                  </a:cubicBezTo>
                  <a:cubicBezTo>
                    <a:pt x="216" y="666"/>
                    <a:pt x="217" y="668"/>
                    <a:pt x="217" y="669"/>
                  </a:cubicBezTo>
                  <a:cubicBezTo>
                    <a:pt x="217" y="670"/>
                    <a:pt x="216" y="672"/>
                    <a:pt x="215" y="673"/>
                  </a:cubicBezTo>
                  <a:cubicBezTo>
                    <a:pt x="215" y="673"/>
                    <a:pt x="214" y="676"/>
                    <a:pt x="215" y="677"/>
                  </a:cubicBezTo>
                  <a:cubicBezTo>
                    <a:pt x="216" y="677"/>
                    <a:pt x="217" y="678"/>
                    <a:pt x="215" y="679"/>
                  </a:cubicBezTo>
                  <a:cubicBezTo>
                    <a:pt x="213" y="680"/>
                    <a:pt x="213" y="681"/>
                    <a:pt x="214" y="683"/>
                  </a:cubicBezTo>
                  <a:cubicBezTo>
                    <a:pt x="214" y="685"/>
                    <a:pt x="214" y="686"/>
                    <a:pt x="213" y="687"/>
                  </a:cubicBezTo>
                  <a:cubicBezTo>
                    <a:pt x="211" y="687"/>
                    <a:pt x="212" y="691"/>
                    <a:pt x="212" y="691"/>
                  </a:cubicBezTo>
                  <a:cubicBezTo>
                    <a:pt x="211" y="692"/>
                    <a:pt x="211" y="693"/>
                    <a:pt x="211" y="694"/>
                  </a:cubicBezTo>
                  <a:cubicBezTo>
                    <a:pt x="212" y="696"/>
                    <a:pt x="212" y="697"/>
                    <a:pt x="211" y="698"/>
                  </a:cubicBezTo>
                  <a:cubicBezTo>
                    <a:pt x="209" y="699"/>
                    <a:pt x="210" y="702"/>
                    <a:pt x="209" y="702"/>
                  </a:cubicBezTo>
                  <a:cubicBezTo>
                    <a:pt x="208" y="703"/>
                    <a:pt x="210" y="703"/>
                    <a:pt x="209" y="705"/>
                  </a:cubicBezTo>
                  <a:cubicBezTo>
                    <a:pt x="208" y="706"/>
                    <a:pt x="208" y="710"/>
                    <a:pt x="209" y="709"/>
                  </a:cubicBezTo>
                  <a:cubicBezTo>
                    <a:pt x="210" y="708"/>
                    <a:pt x="212" y="705"/>
                    <a:pt x="213" y="704"/>
                  </a:cubicBezTo>
                  <a:cubicBezTo>
                    <a:pt x="213" y="704"/>
                    <a:pt x="211" y="707"/>
                    <a:pt x="211" y="709"/>
                  </a:cubicBezTo>
                  <a:cubicBezTo>
                    <a:pt x="210" y="710"/>
                    <a:pt x="209" y="713"/>
                    <a:pt x="210" y="713"/>
                  </a:cubicBezTo>
                  <a:cubicBezTo>
                    <a:pt x="211" y="714"/>
                    <a:pt x="214" y="713"/>
                    <a:pt x="213" y="714"/>
                  </a:cubicBezTo>
                  <a:cubicBezTo>
                    <a:pt x="211" y="716"/>
                    <a:pt x="214" y="714"/>
                    <a:pt x="216" y="713"/>
                  </a:cubicBezTo>
                  <a:cubicBezTo>
                    <a:pt x="218" y="711"/>
                    <a:pt x="221" y="708"/>
                    <a:pt x="222" y="710"/>
                  </a:cubicBezTo>
                  <a:cubicBezTo>
                    <a:pt x="222" y="711"/>
                    <a:pt x="219" y="713"/>
                    <a:pt x="221" y="713"/>
                  </a:cubicBezTo>
                  <a:cubicBezTo>
                    <a:pt x="223" y="713"/>
                    <a:pt x="224" y="713"/>
                    <a:pt x="225" y="711"/>
                  </a:cubicBezTo>
                  <a:cubicBezTo>
                    <a:pt x="226" y="709"/>
                    <a:pt x="228" y="708"/>
                    <a:pt x="230" y="708"/>
                  </a:cubicBezTo>
                  <a:cubicBezTo>
                    <a:pt x="232" y="707"/>
                    <a:pt x="233" y="706"/>
                    <a:pt x="234" y="705"/>
                  </a:cubicBezTo>
                  <a:cubicBezTo>
                    <a:pt x="234" y="705"/>
                    <a:pt x="234" y="705"/>
                    <a:pt x="235" y="705"/>
                  </a:cubicBezTo>
                  <a:cubicBezTo>
                    <a:pt x="235" y="704"/>
                    <a:pt x="235" y="704"/>
                    <a:pt x="235" y="704"/>
                  </a:cubicBezTo>
                  <a:cubicBezTo>
                    <a:pt x="235" y="704"/>
                    <a:pt x="235" y="704"/>
                    <a:pt x="235" y="704"/>
                  </a:cubicBezTo>
                  <a:cubicBezTo>
                    <a:pt x="236" y="704"/>
                    <a:pt x="236" y="704"/>
                    <a:pt x="236" y="704"/>
                  </a:cubicBezTo>
                  <a:cubicBezTo>
                    <a:pt x="236" y="704"/>
                    <a:pt x="236" y="704"/>
                    <a:pt x="236" y="705"/>
                  </a:cubicBezTo>
                  <a:cubicBezTo>
                    <a:pt x="237" y="705"/>
                    <a:pt x="237" y="705"/>
                    <a:pt x="237" y="705"/>
                  </a:cubicBezTo>
                  <a:cubicBezTo>
                    <a:pt x="237" y="705"/>
                    <a:pt x="237" y="705"/>
                    <a:pt x="237" y="705"/>
                  </a:cubicBezTo>
                  <a:cubicBezTo>
                    <a:pt x="237" y="705"/>
                    <a:pt x="238" y="706"/>
                    <a:pt x="238" y="706"/>
                  </a:cubicBezTo>
                  <a:cubicBezTo>
                    <a:pt x="238" y="706"/>
                    <a:pt x="238" y="706"/>
                    <a:pt x="238" y="706"/>
                  </a:cubicBezTo>
                  <a:cubicBezTo>
                    <a:pt x="238" y="706"/>
                    <a:pt x="238" y="706"/>
                    <a:pt x="238" y="706"/>
                  </a:cubicBezTo>
                  <a:cubicBezTo>
                    <a:pt x="238" y="706"/>
                    <a:pt x="238" y="706"/>
                    <a:pt x="238" y="706"/>
                  </a:cubicBezTo>
                  <a:cubicBezTo>
                    <a:pt x="238" y="706"/>
                    <a:pt x="238" y="706"/>
                    <a:pt x="238" y="706"/>
                  </a:cubicBezTo>
                  <a:cubicBezTo>
                    <a:pt x="238" y="706"/>
                    <a:pt x="238" y="706"/>
                    <a:pt x="238" y="706"/>
                  </a:cubicBezTo>
                  <a:cubicBezTo>
                    <a:pt x="238" y="706"/>
                    <a:pt x="238" y="706"/>
                    <a:pt x="238" y="706"/>
                  </a:cubicBezTo>
                  <a:cubicBezTo>
                    <a:pt x="239" y="706"/>
                    <a:pt x="239" y="706"/>
                    <a:pt x="239" y="706"/>
                  </a:cubicBezTo>
                  <a:cubicBezTo>
                    <a:pt x="239" y="706"/>
                    <a:pt x="239" y="706"/>
                    <a:pt x="239" y="705"/>
                  </a:cubicBezTo>
                  <a:cubicBezTo>
                    <a:pt x="239" y="705"/>
                    <a:pt x="239" y="705"/>
                    <a:pt x="238" y="705"/>
                  </a:cubicBezTo>
                  <a:cubicBezTo>
                    <a:pt x="238" y="702"/>
                    <a:pt x="238" y="700"/>
                    <a:pt x="238" y="699"/>
                  </a:cubicBezTo>
                  <a:cubicBezTo>
                    <a:pt x="239" y="697"/>
                    <a:pt x="237" y="694"/>
                    <a:pt x="238" y="693"/>
                  </a:cubicBezTo>
                  <a:cubicBezTo>
                    <a:pt x="239" y="691"/>
                    <a:pt x="241" y="693"/>
                    <a:pt x="241" y="691"/>
                  </a:cubicBezTo>
                  <a:cubicBezTo>
                    <a:pt x="241" y="689"/>
                    <a:pt x="240" y="688"/>
                    <a:pt x="241" y="688"/>
                  </a:cubicBezTo>
                  <a:cubicBezTo>
                    <a:pt x="242" y="687"/>
                    <a:pt x="241" y="689"/>
                    <a:pt x="243" y="688"/>
                  </a:cubicBezTo>
                  <a:cubicBezTo>
                    <a:pt x="245" y="688"/>
                    <a:pt x="245" y="686"/>
                    <a:pt x="246" y="685"/>
                  </a:cubicBezTo>
                  <a:cubicBezTo>
                    <a:pt x="248" y="684"/>
                    <a:pt x="250" y="680"/>
                    <a:pt x="250" y="677"/>
                  </a:cubicBezTo>
                  <a:cubicBezTo>
                    <a:pt x="250" y="675"/>
                    <a:pt x="254" y="670"/>
                    <a:pt x="256" y="669"/>
                  </a:cubicBezTo>
                  <a:cubicBezTo>
                    <a:pt x="258" y="669"/>
                    <a:pt x="260" y="667"/>
                    <a:pt x="261" y="666"/>
                  </a:cubicBezTo>
                  <a:cubicBezTo>
                    <a:pt x="262" y="666"/>
                    <a:pt x="264" y="659"/>
                    <a:pt x="263" y="658"/>
                  </a:cubicBezTo>
                  <a:cubicBezTo>
                    <a:pt x="262" y="657"/>
                    <a:pt x="261" y="656"/>
                    <a:pt x="259" y="655"/>
                  </a:cubicBezTo>
                  <a:cubicBezTo>
                    <a:pt x="258" y="654"/>
                    <a:pt x="255" y="650"/>
                    <a:pt x="256" y="648"/>
                  </a:cubicBezTo>
                  <a:cubicBezTo>
                    <a:pt x="257" y="647"/>
                    <a:pt x="258" y="645"/>
                    <a:pt x="260" y="643"/>
                  </a:cubicBezTo>
                  <a:cubicBezTo>
                    <a:pt x="262" y="641"/>
                    <a:pt x="267" y="639"/>
                    <a:pt x="268" y="639"/>
                  </a:cubicBezTo>
                  <a:cubicBezTo>
                    <a:pt x="269" y="639"/>
                    <a:pt x="269" y="638"/>
                    <a:pt x="270" y="637"/>
                  </a:cubicBezTo>
                  <a:cubicBezTo>
                    <a:pt x="271" y="636"/>
                    <a:pt x="272" y="635"/>
                    <a:pt x="272" y="634"/>
                  </a:cubicBezTo>
                  <a:cubicBezTo>
                    <a:pt x="272" y="633"/>
                    <a:pt x="273" y="628"/>
                    <a:pt x="274" y="627"/>
                  </a:cubicBezTo>
                  <a:cubicBezTo>
                    <a:pt x="275" y="626"/>
                    <a:pt x="280" y="623"/>
                    <a:pt x="279" y="622"/>
                  </a:cubicBezTo>
                  <a:cubicBezTo>
                    <a:pt x="278" y="622"/>
                    <a:pt x="276" y="622"/>
                    <a:pt x="277" y="621"/>
                  </a:cubicBezTo>
                  <a:cubicBezTo>
                    <a:pt x="278" y="620"/>
                    <a:pt x="281" y="618"/>
                    <a:pt x="280" y="617"/>
                  </a:cubicBezTo>
                  <a:cubicBezTo>
                    <a:pt x="279" y="616"/>
                    <a:pt x="278" y="613"/>
                    <a:pt x="278" y="611"/>
                  </a:cubicBezTo>
                  <a:cubicBezTo>
                    <a:pt x="278" y="608"/>
                    <a:pt x="279" y="606"/>
                    <a:pt x="281" y="607"/>
                  </a:cubicBezTo>
                  <a:cubicBezTo>
                    <a:pt x="282" y="608"/>
                    <a:pt x="285" y="610"/>
                    <a:pt x="287" y="610"/>
                  </a:cubicBezTo>
                  <a:cubicBezTo>
                    <a:pt x="290" y="609"/>
                    <a:pt x="291" y="609"/>
                    <a:pt x="293" y="608"/>
                  </a:cubicBezTo>
                  <a:cubicBezTo>
                    <a:pt x="294" y="606"/>
                    <a:pt x="294" y="603"/>
                    <a:pt x="294" y="601"/>
                  </a:cubicBezTo>
                  <a:cubicBezTo>
                    <a:pt x="295" y="600"/>
                    <a:pt x="295" y="596"/>
                    <a:pt x="296" y="595"/>
                  </a:cubicBezTo>
                  <a:cubicBezTo>
                    <a:pt x="298" y="594"/>
                    <a:pt x="298" y="594"/>
                    <a:pt x="301" y="594"/>
                  </a:cubicBezTo>
                  <a:cubicBezTo>
                    <a:pt x="304" y="594"/>
                    <a:pt x="307" y="593"/>
                    <a:pt x="310" y="592"/>
                  </a:cubicBezTo>
                  <a:cubicBezTo>
                    <a:pt x="312" y="592"/>
                    <a:pt x="320" y="589"/>
                    <a:pt x="322" y="586"/>
                  </a:cubicBezTo>
                  <a:cubicBezTo>
                    <a:pt x="325" y="583"/>
                    <a:pt x="327" y="580"/>
                    <a:pt x="327" y="578"/>
                  </a:cubicBezTo>
                  <a:cubicBezTo>
                    <a:pt x="327" y="576"/>
                    <a:pt x="327" y="575"/>
                    <a:pt x="326" y="575"/>
                  </a:cubicBezTo>
                  <a:cubicBezTo>
                    <a:pt x="325" y="575"/>
                    <a:pt x="324" y="574"/>
                    <a:pt x="325" y="573"/>
                  </a:cubicBezTo>
                  <a:cubicBezTo>
                    <a:pt x="325" y="571"/>
                    <a:pt x="327" y="570"/>
                    <a:pt x="326" y="569"/>
                  </a:cubicBezTo>
                  <a:cubicBezTo>
                    <a:pt x="325" y="567"/>
                    <a:pt x="322" y="564"/>
                    <a:pt x="321" y="563"/>
                  </a:cubicBezTo>
                  <a:cubicBezTo>
                    <a:pt x="321" y="562"/>
                    <a:pt x="320" y="560"/>
                    <a:pt x="321" y="560"/>
                  </a:cubicBezTo>
                  <a:cubicBezTo>
                    <a:pt x="321" y="560"/>
                    <a:pt x="321" y="560"/>
                    <a:pt x="322" y="560"/>
                  </a:cubicBezTo>
                  <a:cubicBezTo>
                    <a:pt x="322" y="560"/>
                    <a:pt x="322" y="560"/>
                    <a:pt x="322" y="560"/>
                  </a:cubicBezTo>
                  <a:cubicBezTo>
                    <a:pt x="322" y="560"/>
                    <a:pt x="323" y="561"/>
                    <a:pt x="323" y="561"/>
                  </a:cubicBezTo>
                  <a:cubicBezTo>
                    <a:pt x="323" y="561"/>
                    <a:pt x="323" y="561"/>
                    <a:pt x="323" y="561"/>
                  </a:cubicBezTo>
                  <a:cubicBezTo>
                    <a:pt x="324" y="561"/>
                    <a:pt x="324" y="561"/>
                    <a:pt x="324" y="561"/>
                  </a:cubicBezTo>
                  <a:cubicBezTo>
                    <a:pt x="324" y="561"/>
                    <a:pt x="324" y="562"/>
                    <a:pt x="324" y="562"/>
                  </a:cubicBezTo>
                  <a:cubicBezTo>
                    <a:pt x="325" y="562"/>
                    <a:pt x="325" y="562"/>
                    <a:pt x="325" y="562"/>
                  </a:cubicBezTo>
                  <a:cubicBezTo>
                    <a:pt x="325" y="563"/>
                    <a:pt x="328" y="562"/>
                    <a:pt x="329" y="563"/>
                  </a:cubicBezTo>
                  <a:cubicBezTo>
                    <a:pt x="329" y="564"/>
                    <a:pt x="330" y="565"/>
                    <a:pt x="332" y="565"/>
                  </a:cubicBezTo>
                  <a:cubicBezTo>
                    <a:pt x="335" y="565"/>
                    <a:pt x="341" y="565"/>
                    <a:pt x="342" y="564"/>
                  </a:cubicBezTo>
                  <a:cubicBezTo>
                    <a:pt x="344" y="562"/>
                    <a:pt x="346" y="560"/>
                    <a:pt x="348" y="558"/>
                  </a:cubicBezTo>
                  <a:cubicBezTo>
                    <a:pt x="348" y="558"/>
                    <a:pt x="349" y="557"/>
                    <a:pt x="349" y="556"/>
                  </a:cubicBezTo>
                  <a:cubicBezTo>
                    <a:pt x="349" y="556"/>
                    <a:pt x="349" y="556"/>
                    <a:pt x="349" y="556"/>
                  </a:cubicBezTo>
                  <a:cubicBezTo>
                    <a:pt x="350" y="555"/>
                    <a:pt x="350" y="555"/>
                    <a:pt x="350" y="554"/>
                  </a:cubicBezTo>
                  <a:cubicBezTo>
                    <a:pt x="350" y="554"/>
                    <a:pt x="350" y="554"/>
                    <a:pt x="351" y="554"/>
                  </a:cubicBezTo>
                  <a:cubicBezTo>
                    <a:pt x="351" y="554"/>
                    <a:pt x="351" y="553"/>
                    <a:pt x="351" y="553"/>
                  </a:cubicBezTo>
                  <a:cubicBezTo>
                    <a:pt x="351" y="553"/>
                    <a:pt x="351" y="553"/>
                    <a:pt x="351" y="553"/>
                  </a:cubicBezTo>
                  <a:cubicBezTo>
                    <a:pt x="351" y="552"/>
                    <a:pt x="351" y="552"/>
                    <a:pt x="351" y="552"/>
                  </a:cubicBezTo>
                  <a:cubicBezTo>
                    <a:pt x="352" y="552"/>
                    <a:pt x="352" y="551"/>
                    <a:pt x="352" y="551"/>
                  </a:cubicBezTo>
                  <a:cubicBezTo>
                    <a:pt x="352" y="550"/>
                    <a:pt x="353" y="549"/>
                    <a:pt x="354" y="548"/>
                  </a:cubicBezTo>
                  <a:cubicBezTo>
                    <a:pt x="355" y="547"/>
                    <a:pt x="357" y="547"/>
                    <a:pt x="358" y="544"/>
                  </a:cubicBezTo>
                  <a:cubicBezTo>
                    <a:pt x="358" y="541"/>
                    <a:pt x="359" y="539"/>
                    <a:pt x="360" y="538"/>
                  </a:cubicBezTo>
                  <a:cubicBezTo>
                    <a:pt x="361" y="536"/>
                    <a:pt x="363" y="536"/>
                    <a:pt x="363" y="537"/>
                  </a:cubicBezTo>
                  <a:cubicBezTo>
                    <a:pt x="362" y="538"/>
                    <a:pt x="359" y="542"/>
                    <a:pt x="360" y="542"/>
                  </a:cubicBezTo>
                  <a:cubicBezTo>
                    <a:pt x="361" y="541"/>
                    <a:pt x="365" y="538"/>
                    <a:pt x="366" y="536"/>
                  </a:cubicBezTo>
                  <a:cubicBezTo>
                    <a:pt x="368" y="535"/>
                    <a:pt x="371" y="528"/>
                    <a:pt x="372" y="527"/>
                  </a:cubicBezTo>
                  <a:cubicBezTo>
                    <a:pt x="374" y="526"/>
                    <a:pt x="375" y="526"/>
                    <a:pt x="376" y="525"/>
                  </a:cubicBezTo>
                  <a:cubicBezTo>
                    <a:pt x="377" y="523"/>
                    <a:pt x="377" y="521"/>
                    <a:pt x="378" y="520"/>
                  </a:cubicBezTo>
                  <a:cubicBezTo>
                    <a:pt x="379" y="518"/>
                    <a:pt x="377" y="517"/>
                    <a:pt x="378" y="515"/>
                  </a:cubicBezTo>
                  <a:cubicBezTo>
                    <a:pt x="379" y="513"/>
                    <a:pt x="378" y="511"/>
                    <a:pt x="380" y="509"/>
                  </a:cubicBezTo>
                  <a:cubicBezTo>
                    <a:pt x="382" y="507"/>
                    <a:pt x="387" y="502"/>
                    <a:pt x="390" y="501"/>
                  </a:cubicBezTo>
                  <a:cubicBezTo>
                    <a:pt x="392" y="500"/>
                    <a:pt x="393" y="499"/>
                    <a:pt x="395" y="498"/>
                  </a:cubicBezTo>
                  <a:cubicBezTo>
                    <a:pt x="397" y="497"/>
                    <a:pt x="398" y="495"/>
                    <a:pt x="401" y="494"/>
                  </a:cubicBezTo>
                  <a:cubicBezTo>
                    <a:pt x="403" y="493"/>
                    <a:pt x="409" y="494"/>
                    <a:pt x="412" y="493"/>
                  </a:cubicBezTo>
                  <a:cubicBezTo>
                    <a:pt x="415" y="492"/>
                    <a:pt x="418" y="489"/>
                    <a:pt x="418" y="488"/>
                  </a:cubicBezTo>
                  <a:cubicBezTo>
                    <a:pt x="419" y="487"/>
                    <a:pt x="423" y="480"/>
                    <a:pt x="425" y="479"/>
                  </a:cubicBezTo>
                  <a:cubicBezTo>
                    <a:pt x="426" y="477"/>
                    <a:pt x="428" y="473"/>
                    <a:pt x="429" y="470"/>
                  </a:cubicBezTo>
                  <a:cubicBezTo>
                    <a:pt x="430" y="467"/>
                    <a:pt x="432" y="462"/>
                    <a:pt x="433" y="460"/>
                  </a:cubicBezTo>
                  <a:cubicBezTo>
                    <a:pt x="433" y="459"/>
                    <a:pt x="434" y="460"/>
                    <a:pt x="434" y="456"/>
                  </a:cubicBezTo>
                  <a:cubicBezTo>
                    <a:pt x="435" y="452"/>
                    <a:pt x="435" y="445"/>
                    <a:pt x="437" y="444"/>
                  </a:cubicBezTo>
                  <a:cubicBezTo>
                    <a:pt x="439" y="443"/>
                    <a:pt x="439" y="442"/>
                    <a:pt x="441" y="440"/>
                  </a:cubicBezTo>
                  <a:cubicBezTo>
                    <a:pt x="443" y="437"/>
                    <a:pt x="447" y="431"/>
                    <a:pt x="450" y="429"/>
                  </a:cubicBezTo>
                  <a:cubicBezTo>
                    <a:pt x="454" y="427"/>
                    <a:pt x="459" y="421"/>
                    <a:pt x="459" y="418"/>
                  </a:cubicBezTo>
                  <a:cubicBezTo>
                    <a:pt x="460" y="415"/>
                    <a:pt x="460" y="412"/>
                    <a:pt x="459" y="410"/>
                  </a:cubicBezTo>
                  <a:cubicBezTo>
                    <a:pt x="458" y="408"/>
                    <a:pt x="460" y="407"/>
                    <a:pt x="458" y="40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57" name="Freeform 58"/>
            <p:cNvSpPr/>
            <p:nvPr/>
          </p:nvSpPr>
          <p:spPr bwMode="auto">
            <a:xfrm>
              <a:off x="2069635" y="5936012"/>
              <a:ext cx="157876" cy="134721"/>
            </a:xfrm>
            <a:custGeom>
              <a:avLst/>
              <a:gdLst>
                <a:gd name="T0" fmla="*/ 30 w 32"/>
                <a:gd name="T1" fmla="*/ 24 h 27"/>
                <a:gd name="T2" fmla="*/ 23 w 32"/>
                <a:gd name="T3" fmla="*/ 18 h 27"/>
                <a:gd name="T4" fmla="*/ 19 w 32"/>
                <a:gd name="T5" fmla="*/ 11 h 27"/>
                <a:gd name="T6" fmla="*/ 18 w 32"/>
                <a:gd name="T7" fmla="*/ 7 h 27"/>
                <a:gd name="T8" fmla="*/ 19 w 32"/>
                <a:gd name="T9" fmla="*/ 3 h 27"/>
                <a:gd name="T10" fmla="*/ 19 w 32"/>
                <a:gd name="T11" fmla="*/ 1 h 27"/>
                <a:gd name="T12" fmla="*/ 18 w 32"/>
                <a:gd name="T13" fmla="*/ 1 h 27"/>
                <a:gd name="T14" fmla="*/ 18 w 32"/>
                <a:gd name="T15" fmla="*/ 0 h 27"/>
                <a:gd name="T16" fmla="*/ 18 w 32"/>
                <a:gd name="T17" fmla="*/ 0 h 27"/>
                <a:gd name="T18" fmla="*/ 18 w 32"/>
                <a:gd name="T19" fmla="*/ 0 h 27"/>
                <a:gd name="T20" fmla="*/ 18 w 32"/>
                <a:gd name="T21" fmla="*/ 0 h 27"/>
                <a:gd name="T22" fmla="*/ 17 w 32"/>
                <a:gd name="T23" fmla="*/ 0 h 27"/>
                <a:gd name="T24" fmla="*/ 15 w 32"/>
                <a:gd name="T25" fmla="*/ 2 h 27"/>
                <a:gd name="T26" fmla="*/ 14 w 32"/>
                <a:gd name="T27" fmla="*/ 1 h 27"/>
                <a:gd name="T28" fmla="*/ 11 w 32"/>
                <a:gd name="T29" fmla="*/ 3 h 27"/>
                <a:gd name="T30" fmla="*/ 10 w 32"/>
                <a:gd name="T31" fmla="*/ 5 h 27"/>
                <a:gd name="T32" fmla="*/ 12 w 32"/>
                <a:gd name="T33" fmla="*/ 7 h 27"/>
                <a:gd name="T34" fmla="*/ 13 w 32"/>
                <a:gd name="T35" fmla="*/ 10 h 27"/>
                <a:gd name="T36" fmla="*/ 8 w 32"/>
                <a:gd name="T37" fmla="*/ 13 h 27"/>
                <a:gd name="T38" fmla="*/ 8 w 32"/>
                <a:gd name="T39" fmla="*/ 16 h 27"/>
                <a:gd name="T40" fmla="*/ 11 w 32"/>
                <a:gd name="T41" fmla="*/ 20 h 27"/>
                <a:gd name="T42" fmla="*/ 7 w 32"/>
                <a:gd name="T43" fmla="*/ 19 h 27"/>
                <a:gd name="T44" fmla="*/ 5 w 32"/>
                <a:gd name="T45" fmla="*/ 21 h 27"/>
                <a:gd name="T46" fmla="*/ 2 w 32"/>
                <a:gd name="T47" fmla="*/ 20 h 27"/>
                <a:gd name="T48" fmla="*/ 1 w 32"/>
                <a:gd name="T49" fmla="*/ 24 h 27"/>
                <a:gd name="T50" fmla="*/ 6 w 32"/>
                <a:gd name="T51" fmla="*/ 25 h 27"/>
                <a:gd name="T52" fmla="*/ 12 w 32"/>
                <a:gd name="T53" fmla="*/ 25 h 27"/>
                <a:gd name="T54" fmla="*/ 16 w 32"/>
                <a:gd name="T55" fmla="*/ 25 h 27"/>
                <a:gd name="T56" fmla="*/ 16 w 32"/>
                <a:gd name="T57" fmla="*/ 25 h 27"/>
                <a:gd name="T58" fmla="*/ 17 w 32"/>
                <a:gd name="T59" fmla="*/ 25 h 27"/>
                <a:gd name="T60" fmla="*/ 17 w 32"/>
                <a:gd name="T61" fmla="*/ 25 h 27"/>
                <a:gd name="T62" fmla="*/ 18 w 32"/>
                <a:gd name="T63" fmla="*/ 25 h 27"/>
                <a:gd name="T64" fmla="*/ 19 w 32"/>
                <a:gd name="T65" fmla="*/ 25 h 27"/>
                <a:gd name="T66" fmla="*/ 19 w 32"/>
                <a:gd name="T67" fmla="*/ 25 h 27"/>
                <a:gd name="T68" fmla="*/ 19 w 32"/>
                <a:gd name="T69" fmla="*/ 25 h 27"/>
                <a:gd name="T70" fmla="*/ 20 w 32"/>
                <a:gd name="T71" fmla="*/ 25 h 27"/>
                <a:gd name="T72" fmla="*/ 25 w 32"/>
                <a:gd name="T73" fmla="*/ 27 h 27"/>
                <a:gd name="T74" fmla="*/ 28 w 32"/>
                <a:gd name="T75" fmla="*/ 25 h 27"/>
                <a:gd name="T76" fmla="*/ 30 w 32"/>
                <a:gd name="T77"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 h="27">
                  <a:moveTo>
                    <a:pt x="30" y="24"/>
                  </a:moveTo>
                  <a:cubicBezTo>
                    <a:pt x="28" y="23"/>
                    <a:pt x="24" y="20"/>
                    <a:pt x="23" y="18"/>
                  </a:cubicBezTo>
                  <a:cubicBezTo>
                    <a:pt x="23" y="16"/>
                    <a:pt x="19" y="12"/>
                    <a:pt x="19" y="11"/>
                  </a:cubicBezTo>
                  <a:cubicBezTo>
                    <a:pt x="19" y="9"/>
                    <a:pt x="17" y="9"/>
                    <a:pt x="18" y="7"/>
                  </a:cubicBezTo>
                  <a:cubicBezTo>
                    <a:pt x="19" y="5"/>
                    <a:pt x="20" y="6"/>
                    <a:pt x="19" y="3"/>
                  </a:cubicBezTo>
                  <a:cubicBezTo>
                    <a:pt x="19" y="2"/>
                    <a:pt x="19" y="1"/>
                    <a:pt x="19" y="1"/>
                  </a:cubicBezTo>
                  <a:cubicBezTo>
                    <a:pt x="19" y="1"/>
                    <a:pt x="19" y="1"/>
                    <a:pt x="18" y="1"/>
                  </a:cubicBezTo>
                  <a:cubicBezTo>
                    <a:pt x="18" y="0"/>
                    <a:pt x="18" y="0"/>
                    <a:pt x="18" y="0"/>
                  </a:cubicBezTo>
                  <a:cubicBezTo>
                    <a:pt x="18" y="0"/>
                    <a:pt x="18" y="0"/>
                    <a:pt x="18" y="0"/>
                  </a:cubicBezTo>
                  <a:cubicBezTo>
                    <a:pt x="18" y="0"/>
                    <a:pt x="18" y="0"/>
                    <a:pt x="18" y="0"/>
                  </a:cubicBezTo>
                  <a:cubicBezTo>
                    <a:pt x="18" y="0"/>
                    <a:pt x="18" y="0"/>
                    <a:pt x="18" y="0"/>
                  </a:cubicBezTo>
                  <a:cubicBezTo>
                    <a:pt x="17" y="0"/>
                    <a:pt x="17" y="0"/>
                    <a:pt x="17" y="0"/>
                  </a:cubicBezTo>
                  <a:cubicBezTo>
                    <a:pt x="16" y="1"/>
                    <a:pt x="15" y="3"/>
                    <a:pt x="15" y="2"/>
                  </a:cubicBezTo>
                  <a:cubicBezTo>
                    <a:pt x="14" y="2"/>
                    <a:pt x="15" y="0"/>
                    <a:pt x="14" y="1"/>
                  </a:cubicBezTo>
                  <a:cubicBezTo>
                    <a:pt x="13" y="2"/>
                    <a:pt x="12" y="3"/>
                    <a:pt x="11" y="3"/>
                  </a:cubicBezTo>
                  <a:cubicBezTo>
                    <a:pt x="10" y="3"/>
                    <a:pt x="10" y="4"/>
                    <a:pt x="10" y="5"/>
                  </a:cubicBezTo>
                  <a:cubicBezTo>
                    <a:pt x="11" y="6"/>
                    <a:pt x="12" y="6"/>
                    <a:pt x="12" y="7"/>
                  </a:cubicBezTo>
                  <a:cubicBezTo>
                    <a:pt x="13" y="8"/>
                    <a:pt x="14" y="9"/>
                    <a:pt x="13" y="10"/>
                  </a:cubicBezTo>
                  <a:cubicBezTo>
                    <a:pt x="11" y="12"/>
                    <a:pt x="9" y="13"/>
                    <a:pt x="8" y="13"/>
                  </a:cubicBezTo>
                  <a:cubicBezTo>
                    <a:pt x="8" y="13"/>
                    <a:pt x="6" y="15"/>
                    <a:pt x="8" y="16"/>
                  </a:cubicBezTo>
                  <a:cubicBezTo>
                    <a:pt x="10" y="18"/>
                    <a:pt x="11" y="20"/>
                    <a:pt x="11" y="20"/>
                  </a:cubicBezTo>
                  <a:cubicBezTo>
                    <a:pt x="10" y="20"/>
                    <a:pt x="7" y="19"/>
                    <a:pt x="7" y="19"/>
                  </a:cubicBezTo>
                  <a:cubicBezTo>
                    <a:pt x="6" y="20"/>
                    <a:pt x="6" y="21"/>
                    <a:pt x="5" y="21"/>
                  </a:cubicBezTo>
                  <a:cubicBezTo>
                    <a:pt x="4" y="20"/>
                    <a:pt x="3" y="19"/>
                    <a:pt x="2" y="20"/>
                  </a:cubicBezTo>
                  <a:cubicBezTo>
                    <a:pt x="1" y="21"/>
                    <a:pt x="0" y="23"/>
                    <a:pt x="1" y="24"/>
                  </a:cubicBezTo>
                  <a:cubicBezTo>
                    <a:pt x="3" y="25"/>
                    <a:pt x="5" y="23"/>
                    <a:pt x="6" y="25"/>
                  </a:cubicBezTo>
                  <a:cubicBezTo>
                    <a:pt x="7" y="26"/>
                    <a:pt x="10" y="25"/>
                    <a:pt x="12" y="25"/>
                  </a:cubicBezTo>
                  <a:cubicBezTo>
                    <a:pt x="12" y="26"/>
                    <a:pt x="14" y="25"/>
                    <a:pt x="16" y="25"/>
                  </a:cubicBezTo>
                  <a:cubicBezTo>
                    <a:pt x="16" y="25"/>
                    <a:pt x="16" y="25"/>
                    <a:pt x="16" y="25"/>
                  </a:cubicBezTo>
                  <a:cubicBezTo>
                    <a:pt x="16" y="25"/>
                    <a:pt x="17" y="25"/>
                    <a:pt x="17" y="25"/>
                  </a:cubicBezTo>
                  <a:cubicBezTo>
                    <a:pt x="17" y="25"/>
                    <a:pt x="17" y="25"/>
                    <a:pt x="17" y="25"/>
                  </a:cubicBezTo>
                  <a:cubicBezTo>
                    <a:pt x="18" y="25"/>
                    <a:pt x="18" y="25"/>
                    <a:pt x="18" y="25"/>
                  </a:cubicBezTo>
                  <a:cubicBezTo>
                    <a:pt x="18" y="25"/>
                    <a:pt x="18" y="25"/>
                    <a:pt x="19" y="25"/>
                  </a:cubicBezTo>
                  <a:cubicBezTo>
                    <a:pt x="19" y="25"/>
                    <a:pt x="19" y="25"/>
                    <a:pt x="19" y="25"/>
                  </a:cubicBezTo>
                  <a:cubicBezTo>
                    <a:pt x="19" y="25"/>
                    <a:pt x="19" y="25"/>
                    <a:pt x="19" y="25"/>
                  </a:cubicBezTo>
                  <a:cubicBezTo>
                    <a:pt x="20" y="25"/>
                    <a:pt x="20" y="25"/>
                    <a:pt x="20" y="25"/>
                  </a:cubicBezTo>
                  <a:cubicBezTo>
                    <a:pt x="22" y="26"/>
                    <a:pt x="24" y="27"/>
                    <a:pt x="25" y="27"/>
                  </a:cubicBezTo>
                  <a:cubicBezTo>
                    <a:pt x="26" y="27"/>
                    <a:pt x="27" y="25"/>
                    <a:pt x="28" y="25"/>
                  </a:cubicBezTo>
                  <a:cubicBezTo>
                    <a:pt x="30" y="25"/>
                    <a:pt x="32" y="25"/>
                    <a:pt x="30"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58" name="Freeform 59"/>
            <p:cNvSpPr/>
            <p:nvPr/>
          </p:nvSpPr>
          <p:spPr bwMode="auto">
            <a:xfrm>
              <a:off x="2143313" y="6070733"/>
              <a:ext cx="35785" cy="14735"/>
            </a:xfrm>
            <a:custGeom>
              <a:avLst/>
              <a:gdLst>
                <a:gd name="T0" fmla="*/ 1 w 7"/>
                <a:gd name="T1" fmla="*/ 1 h 3"/>
                <a:gd name="T2" fmla="*/ 5 w 7"/>
                <a:gd name="T3" fmla="*/ 3 h 3"/>
                <a:gd name="T4" fmla="*/ 1 w 7"/>
                <a:gd name="T5" fmla="*/ 1 h 3"/>
              </a:gdLst>
              <a:ahLst/>
              <a:cxnLst>
                <a:cxn ang="0">
                  <a:pos x="T0" y="T1"/>
                </a:cxn>
                <a:cxn ang="0">
                  <a:pos x="T2" y="T3"/>
                </a:cxn>
                <a:cxn ang="0">
                  <a:pos x="T4" y="T5"/>
                </a:cxn>
              </a:cxnLst>
              <a:rect l="0" t="0" r="r" b="b"/>
              <a:pathLst>
                <a:path w="7" h="3">
                  <a:moveTo>
                    <a:pt x="1" y="1"/>
                  </a:moveTo>
                  <a:cubicBezTo>
                    <a:pt x="0" y="1"/>
                    <a:pt x="4" y="3"/>
                    <a:pt x="5" y="3"/>
                  </a:cubicBezTo>
                  <a:cubicBezTo>
                    <a:pt x="7" y="1"/>
                    <a:pt x="3"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59" name="Freeform 60"/>
            <p:cNvSpPr/>
            <p:nvPr/>
          </p:nvSpPr>
          <p:spPr bwMode="auto">
            <a:xfrm>
              <a:off x="2088581" y="6074941"/>
              <a:ext cx="39995" cy="21051"/>
            </a:xfrm>
            <a:custGeom>
              <a:avLst/>
              <a:gdLst>
                <a:gd name="T0" fmla="*/ 2 w 8"/>
                <a:gd name="T1" fmla="*/ 0 h 4"/>
                <a:gd name="T2" fmla="*/ 3 w 8"/>
                <a:gd name="T3" fmla="*/ 3 h 4"/>
                <a:gd name="T4" fmla="*/ 7 w 8"/>
                <a:gd name="T5" fmla="*/ 0 h 4"/>
                <a:gd name="T6" fmla="*/ 2 w 8"/>
                <a:gd name="T7" fmla="*/ 0 h 4"/>
              </a:gdLst>
              <a:ahLst/>
              <a:cxnLst>
                <a:cxn ang="0">
                  <a:pos x="T0" y="T1"/>
                </a:cxn>
                <a:cxn ang="0">
                  <a:pos x="T2" y="T3"/>
                </a:cxn>
                <a:cxn ang="0">
                  <a:pos x="T4" y="T5"/>
                </a:cxn>
                <a:cxn ang="0">
                  <a:pos x="T6" y="T7"/>
                </a:cxn>
              </a:cxnLst>
              <a:rect l="0" t="0" r="r" b="b"/>
              <a:pathLst>
                <a:path w="8" h="4">
                  <a:moveTo>
                    <a:pt x="2" y="0"/>
                  </a:moveTo>
                  <a:cubicBezTo>
                    <a:pt x="0" y="1"/>
                    <a:pt x="2" y="2"/>
                    <a:pt x="3" y="3"/>
                  </a:cubicBezTo>
                  <a:cubicBezTo>
                    <a:pt x="4" y="4"/>
                    <a:pt x="6" y="1"/>
                    <a:pt x="7" y="0"/>
                  </a:cubicBezTo>
                  <a:cubicBezTo>
                    <a:pt x="8" y="0"/>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60" name="Freeform 61"/>
            <p:cNvSpPr/>
            <p:nvPr/>
          </p:nvSpPr>
          <p:spPr bwMode="auto">
            <a:xfrm>
              <a:off x="1989646" y="5950746"/>
              <a:ext cx="58940" cy="75781"/>
            </a:xfrm>
            <a:custGeom>
              <a:avLst/>
              <a:gdLst>
                <a:gd name="T0" fmla="*/ 1 w 12"/>
                <a:gd name="T1" fmla="*/ 1 h 15"/>
                <a:gd name="T2" fmla="*/ 2 w 12"/>
                <a:gd name="T3" fmla="*/ 4 h 15"/>
                <a:gd name="T4" fmla="*/ 4 w 12"/>
                <a:gd name="T5" fmla="*/ 6 h 15"/>
                <a:gd name="T6" fmla="*/ 5 w 12"/>
                <a:gd name="T7" fmla="*/ 8 h 15"/>
                <a:gd name="T8" fmla="*/ 5 w 12"/>
                <a:gd name="T9" fmla="*/ 11 h 15"/>
                <a:gd name="T10" fmla="*/ 9 w 12"/>
                <a:gd name="T11" fmla="*/ 14 h 15"/>
                <a:gd name="T12" fmla="*/ 12 w 12"/>
                <a:gd name="T13" fmla="*/ 11 h 15"/>
                <a:gd name="T14" fmla="*/ 7 w 12"/>
                <a:gd name="T15" fmla="*/ 5 h 15"/>
                <a:gd name="T16" fmla="*/ 1 w 12"/>
                <a:gd name="T1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1" y="1"/>
                  </a:moveTo>
                  <a:cubicBezTo>
                    <a:pt x="0" y="0"/>
                    <a:pt x="2" y="3"/>
                    <a:pt x="2" y="4"/>
                  </a:cubicBezTo>
                  <a:cubicBezTo>
                    <a:pt x="2" y="5"/>
                    <a:pt x="3" y="6"/>
                    <a:pt x="4" y="6"/>
                  </a:cubicBezTo>
                  <a:cubicBezTo>
                    <a:pt x="4" y="5"/>
                    <a:pt x="5" y="7"/>
                    <a:pt x="5" y="8"/>
                  </a:cubicBezTo>
                  <a:cubicBezTo>
                    <a:pt x="4" y="8"/>
                    <a:pt x="4" y="10"/>
                    <a:pt x="5" y="11"/>
                  </a:cubicBezTo>
                  <a:cubicBezTo>
                    <a:pt x="6" y="12"/>
                    <a:pt x="7" y="14"/>
                    <a:pt x="9" y="14"/>
                  </a:cubicBezTo>
                  <a:cubicBezTo>
                    <a:pt x="10" y="15"/>
                    <a:pt x="11" y="11"/>
                    <a:pt x="12" y="11"/>
                  </a:cubicBezTo>
                  <a:cubicBezTo>
                    <a:pt x="12" y="10"/>
                    <a:pt x="8" y="7"/>
                    <a:pt x="7" y="5"/>
                  </a:cubicBezTo>
                  <a:cubicBezTo>
                    <a:pt x="5" y="4"/>
                    <a:pt x="2" y="1"/>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61" name="Freeform 62"/>
            <p:cNvSpPr/>
            <p:nvPr/>
          </p:nvSpPr>
          <p:spPr bwMode="auto">
            <a:xfrm>
              <a:off x="2054900" y="5971796"/>
              <a:ext cx="33680" cy="39995"/>
            </a:xfrm>
            <a:custGeom>
              <a:avLst/>
              <a:gdLst>
                <a:gd name="T0" fmla="*/ 7 w 7"/>
                <a:gd name="T1" fmla="*/ 0 h 8"/>
                <a:gd name="T2" fmla="*/ 3 w 7"/>
                <a:gd name="T3" fmla="*/ 1 h 8"/>
                <a:gd name="T4" fmla="*/ 0 w 7"/>
                <a:gd name="T5" fmla="*/ 3 h 8"/>
                <a:gd name="T6" fmla="*/ 4 w 7"/>
                <a:gd name="T7" fmla="*/ 8 h 8"/>
                <a:gd name="T8" fmla="*/ 7 w 7"/>
                <a:gd name="T9" fmla="*/ 0 h 8"/>
              </a:gdLst>
              <a:ahLst/>
              <a:cxnLst>
                <a:cxn ang="0">
                  <a:pos x="T0" y="T1"/>
                </a:cxn>
                <a:cxn ang="0">
                  <a:pos x="T2" y="T3"/>
                </a:cxn>
                <a:cxn ang="0">
                  <a:pos x="T4" y="T5"/>
                </a:cxn>
                <a:cxn ang="0">
                  <a:pos x="T6" y="T7"/>
                </a:cxn>
                <a:cxn ang="0">
                  <a:pos x="T8" y="T9"/>
                </a:cxn>
              </a:cxnLst>
              <a:rect l="0" t="0" r="r" b="b"/>
              <a:pathLst>
                <a:path w="7" h="8">
                  <a:moveTo>
                    <a:pt x="7" y="0"/>
                  </a:moveTo>
                  <a:cubicBezTo>
                    <a:pt x="6" y="0"/>
                    <a:pt x="4" y="1"/>
                    <a:pt x="3" y="1"/>
                  </a:cubicBezTo>
                  <a:cubicBezTo>
                    <a:pt x="2" y="2"/>
                    <a:pt x="0" y="2"/>
                    <a:pt x="0" y="3"/>
                  </a:cubicBezTo>
                  <a:cubicBezTo>
                    <a:pt x="0" y="5"/>
                    <a:pt x="2" y="7"/>
                    <a:pt x="4" y="8"/>
                  </a:cubicBezTo>
                  <a:cubicBezTo>
                    <a:pt x="5" y="8"/>
                    <a:pt x="7" y="1"/>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62" name="Freeform 63"/>
            <p:cNvSpPr/>
            <p:nvPr/>
          </p:nvSpPr>
          <p:spPr bwMode="auto">
            <a:xfrm>
              <a:off x="2288557" y="3803627"/>
              <a:ext cx="237867" cy="86307"/>
            </a:xfrm>
            <a:custGeom>
              <a:avLst/>
              <a:gdLst>
                <a:gd name="T0" fmla="*/ 43 w 48"/>
                <a:gd name="T1" fmla="*/ 16 h 17"/>
                <a:gd name="T2" fmla="*/ 40 w 48"/>
                <a:gd name="T3" fmla="*/ 13 h 17"/>
                <a:gd name="T4" fmla="*/ 40 w 48"/>
                <a:gd name="T5" fmla="*/ 12 h 17"/>
                <a:gd name="T6" fmla="*/ 38 w 48"/>
                <a:gd name="T7" fmla="*/ 11 h 17"/>
                <a:gd name="T8" fmla="*/ 33 w 48"/>
                <a:gd name="T9" fmla="*/ 9 h 17"/>
                <a:gd name="T10" fmla="*/ 29 w 48"/>
                <a:gd name="T11" fmla="*/ 7 h 17"/>
                <a:gd name="T12" fmla="*/ 21 w 48"/>
                <a:gd name="T13" fmla="*/ 3 h 17"/>
                <a:gd name="T14" fmla="*/ 10 w 48"/>
                <a:gd name="T15" fmla="*/ 2 h 17"/>
                <a:gd name="T16" fmla="*/ 2 w 48"/>
                <a:gd name="T17" fmla="*/ 5 h 17"/>
                <a:gd name="T18" fmla="*/ 6 w 48"/>
                <a:gd name="T19" fmla="*/ 6 h 17"/>
                <a:gd name="T20" fmla="*/ 9 w 48"/>
                <a:gd name="T21" fmla="*/ 8 h 17"/>
                <a:gd name="T22" fmla="*/ 8 w 48"/>
                <a:gd name="T23" fmla="*/ 5 h 17"/>
                <a:gd name="T24" fmla="*/ 11 w 48"/>
                <a:gd name="T25" fmla="*/ 4 h 17"/>
                <a:gd name="T26" fmla="*/ 13 w 48"/>
                <a:gd name="T27" fmla="*/ 5 h 17"/>
                <a:gd name="T28" fmla="*/ 15 w 48"/>
                <a:gd name="T29" fmla="*/ 6 h 17"/>
                <a:gd name="T30" fmla="*/ 19 w 48"/>
                <a:gd name="T31" fmla="*/ 8 h 17"/>
                <a:gd name="T32" fmla="*/ 24 w 48"/>
                <a:gd name="T33" fmla="*/ 8 h 17"/>
                <a:gd name="T34" fmla="*/ 27 w 48"/>
                <a:gd name="T35" fmla="*/ 12 h 17"/>
                <a:gd name="T36" fmla="*/ 31 w 48"/>
                <a:gd name="T37" fmla="*/ 13 h 17"/>
                <a:gd name="T38" fmla="*/ 29 w 48"/>
                <a:gd name="T39" fmla="*/ 16 h 17"/>
                <a:gd name="T40" fmla="*/ 32 w 48"/>
                <a:gd name="T41" fmla="*/ 17 h 17"/>
                <a:gd name="T42" fmla="*/ 43 w 48"/>
                <a:gd name="T43"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17">
                  <a:moveTo>
                    <a:pt x="43" y="16"/>
                  </a:moveTo>
                  <a:cubicBezTo>
                    <a:pt x="48" y="15"/>
                    <a:pt x="41" y="13"/>
                    <a:pt x="40" y="13"/>
                  </a:cubicBezTo>
                  <a:cubicBezTo>
                    <a:pt x="39" y="13"/>
                    <a:pt x="39" y="12"/>
                    <a:pt x="40" y="12"/>
                  </a:cubicBezTo>
                  <a:cubicBezTo>
                    <a:pt x="40" y="11"/>
                    <a:pt x="39" y="11"/>
                    <a:pt x="38" y="11"/>
                  </a:cubicBezTo>
                  <a:cubicBezTo>
                    <a:pt x="37" y="11"/>
                    <a:pt x="35" y="10"/>
                    <a:pt x="33" y="9"/>
                  </a:cubicBezTo>
                  <a:cubicBezTo>
                    <a:pt x="32" y="8"/>
                    <a:pt x="32" y="7"/>
                    <a:pt x="29" y="7"/>
                  </a:cubicBezTo>
                  <a:cubicBezTo>
                    <a:pt x="26" y="7"/>
                    <a:pt x="23" y="5"/>
                    <a:pt x="21" y="3"/>
                  </a:cubicBezTo>
                  <a:cubicBezTo>
                    <a:pt x="19" y="0"/>
                    <a:pt x="14" y="1"/>
                    <a:pt x="10" y="2"/>
                  </a:cubicBezTo>
                  <a:cubicBezTo>
                    <a:pt x="7" y="2"/>
                    <a:pt x="3" y="4"/>
                    <a:pt x="2" y="5"/>
                  </a:cubicBezTo>
                  <a:cubicBezTo>
                    <a:pt x="0" y="7"/>
                    <a:pt x="4" y="6"/>
                    <a:pt x="6" y="6"/>
                  </a:cubicBezTo>
                  <a:cubicBezTo>
                    <a:pt x="7" y="7"/>
                    <a:pt x="7" y="8"/>
                    <a:pt x="9" y="8"/>
                  </a:cubicBezTo>
                  <a:cubicBezTo>
                    <a:pt x="10" y="8"/>
                    <a:pt x="8" y="6"/>
                    <a:pt x="8" y="5"/>
                  </a:cubicBezTo>
                  <a:cubicBezTo>
                    <a:pt x="8" y="4"/>
                    <a:pt x="9" y="4"/>
                    <a:pt x="11" y="4"/>
                  </a:cubicBezTo>
                  <a:cubicBezTo>
                    <a:pt x="12" y="4"/>
                    <a:pt x="13" y="4"/>
                    <a:pt x="13" y="5"/>
                  </a:cubicBezTo>
                  <a:cubicBezTo>
                    <a:pt x="13" y="6"/>
                    <a:pt x="13" y="6"/>
                    <a:pt x="15" y="6"/>
                  </a:cubicBezTo>
                  <a:cubicBezTo>
                    <a:pt x="17" y="7"/>
                    <a:pt x="18" y="7"/>
                    <a:pt x="19" y="8"/>
                  </a:cubicBezTo>
                  <a:cubicBezTo>
                    <a:pt x="20" y="10"/>
                    <a:pt x="23" y="8"/>
                    <a:pt x="24" y="8"/>
                  </a:cubicBezTo>
                  <a:cubicBezTo>
                    <a:pt x="26" y="9"/>
                    <a:pt x="27" y="11"/>
                    <a:pt x="27" y="12"/>
                  </a:cubicBezTo>
                  <a:cubicBezTo>
                    <a:pt x="27" y="13"/>
                    <a:pt x="28" y="12"/>
                    <a:pt x="31" y="13"/>
                  </a:cubicBezTo>
                  <a:cubicBezTo>
                    <a:pt x="33" y="14"/>
                    <a:pt x="30" y="15"/>
                    <a:pt x="29" y="16"/>
                  </a:cubicBezTo>
                  <a:cubicBezTo>
                    <a:pt x="28" y="16"/>
                    <a:pt x="30" y="16"/>
                    <a:pt x="32" y="17"/>
                  </a:cubicBezTo>
                  <a:cubicBezTo>
                    <a:pt x="35" y="17"/>
                    <a:pt x="42" y="16"/>
                    <a:pt x="43"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63" name="Freeform 64"/>
            <p:cNvSpPr/>
            <p:nvPr/>
          </p:nvSpPr>
          <p:spPr bwMode="auto">
            <a:xfrm>
              <a:off x="2408543" y="3913090"/>
              <a:ext cx="37891" cy="14735"/>
            </a:xfrm>
            <a:custGeom>
              <a:avLst/>
              <a:gdLst>
                <a:gd name="T0" fmla="*/ 1 w 8"/>
                <a:gd name="T1" fmla="*/ 1 h 3"/>
                <a:gd name="T2" fmla="*/ 2 w 8"/>
                <a:gd name="T3" fmla="*/ 3 h 3"/>
                <a:gd name="T4" fmla="*/ 7 w 8"/>
                <a:gd name="T5" fmla="*/ 2 h 3"/>
                <a:gd name="T6" fmla="*/ 4 w 8"/>
                <a:gd name="T7" fmla="*/ 1 h 3"/>
                <a:gd name="T8" fmla="*/ 1 w 8"/>
                <a:gd name="T9" fmla="*/ 1 h 3"/>
              </a:gdLst>
              <a:ahLst/>
              <a:cxnLst>
                <a:cxn ang="0">
                  <a:pos x="T0" y="T1"/>
                </a:cxn>
                <a:cxn ang="0">
                  <a:pos x="T2" y="T3"/>
                </a:cxn>
                <a:cxn ang="0">
                  <a:pos x="T4" y="T5"/>
                </a:cxn>
                <a:cxn ang="0">
                  <a:pos x="T6" y="T7"/>
                </a:cxn>
                <a:cxn ang="0">
                  <a:pos x="T8" y="T9"/>
                </a:cxn>
              </a:cxnLst>
              <a:rect l="0" t="0" r="r" b="b"/>
              <a:pathLst>
                <a:path w="8" h="3">
                  <a:moveTo>
                    <a:pt x="1" y="1"/>
                  </a:moveTo>
                  <a:cubicBezTo>
                    <a:pt x="2" y="2"/>
                    <a:pt x="2" y="3"/>
                    <a:pt x="2" y="3"/>
                  </a:cubicBezTo>
                  <a:cubicBezTo>
                    <a:pt x="2" y="3"/>
                    <a:pt x="5" y="3"/>
                    <a:pt x="7" y="2"/>
                  </a:cubicBezTo>
                  <a:cubicBezTo>
                    <a:pt x="8" y="2"/>
                    <a:pt x="6" y="1"/>
                    <a:pt x="4" y="1"/>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64" name="Freeform 65"/>
            <p:cNvSpPr/>
            <p:nvPr/>
          </p:nvSpPr>
          <p:spPr bwMode="auto">
            <a:xfrm>
              <a:off x="2496955" y="3913088"/>
              <a:ext cx="44205" cy="10525"/>
            </a:xfrm>
            <a:custGeom>
              <a:avLst/>
              <a:gdLst>
                <a:gd name="T0" fmla="*/ 1 w 9"/>
                <a:gd name="T1" fmla="*/ 1 h 2"/>
                <a:gd name="T2" fmla="*/ 7 w 9"/>
                <a:gd name="T3" fmla="*/ 2 h 2"/>
                <a:gd name="T4" fmla="*/ 4 w 9"/>
                <a:gd name="T5" fmla="*/ 0 h 2"/>
                <a:gd name="T6" fmla="*/ 1 w 9"/>
                <a:gd name="T7" fmla="*/ 1 h 2"/>
              </a:gdLst>
              <a:ahLst/>
              <a:cxnLst>
                <a:cxn ang="0">
                  <a:pos x="T0" y="T1"/>
                </a:cxn>
                <a:cxn ang="0">
                  <a:pos x="T2" y="T3"/>
                </a:cxn>
                <a:cxn ang="0">
                  <a:pos x="T4" y="T5"/>
                </a:cxn>
                <a:cxn ang="0">
                  <a:pos x="T6" y="T7"/>
                </a:cxn>
              </a:cxnLst>
              <a:rect l="0" t="0" r="r" b="b"/>
              <a:pathLst>
                <a:path w="9" h="2">
                  <a:moveTo>
                    <a:pt x="1" y="1"/>
                  </a:moveTo>
                  <a:cubicBezTo>
                    <a:pt x="3" y="2"/>
                    <a:pt x="6" y="2"/>
                    <a:pt x="7" y="2"/>
                  </a:cubicBezTo>
                  <a:cubicBezTo>
                    <a:pt x="9" y="1"/>
                    <a:pt x="6" y="0"/>
                    <a:pt x="4" y="0"/>
                  </a:cubicBezTo>
                  <a:cubicBezTo>
                    <a:pt x="2" y="0"/>
                    <a:pt x="0"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65" name="Freeform 66"/>
            <p:cNvSpPr/>
            <p:nvPr/>
          </p:nvSpPr>
          <p:spPr bwMode="auto">
            <a:xfrm>
              <a:off x="2522215" y="3883619"/>
              <a:ext cx="105251" cy="39995"/>
            </a:xfrm>
            <a:custGeom>
              <a:avLst/>
              <a:gdLst>
                <a:gd name="T0" fmla="*/ 3 w 21"/>
                <a:gd name="T1" fmla="*/ 5 h 8"/>
                <a:gd name="T2" fmla="*/ 3 w 21"/>
                <a:gd name="T3" fmla="*/ 5 h 8"/>
                <a:gd name="T4" fmla="*/ 3 w 21"/>
                <a:gd name="T5" fmla="*/ 6 h 8"/>
                <a:gd name="T6" fmla="*/ 4 w 21"/>
                <a:gd name="T7" fmla="*/ 6 h 8"/>
                <a:gd name="T8" fmla="*/ 4 w 21"/>
                <a:gd name="T9" fmla="*/ 6 h 8"/>
                <a:gd name="T10" fmla="*/ 5 w 21"/>
                <a:gd name="T11" fmla="*/ 6 h 8"/>
                <a:gd name="T12" fmla="*/ 5 w 21"/>
                <a:gd name="T13" fmla="*/ 7 h 8"/>
                <a:gd name="T14" fmla="*/ 5 w 21"/>
                <a:gd name="T15" fmla="*/ 7 h 8"/>
                <a:gd name="T16" fmla="*/ 5 w 21"/>
                <a:gd name="T17" fmla="*/ 7 h 8"/>
                <a:gd name="T18" fmla="*/ 6 w 21"/>
                <a:gd name="T19" fmla="*/ 8 h 8"/>
                <a:gd name="T20" fmla="*/ 7 w 21"/>
                <a:gd name="T21" fmla="*/ 8 h 8"/>
                <a:gd name="T22" fmla="*/ 7 w 21"/>
                <a:gd name="T23" fmla="*/ 8 h 8"/>
                <a:gd name="T24" fmla="*/ 10 w 21"/>
                <a:gd name="T25" fmla="*/ 7 h 8"/>
                <a:gd name="T26" fmla="*/ 12 w 21"/>
                <a:gd name="T27" fmla="*/ 8 h 8"/>
                <a:gd name="T28" fmla="*/ 15 w 21"/>
                <a:gd name="T29" fmla="*/ 7 h 8"/>
                <a:gd name="T30" fmla="*/ 20 w 21"/>
                <a:gd name="T31" fmla="*/ 7 h 8"/>
                <a:gd name="T32" fmla="*/ 19 w 21"/>
                <a:gd name="T33" fmla="*/ 5 h 8"/>
                <a:gd name="T34" fmla="*/ 17 w 21"/>
                <a:gd name="T35" fmla="*/ 2 h 8"/>
                <a:gd name="T36" fmla="*/ 11 w 21"/>
                <a:gd name="T37" fmla="*/ 1 h 8"/>
                <a:gd name="T38" fmla="*/ 10 w 21"/>
                <a:gd name="T39" fmla="*/ 1 h 8"/>
                <a:gd name="T40" fmla="*/ 10 w 21"/>
                <a:gd name="T41" fmla="*/ 1 h 8"/>
                <a:gd name="T42" fmla="*/ 9 w 21"/>
                <a:gd name="T43" fmla="*/ 1 h 8"/>
                <a:gd name="T44" fmla="*/ 9 w 21"/>
                <a:gd name="T45" fmla="*/ 1 h 8"/>
                <a:gd name="T46" fmla="*/ 8 w 21"/>
                <a:gd name="T47" fmla="*/ 1 h 8"/>
                <a:gd name="T48" fmla="*/ 8 w 21"/>
                <a:gd name="T49" fmla="*/ 1 h 8"/>
                <a:gd name="T50" fmla="*/ 7 w 21"/>
                <a:gd name="T51" fmla="*/ 1 h 8"/>
                <a:gd name="T52" fmla="*/ 6 w 21"/>
                <a:gd name="T53" fmla="*/ 1 h 8"/>
                <a:gd name="T54" fmla="*/ 6 w 21"/>
                <a:gd name="T55" fmla="*/ 1 h 8"/>
                <a:gd name="T56" fmla="*/ 5 w 21"/>
                <a:gd name="T57" fmla="*/ 1 h 8"/>
                <a:gd name="T58" fmla="*/ 5 w 21"/>
                <a:gd name="T59" fmla="*/ 1 h 8"/>
                <a:gd name="T60" fmla="*/ 4 w 21"/>
                <a:gd name="T61" fmla="*/ 1 h 8"/>
                <a:gd name="T62" fmla="*/ 4 w 21"/>
                <a:gd name="T63" fmla="*/ 1 h 8"/>
                <a:gd name="T64" fmla="*/ 3 w 21"/>
                <a:gd name="T65" fmla="*/ 0 h 8"/>
                <a:gd name="T66" fmla="*/ 1 w 21"/>
                <a:gd name="T67" fmla="*/ 2 h 8"/>
                <a:gd name="T68" fmla="*/ 2 w 21"/>
                <a:gd name="T69" fmla="*/ 4 h 8"/>
                <a:gd name="T70" fmla="*/ 3 w 21"/>
                <a:gd name="T7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 h="8">
                  <a:moveTo>
                    <a:pt x="3" y="5"/>
                  </a:moveTo>
                  <a:cubicBezTo>
                    <a:pt x="3" y="5"/>
                    <a:pt x="3" y="5"/>
                    <a:pt x="3" y="5"/>
                  </a:cubicBezTo>
                  <a:cubicBezTo>
                    <a:pt x="3" y="5"/>
                    <a:pt x="3" y="5"/>
                    <a:pt x="3" y="6"/>
                  </a:cubicBezTo>
                  <a:cubicBezTo>
                    <a:pt x="4" y="6"/>
                    <a:pt x="4" y="6"/>
                    <a:pt x="4" y="6"/>
                  </a:cubicBezTo>
                  <a:cubicBezTo>
                    <a:pt x="4" y="6"/>
                    <a:pt x="4" y="6"/>
                    <a:pt x="4" y="6"/>
                  </a:cubicBezTo>
                  <a:cubicBezTo>
                    <a:pt x="4" y="6"/>
                    <a:pt x="4" y="6"/>
                    <a:pt x="5" y="6"/>
                  </a:cubicBezTo>
                  <a:cubicBezTo>
                    <a:pt x="5" y="7"/>
                    <a:pt x="5" y="7"/>
                    <a:pt x="5" y="7"/>
                  </a:cubicBezTo>
                  <a:cubicBezTo>
                    <a:pt x="5" y="7"/>
                    <a:pt x="5" y="7"/>
                    <a:pt x="5" y="7"/>
                  </a:cubicBezTo>
                  <a:cubicBezTo>
                    <a:pt x="5" y="7"/>
                    <a:pt x="5" y="7"/>
                    <a:pt x="5" y="7"/>
                  </a:cubicBezTo>
                  <a:cubicBezTo>
                    <a:pt x="6" y="7"/>
                    <a:pt x="6" y="7"/>
                    <a:pt x="6" y="8"/>
                  </a:cubicBezTo>
                  <a:cubicBezTo>
                    <a:pt x="6" y="8"/>
                    <a:pt x="6" y="8"/>
                    <a:pt x="7" y="8"/>
                  </a:cubicBezTo>
                  <a:cubicBezTo>
                    <a:pt x="7" y="8"/>
                    <a:pt x="7" y="8"/>
                    <a:pt x="7" y="8"/>
                  </a:cubicBezTo>
                  <a:cubicBezTo>
                    <a:pt x="8" y="8"/>
                    <a:pt x="9" y="7"/>
                    <a:pt x="10" y="7"/>
                  </a:cubicBezTo>
                  <a:cubicBezTo>
                    <a:pt x="11" y="6"/>
                    <a:pt x="11" y="7"/>
                    <a:pt x="12" y="8"/>
                  </a:cubicBezTo>
                  <a:cubicBezTo>
                    <a:pt x="12" y="8"/>
                    <a:pt x="14" y="7"/>
                    <a:pt x="15" y="7"/>
                  </a:cubicBezTo>
                  <a:cubicBezTo>
                    <a:pt x="17" y="6"/>
                    <a:pt x="19" y="7"/>
                    <a:pt x="20" y="7"/>
                  </a:cubicBezTo>
                  <a:cubicBezTo>
                    <a:pt x="21" y="7"/>
                    <a:pt x="20" y="6"/>
                    <a:pt x="19" y="5"/>
                  </a:cubicBezTo>
                  <a:cubicBezTo>
                    <a:pt x="18" y="5"/>
                    <a:pt x="18" y="3"/>
                    <a:pt x="17" y="2"/>
                  </a:cubicBezTo>
                  <a:cubicBezTo>
                    <a:pt x="16" y="1"/>
                    <a:pt x="13" y="1"/>
                    <a:pt x="11" y="1"/>
                  </a:cubicBezTo>
                  <a:cubicBezTo>
                    <a:pt x="11" y="1"/>
                    <a:pt x="11" y="1"/>
                    <a:pt x="10" y="1"/>
                  </a:cubicBezTo>
                  <a:cubicBezTo>
                    <a:pt x="10" y="1"/>
                    <a:pt x="10" y="1"/>
                    <a:pt x="10" y="1"/>
                  </a:cubicBezTo>
                  <a:cubicBezTo>
                    <a:pt x="10" y="1"/>
                    <a:pt x="10" y="1"/>
                    <a:pt x="9" y="1"/>
                  </a:cubicBezTo>
                  <a:cubicBezTo>
                    <a:pt x="9" y="1"/>
                    <a:pt x="9" y="1"/>
                    <a:pt x="9" y="1"/>
                  </a:cubicBezTo>
                  <a:cubicBezTo>
                    <a:pt x="9" y="1"/>
                    <a:pt x="8" y="1"/>
                    <a:pt x="8" y="1"/>
                  </a:cubicBezTo>
                  <a:cubicBezTo>
                    <a:pt x="8" y="1"/>
                    <a:pt x="8" y="1"/>
                    <a:pt x="8" y="1"/>
                  </a:cubicBezTo>
                  <a:cubicBezTo>
                    <a:pt x="7" y="1"/>
                    <a:pt x="7" y="1"/>
                    <a:pt x="7" y="1"/>
                  </a:cubicBezTo>
                  <a:cubicBezTo>
                    <a:pt x="7" y="1"/>
                    <a:pt x="6" y="1"/>
                    <a:pt x="6" y="1"/>
                  </a:cubicBezTo>
                  <a:cubicBezTo>
                    <a:pt x="6" y="1"/>
                    <a:pt x="6" y="1"/>
                    <a:pt x="6" y="1"/>
                  </a:cubicBezTo>
                  <a:cubicBezTo>
                    <a:pt x="6" y="1"/>
                    <a:pt x="5" y="1"/>
                    <a:pt x="5" y="1"/>
                  </a:cubicBezTo>
                  <a:cubicBezTo>
                    <a:pt x="5" y="1"/>
                    <a:pt x="5" y="1"/>
                    <a:pt x="5" y="1"/>
                  </a:cubicBezTo>
                  <a:cubicBezTo>
                    <a:pt x="4" y="1"/>
                    <a:pt x="4" y="1"/>
                    <a:pt x="4" y="1"/>
                  </a:cubicBezTo>
                  <a:cubicBezTo>
                    <a:pt x="4" y="1"/>
                    <a:pt x="4" y="1"/>
                    <a:pt x="4" y="1"/>
                  </a:cubicBezTo>
                  <a:cubicBezTo>
                    <a:pt x="3" y="1"/>
                    <a:pt x="3" y="0"/>
                    <a:pt x="3" y="0"/>
                  </a:cubicBezTo>
                  <a:cubicBezTo>
                    <a:pt x="1" y="0"/>
                    <a:pt x="0" y="1"/>
                    <a:pt x="1" y="2"/>
                  </a:cubicBezTo>
                  <a:cubicBezTo>
                    <a:pt x="1" y="2"/>
                    <a:pt x="2" y="3"/>
                    <a:pt x="2" y="4"/>
                  </a:cubicBezTo>
                  <a:cubicBezTo>
                    <a:pt x="3" y="4"/>
                    <a:pt x="3"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66" name="Freeform 67"/>
            <p:cNvSpPr/>
            <p:nvPr/>
          </p:nvSpPr>
          <p:spPr bwMode="auto">
            <a:xfrm>
              <a:off x="2646411" y="3913088"/>
              <a:ext cx="50520" cy="21051"/>
            </a:xfrm>
            <a:custGeom>
              <a:avLst/>
              <a:gdLst>
                <a:gd name="T0" fmla="*/ 4 w 10"/>
                <a:gd name="T1" fmla="*/ 1 h 4"/>
                <a:gd name="T2" fmla="*/ 1 w 10"/>
                <a:gd name="T3" fmla="*/ 2 h 4"/>
                <a:gd name="T4" fmla="*/ 4 w 10"/>
                <a:gd name="T5" fmla="*/ 3 h 4"/>
                <a:gd name="T6" fmla="*/ 4 w 10"/>
                <a:gd name="T7" fmla="*/ 1 h 4"/>
              </a:gdLst>
              <a:ahLst/>
              <a:cxnLst>
                <a:cxn ang="0">
                  <a:pos x="T0" y="T1"/>
                </a:cxn>
                <a:cxn ang="0">
                  <a:pos x="T2" y="T3"/>
                </a:cxn>
                <a:cxn ang="0">
                  <a:pos x="T4" y="T5"/>
                </a:cxn>
                <a:cxn ang="0">
                  <a:pos x="T6" y="T7"/>
                </a:cxn>
              </a:cxnLst>
              <a:rect l="0" t="0" r="r" b="b"/>
              <a:pathLst>
                <a:path w="10" h="4">
                  <a:moveTo>
                    <a:pt x="4" y="1"/>
                  </a:moveTo>
                  <a:cubicBezTo>
                    <a:pt x="1" y="1"/>
                    <a:pt x="1" y="1"/>
                    <a:pt x="1" y="2"/>
                  </a:cubicBezTo>
                  <a:cubicBezTo>
                    <a:pt x="0" y="3"/>
                    <a:pt x="2" y="4"/>
                    <a:pt x="4" y="3"/>
                  </a:cubicBezTo>
                  <a:cubicBezTo>
                    <a:pt x="10" y="0"/>
                    <a:pt x="6"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67" name="Freeform 68"/>
            <p:cNvSpPr/>
            <p:nvPr/>
          </p:nvSpPr>
          <p:spPr bwMode="auto">
            <a:xfrm>
              <a:off x="2736925" y="3927824"/>
              <a:ext cx="4211" cy="10525"/>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1"/>
                    <a:pt x="1" y="0"/>
                    <a:pt x="0" y="1"/>
                  </a:cubicBezTo>
                  <a:cubicBezTo>
                    <a:pt x="0" y="1"/>
                    <a:pt x="0"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68" name="Freeform 69"/>
            <p:cNvSpPr/>
            <p:nvPr/>
          </p:nvSpPr>
          <p:spPr bwMode="auto">
            <a:xfrm>
              <a:off x="2751662" y="3938348"/>
              <a:ext cx="14735" cy="10525"/>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3" y="1"/>
                    <a:pt x="3" y="1"/>
                  </a:cubicBezTo>
                  <a:cubicBezTo>
                    <a:pt x="2" y="0"/>
                    <a:pt x="0"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69" name="Freeform 70"/>
            <p:cNvSpPr/>
            <p:nvPr/>
          </p:nvSpPr>
          <p:spPr bwMode="auto">
            <a:xfrm>
              <a:off x="2762185" y="3978344"/>
              <a:ext cx="4211" cy="10525"/>
            </a:xfrm>
            <a:custGeom>
              <a:avLst/>
              <a:gdLst>
                <a:gd name="T0" fmla="*/ 0 w 1"/>
                <a:gd name="T1" fmla="*/ 1 h 2"/>
                <a:gd name="T2" fmla="*/ 0 w 1"/>
                <a:gd name="T3" fmla="*/ 0 h 2"/>
                <a:gd name="T4" fmla="*/ 0 w 1"/>
                <a:gd name="T5" fmla="*/ 1 h 2"/>
              </a:gdLst>
              <a:ahLst/>
              <a:cxnLst>
                <a:cxn ang="0">
                  <a:pos x="T0" y="T1"/>
                </a:cxn>
                <a:cxn ang="0">
                  <a:pos x="T2" y="T3"/>
                </a:cxn>
                <a:cxn ang="0">
                  <a:pos x="T4" y="T5"/>
                </a:cxn>
              </a:cxnLst>
              <a:rect l="0" t="0" r="r" b="b"/>
              <a:pathLst>
                <a:path w="1" h="2">
                  <a:moveTo>
                    <a:pt x="0" y="1"/>
                  </a:moveTo>
                  <a:cubicBezTo>
                    <a:pt x="1" y="1"/>
                    <a:pt x="1" y="0"/>
                    <a:pt x="0" y="0"/>
                  </a:cubicBezTo>
                  <a:cubicBezTo>
                    <a:pt x="0" y="1"/>
                    <a:pt x="0" y="2"/>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70" name="Freeform 71"/>
            <p:cNvSpPr/>
            <p:nvPr/>
          </p:nvSpPr>
          <p:spPr bwMode="auto">
            <a:xfrm>
              <a:off x="2751662" y="4024655"/>
              <a:ext cx="10525" cy="8420"/>
            </a:xfrm>
            <a:custGeom>
              <a:avLst/>
              <a:gdLst>
                <a:gd name="T0" fmla="*/ 1 w 2"/>
                <a:gd name="T1" fmla="*/ 2 h 2"/>
                <a:gd name="T2" fmla="*/ 1 w 2"/>
                <a:gd name="T3" fmla="*/ 1 h 2"/>
                <a:gd name="T4" fmla="*/ 1 w 2"/>
                <a:gd name="T5" fmla="*/ 2 h 2"/>
              </a:gdLst>
              <a:ahLst/>
              <a:cxnLst>
                <a:cxn ang="0">
                  <a:pos x="T0" y="T1"/>
                </a:cxn>
                <a:cxn ang="0">
                  <a:pos x="T2" y="T3"/>
                </a:cxn>
                <a:cxn ang="0">
                  <a:pos x="T4" y="T5"/>
                </a:cxn>
              </a:cxnLst>
              <a:rect l="0" t="0" r="r" b="b"/>
              <a:pathLst>
                <a:path w="2" h="2">
                  <a:moveTo>
                    <a:pt x="1" y="2"/>
                  </a:moveTo>
                  <a:cubicBezTo>
                    <a:pt x="2" y="1"/>
                    <a:pt x="2" y="0"/>
                    <a:pt x="1" y="1"/>
                  </a:cubicBezTo>
                  <a:cubicBezTo>
                    <a:pt x="0" y="1"/>
                    <a:pt x="0"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71" name="Freeform 72"/>
            <p:cNvSpPr/>
            <p:nvPr/>
          </p:nvSpPr>
          <p:spPr bwMode="auto">
            <a:xfrm>
              <a:off x="2751662" y="4014129"/>
              <a:ext cx="10525" cy="4211"/>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0"/>
                    <a:pt x="2" y="0"/>
                  </a:cubicBez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72" name="Freeform 73"/>
            <p:cNvSpPr/>
            <p:nvPr/>
          </p:nvSpPr>
          <p:spPr bwMode="auto">
            <a:xfrm>
              <a:off x="2730613" y="4047809"/>
              <a:ext cx="14735" cy="16840"/>
            </a:xfrm>
            <a:custGeom>
              <a:avLst/>
              <a:gdLst>
                <a:gd name="T0" fmla="*/ 2 w 3"/>
                <a:gd name="T1" fmla="*/ 2 h 3"/>
                <a:gd name="T2" fmla="*/ 1 w 3"/>
                <a:gd name="T3" fmla="*/ 1 h 3"/>
                <a:gd name="T4" fmla="*/ 2 w 3"/>
                <a:gd name="T5" fmla="*/ 2 h 3"/>
              </a:gdLst>
              <a:ahLst/>
              <a:cxnLst>
                <a:cxn ang="0">
                  <a:pos x="T0" y="T1"/>
                </a:cxn>
                <a:cxn ang="0">
                  <a:pos x="T2" y="T3"/>
                </a:cxn>
                <a:cxn ang="0">
                  <a:pos x="T4" y="T5"/>
                </a:cxn>
              </a:cxnLst>
              <a:rect l="0" t="0" r="r" b="b"/>
              <a:pathLst>
                <a:path w="3" h="3">
                  <a:moveTo>
                    <a:pt x="2" y="2"/>
                  </a:moveTo>
                  <a:cubicBezTo>
                    <a:pt x="3" y="1"/>
                    <a:pt x="2" y="0"/>
                    <a:pt x="1" y="1"/>
                  </a:cubicBezTo>
                  <a:cubicBezTo>
                    <a:pt x="0" y="1"/>
                    <a:pt x="1" y="3"/>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73" name="Freeform 74"/>
            <p:cNvSpPr/>
            <p:nvPr/>
          </p:nvSpPr>
          <p:spPr bwMode="auto">
            <a:xfrm>
              <a:off x="2785342" y="4024655"/>
              <a:ext cx="14735" cy="14735"/>
            </a:xfrm>
            <a:custGeom>
              <a:avLst/>
              <a:gdLst>
                <a:gd name="T0" fmla="*/ 1 w 3"/>
                <a:gd name="T1" fmla="*/ 1 h 3"/>
                <a:gd name="T2" fmla="*/ 2 w 3"/>
                <a:gd name="T3" fmla="*/ 2 h 3"/>
                <a:gd name="T4" fmla="*/ 1 w 3"/>
                <a:gd name="T5" fmla="*/ 1 h 3"/>
              </a:gdLst>
              <a:ahLst/>
              <a:cxnLst>
                <a:cxn ang="0">
                  <a:pos x="T0" y="T1"/>
                </a:cxn>
                <a:cxn ang="0">
                  <a:pos x="T2" y="T3"/>
                </a:cxn>
                <a:cxn ang="0">
                  <a:pos x="T4" y="T5"/>
                </a:cxn>
              </a:cxnLst>
              <a:rect l="0" t="0" r="r" b="b"/>
              <a:pathLst>
                <a:path w="3" h="3">
                  <a:moveTo>
                    <a:pt x="1" y="1"/>
                  </a:moveTo>
                  <a:cubicBezTo>
                    <a:pt x="0" y="1"/>
                    <a:pt x="1" y="3"/>
                    <a:pt x="2" y="2"/>
                  </a:cubicBezTo>
                  <a:cubicBezTo>
                    <a:pt x="3" y="0"/>
                    <a:pt x="2"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74" name="Freeform 75"/>
            <p:cNvSpPr/>
            <p:nvPr/>
          </p:nvSpPr>
          <p:spPr bwMode="auto">
            <a:xfrm>
              <a:off x="2442225" y="3774158"/>
              <a:ext cx="14735" cy="10525"/>
            </a:xfrm>
            <a:custGeom>
              <a:avLst/>
              <a:gdLst>
                <a:gd name="T0" fmla="*/ 1 w 3"/>
                <a:gd name="T1" fmla="*/ 0 h 2"/>
                <a:gd name="T2" fmla="*/ 0 w 3"/>
                <a:gd name="T3" fmla="*/ 1 h 2"/>
                <a:gd name="T4" fmla="*/ 2 w 3"/>
                <a:gd name="T5" fmla="*/ 2 h 2"/>
                <a:gd name="T6" fmla="*/ 1 w 3"/>
                <a:gd name="T7" fmla="*/ 0 h 2"/>
              </a:gdLst>
              <a:ahLst/>
              <a:cxnLst>
                <a:cxn ang="0">
                  <a:pos x="T0" y="T1"/>
                </a:cxn>
                <a:cxn ang="0">
                  <a:pos x="T2" y="T3"/>
                </a:cxn>
                <a:cxn ang="0">
                  <a:pos x="T4" y="T5"/>
                </a:cxn>
                <a:cxn ang="0">
                  <a:pos x="T6" y="T7"/>
                </a:cxn>
              </a:cxnLst>
              <a:rect l="0" t="0" r="r" b="b"/>
              <a:pathLst>
                <a:path w="3" h="2">
                  <a:moveTo>
                    <a:pt x="1" y="0"/>
                  </a:moveTo>
                  <a:cubicBezTo>
                    <a:pt x="0" y="0"/>
                    <a:pt x="0" y="0"/>
                    <a:pt x="0" y="1"/>
                  </a:cubicBezTo>
                  <a:cubicBezTo>
                    <a:pt x="0" y="2"/>
                    <a:pt x="1" y="2"/>
                    <a:pt x="2" y="2"/>
                  </a:cubicBezTo>
                  <a:cubicBezTo>
                    <a:pt x="3" y="1"/>
                    <a:pt x="3"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75" name="Freeform 76"/>
            <p:cNvSpPr/>
            <p:nvPr/>
          </p:nvSpPr>
          <p:spPr bwMode="auto">
            <a:xfrm>
              <a:off x="2442225" y="3788892"/>
              <a:ext cx="14735" cy="10525"/>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1"/>
                    <a:pt x="3" y="0"/>
                    <a:pt x="2" y="0"/>
                  </a:cubicBezTo>
                  <a:cubicBezTo>
                    <a:pt x="1" y="0"/>
                    <a:pt x="0" y="2"/>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76" name="Freeform 77"/>
            <p:cNvSpPr/>
            <p:nvPr/>
          </p:nvSpPr>
          <p:spPr bwMode="auto">
            <a:xfrm>
              <a:off x="2755873" y="3603651"/>
              <a:ext cx="14735" cy="14735"/>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1" y="1"/>
                    <a:pt x="0" y="3"/>
                    <a:pt x="1" y="2"/>
                  </a:cubicBezTo>
                  <a:cubicBezTo>
                    <a:pt x="2" y="2"/>
                    <a:pt x="3"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77" name="Freeform 78"/>
            <p:cNvSpPr/>
            <p:nvPr/>
          </p:nvSpPr>
          <p:spPr bwMode="auto">
            <a:xfrm>
              <a:off x="2865332" y="3170018"/>
              <a:ext cx="54731" cy="18945"/>
            </a:xfrm>
            <a:custGeom>
              <a:avLst/>
              <a:gdLst>
                <a:gd name="T0" fmla="*/ 7 w 11"/>
                <a:gd name="T1" fmla="*/ 1 h 4"/>
                <a:gd name="T2" fmla="*/ 1 w 11"/>
                <a:gd name="T3" fmla="*/ 0 h 4"/>
                <a:gd name="T4" fmla="*/ 10 w 11"/>
                <a:gd name="T5" fmla="*/ 4 h 4"/>
                <a:gd name="T6" fmla="*/ 7 w 11"/>
                <a:gd name="T7" fmla="*/ 1 h 4"/>
              </a:gdLst>
              <a:ahLst/>
              <a:cxnLst>
                <a:cxn ang="0">
                  <a:pos x="T0" y="T1"/>
                </a:cxn>
                <a:cxn ang="0">
                  <a:pos x="T2" y="T3"/>
                </a:cxn>
                <a:cxn ang="0">
                  <a:pos x="T4" y="T5"/>
                </a:cxn>
                <a:cxn ang="0">
                  <a:pos x="T6" y="T7"/>
                </a:cxn>
              </a:cxnLst>
              <a:rect l="0" t="0" r="r" b="b"/>
              <a:pathLst>
                <a:path w="11" h="4">
                  <a:moveTo>
                    <a:pt x="7" y="1"/>
                  </a:moveTo>
                  <a:cubicBezTo>
                    <a:pt x="4" y="0"/>
                    <a:pt x="0" y="0"/>
                    <a:pt x="1" y="0"/>
                  </a:cubicBezTo>
                  <a:cubicBezTo>
                    <a:pt x="3" y="1"/>
                    <a:pt x="7" y="4"/>
                    <a:pt x="10" y="4"/>
                  </a:cubicBezTo>
                  <a:cubicBezTo>
                    <a:pt x="11" y="3"/>
                    <a:pt x="9" y="2"/>
                    <a:pt x="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78" name="Freeform 79"/>
            <p:cNvSpPr/>
            <p:nvPr/>
          </p:nvSpPr>
          <p:spPr bwMode="auto">
            <a:xfrm>
              <a:off x="2905327" y="3245798"/>
              <a:ext cx="25260" cy="29471"/>
            </a:xfrm>
            <a:custGeom>
              <a:avLst/>
              <a:gdLst>
                <a:gd name="T0" fmla="*/ 1 w 5"/>
                <a:gd name="T1" fmla="*/ 6 h 6"/>
                <a:gd name="T2" fmla="*/ 4 w 5"/>
                <a:gd name="T3" fmla="*/ 3 h 6"/>
                <a:gd name="T4" fmla="*/ 4 w 5"/>
                <a:gd name="T5" fmla="*/ 1 h 6"/>
                <a:gd name="T6" fmla="*/ 1 w 5"/>
                <a:gd name="T7" fmla="*/ 3 h 6"/>
                <a:gd name="T8" fmla="*/ 1 w 5"/>
                <a:gd name="T9" fmla="*/ 6 h 6"/>
              </a:gdLst>
              <a:ahLst/>
              <a:cxnLst>
                <a:cxn ang="0">
                  <a:pos x="T0" y="T1"/>
                </a:cxn>
                <a:cxn ang="0">
                  <a:pos x="T2" y="T3"/>
                </a:cxn>
                <a:cxn ang="0">
                  <a:pos x="T4" y="T5"/>
                </a:cxn>
                <a:cxn ang="0">
                  <a:pos x="T6" y="T7"/>
                </a:cxn>
                <a:cxn ang="0">
                  <a:pos x="T8" y="T9"/>
                </a:cxn>
              </a:cxnLst>
              <a:rect l="0" t="0" r="r" b="b"/>
              <a:pathLst>
                <a:path w="5" h="6">
                  <a:moveTo>
                    <a:pt x="1" y="6"/>
                  </a:moveTo>
                  <a:cubicBezTo>
                    <a:pt x="1" y="6"/>
                    <a:pt x="5" y="4"/>
                    <a:pt x="4" y="3"/>
                  </a:cubicBezTo>
                  <a:cubicBezTo>
                    <a:pt x="4" y="3"/>
                    <a:pt x="4" y="2"/>
                    <a:pt x="4" y="1"/>
                  </a:cubicBezTo>
                  <a:cubicBezTo>
                    <a:pt x="4" y="0"/>
                    <a:pt x="3" y="2"/>
                    <a:pt x="1" y="3"/>
                  </a:cubicBezTo>
                  <a:cubicBezTo>
                    <a:pt x="0" y="5"/>
                    <a:pt x="0" y="6"/>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79" name="Freeform 80"/>
            <p:cNvSpPr/>
            <p:nvPr/>
          </p:nvSpPr>
          <p:spPr bwMode="auto">
            <a:xfrm>
              <a:off x="2955849" y="3115287"/>
              <a:ext cx="134721" cy="138931"/>
            </a:xfrm>
            <a:custGeom>
              <a:avLst/>
              <a:gdLst>
                <a:gd name="T0" fmla="*/ 16 w 27"/>
                <a:gd name="T1" fmla="*/ 11 h 28"/>
                <a:gd name="T2" fmla="*/ 16 w 27"/>
                <a:gd name="T3" fmla="*/ 9 h 28"/>
                <a:gd name="T4" fmla="*/ 12 w 27"/>
                <a:gd name="T5" fmla="*/ 11 h 28"/>
                <a:gd name="T6" fmla="*/ 14 w 27"/>
                <a:gd name="T7" fmla="*/ 7 h 28"/>
                <a:gd name="T8" fmla="*/ 17 w 27"/>
                <a:gd name="T9" fmla="*/ 4 h 28"/>
                <a:gd name="T10" fmla="*/ 17 w 27"/>
                <a:gd name="T11" fmla="*/ 2 h 28"/>
                <a:gd name="T12" fmla="*/ 19 w 27"/>
                <a:gd name="T13" fmla="*/ 0 h 28"/>
                <a:gd name="T14" fmla="*/ 14 w 27"/>
                <a:gd name="T15" fmla="*/ 2 h 28"/>
                <a:gd name="T16" fmla="*/ 10 w 27"/>
                <a:gd name="T17" fmla="*/ 6 h 28"/>
                <a:gd name="T18" fmla="*/ 7 w 27"/>
                <a:gd name="T19" fmla="*/ 12 h 28"/>
                <a:gd name="T20" fmla="*/ 7 w 27"/>
                <a:gd name="T21" fmla="*/ 14 h 28"/>
                <a:gd name="T22" fmla="*/ 5 w 27"/>
                <a:gd name="T23" fmla="*/ 15 h 28"/>
                <a:gd name="T24" fmla="*/ 2 w 27"/>
                <a:gd name="T25" fmla="*/ 18 h 28"/>
                <a:gd name="T26" fmla="*/ 3 w 27"/>
                <a:gd name="T27" fmla="*/ 18 h 28"/>
                <a:gd name="T28" fmla="*/ 1 w 27"/>
                <a:gd name="T29" fmla="*/ 21 h 28"/>
                <a:gd name="T30" fmla="*/ 4 w 27"/>
                <a:gd name="T31" fmla="*/ 23 h 28"/>
                <a:gd name="T32" fmla="*/ 12 w 27"/>
                <a:gd name="T33" fmla="*/ 22 h 28"/>
                <a:gd name="T34" fmla="*/ 12 w 27"/>
                <a:gd name="T35" fmla="*/ 24 h 28"/>
                <a:gd name="T36" fmla="*/ 12 w 27"/>
                <a:gd name="T37" fmla="*/ 26 h 28"/>
                <a:gd name="T38" fmla="*/ 15 w 27"/>
                <a:gd name="T39" fmla="*/ 27 h 28"/>
                <a:gd name="T40" fmla="*/ 17 w 27"/>
                <a:gd name="T41" fmla="*/ 24 h 28"/>
                <a:gd name="T42" fmla="*/ 19 w 27"/>
                <a:gd name="T43" fmla="*/ 23 h 28"/>
                <a:gd name="T44" fmla="*/ 21 w 27"/>
                <a:gd name="T45" fmla="*/ 21 h 28"/>
                <a:gd name="T46" fmla="*/ 21 w 27"/>
                <a:gd name="T47" fmla="*/ 23 h 28"/>
                <a:gd name="T48" fmla="*/ 20 w 27"/>
                <a:gd name="T49" fmla="*/ 26 h 28"/>
                <a:gd name="T50" fmla="*/ 23 w 27"/>
                <a:gd name="T51" fmla="*/ 25 h 28"/>
                <a:gd name="T52" fmla="*/ 24 w 27"/>
                <a:gd name="T53" fmla="*/ 28 h 28"/>
                <a:gd name="T54" fmla="*/ 26 w 27"/>
                <a:gd name="T55" fmla="*/ 23 h 28"/>
                <a:gd name="T56" fmla="*/ 25 w 27"/>
                <a:gd name="T57" fmla="*/ 23 h 28"/>
                <a:gd name="T58" fmla="*/ 26 w 27"/>
                <a:gd name="T59" fmla="*/ 20 h 28"/>
                <a:gd name="T60" fmla="*/ 23 w 27"/>
                <a:gd name="T61" fmla="*/ 21 h 28"/>
                <a:gd name="T62" fmla="*/ 25 w 27"/>
                <a:gd name="T63" fmla="*/ 18 h 28"/>
                <a:gd name="T64" fmla="*/ 24 w 27"/>
                <a:gd name="T65" fmla="*/ 18 h 28"/>
                <a:gd name="T66" fmla="*/ 24 w 27"/>
                <a:gd name="T67" fmla="*/ 16 h 28"/>
                <a:gd name="T68" fmla="*/ 25 w 27"/>
                <a:gd name="T69" fmla="*/ 13 h 28"/>
                <a:gd name="T70" fmla="*/ 21 w 27"/>
                <a:gd name="T71" fmla="*/ 13 h 28"/>
                <a:gd name="T72" fmla="*/ 18 w 27"/>
                <a:gd name="T73" fmla="*/ 13 h 28"/>
                <a:gd name="T74" fmla="*/ 16 w 27"/>
                <a:gd name="T75" fmla="*/ 1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7" h="28">
                  <a:moveTo>
                    <a:pt x="16" y="11"/>
                  </a:moveTo>
                  <a:cubicBezTo>
                    <a:pt x="17" y="10"/>
                    <a:pt x="16" y="9"/>
                    <a:pt x="16" y="9"/>
                  </a:cubicBezTo>
                  <a:cubicBezTo>
                    <a:pt x="15" y="9"/>
                    <a:pt x="13" y="11"/>
                    <a:pt x="12" y="11"/>
                  </a:cubicBezTo>
                  <a:cubicBezTo>
                    <a:pt x="12" y="12"/>
                    <a:pt x="14" y="8"/>
                    <a:pt x="14" y="7"/>
                  </a:cubicBezTo>
                  <a:cubicBezTo>
                    <a:pt x="14" y="7"/>
                    <a:pt x="17" y="4"/>
                    <a:pt x="17" y="4"/>
                  </a:cubicBezTo>
                  <a:cubicBezTo>
                    <a:pt x="17" y="3"/>
                    <a:pt x="17" y="2"/>
                    <a:pt x="17" y="2"/>
                  </a:cubicBezTo>
                  <a:cubicBezTo>
                    <a:pt x="17" y="2"/>
                    <a:pt x="19" y="1"/>
                    <a:pt x="19" y="0"/>
                  </a:cubicBezTo>
                  <a:cubicBezTo>
                    <a:pt x="19" y="0"/>
                    <a:pt x="15" y="1"/>
                    <a:pt x="14" y="2"/>
                  </a:cubicBezTo>
                  <a:cubicBezTo>
                    <a:pt x="14" y="3"/>
                    <a:pt x="12" y="5"/>
                    <a:pt x="10" y="6"/>
                  </a:cubicBezTo>
                  <a:cubicBezTo>
                    <a:pt x="9" y="8"/>
                    <a:pt x="7" y="11"/>
                    <a:pt x="7" y="12"/>
                  </a:cubicBezTo>
                  <a:cubicBezTo>
                    <a:pt x="6" y="13"/>
                    <a:pt x="6" y="13"/>
                    <a:pt x="7" y="14"/>
                  </a:cubicBezTo>
                  <a:cubicBezTo>
                    <a:pt x="7" y="15"/>
                    <a:pt x="5" y="15"/>
                    <a:pt x="5" y="15"/>
                  </a:cubicBezTo>
                  <a:cubicBezTo>
                    <a:pt x="5" y="15"/>
                    <a:pt x="3" y="16"/>
                    <a:pt x="2" y="18"/>
                  </a:cubicBezTo>
                  <a:cubicBezTo>
                    <a:pt x="0" y="19"/>
                    <a:pt x="2" y="18"/>
                    <a:pt x="3" y="18"/>
                  </a:cubicBezTo>
                  <a:cubicBezTo>
                    <a:pt x="4" y="18"/>
                    <a:pt x="2" y="20"/>
                    <a:pt x="1" y="21"/>
                  </a:cubicBezTo>
                  <a:cubicBezTo>
                    <a:pt x="0" y="22"/>
                    <a:pt x="2" y="23"/>
                    <a:pt x="4" y="23"/>
                  </a:cubicBezTo>
                  <a:cubicBezTo>
                    <a:pt x="5" y="23"/>
                    <a:pt x="10" y="22"/>
                    <a:pt x="12" y="22"/>
                  </a:cubicBezTo>
                  <a:cubicBezTo>
                    <a:pt x="13" y="22"/>
                    <a:pt x="13" y="23"/>
                    <a:pt x="12" y="24"/>
                  </a:cubicBezTo>
                  <a:cubicBezTo>
                    <a:pt x="11" y="24"/>
                    <a:pt x="12" y="25"/>
                    <a:pt x="12" y="26"/>
                  </a:cubicBezTo>
                  <a:cubicBezTo>
                    <a:pt x="12" y="27"/>
                    <a:pt x="14" y="27"/>
                    <a:pt x="15" y="27"/>
                  </a:cubicBezTo>
                  <a:cubicBezTo>
                    <a:pt x="15" y="27"/>
                    <a:pt x="17" y="25"/>
                    <a:pt x="17" y="24"/>
                  </a:cubicBezTo>
                  <a:cubicBezTo>
                    <a:pt x="17" y="24"/>
                    <a:pt x="18" y="23"/>
                    <a:pt x="19" y="23"/>
                  </a:cubicBezTo>
                  <a:cubicBezTo>
                    <a:pt x="19" y="23"/>
                    <a:pt x="20" y="22"/>
                    <a:pt x="21" y="21"/>
                  </a:cubicBezTo>
                  <a:cubicBezTo>
                    <a:pt x="21" y="21"/>
                    <a:pt x="21" y="22"/>
                    <a:pt x="21" y="23"/>
                  </a:cubicBezTo>
                  <a:cubicBezTo>
                    <a:pt x="22" y="24"/>
                    <a:pt x="20" y="25"/>
                    <a:pt x="20" y="26"/>
                  </a:cubicBezTo>
                  <a:cubicBezTo>
                    <a:pt x="20" y="27"/>
                    <a:pt x="22" y="25"/>
                    <a:pt x="23" y="25"/>
                  </a:cubicBezTo>
                  <a:cubicBezTo>
                    <a:pt x="23" y="25"/>
                    <a:pt x="23" y="27"/>
                    <a:pt x="24" y="28"/>
                  </a:cubicBezTo>
                  <a:cubicBezTo>
                    <a:pt x="25" y="28"/>
                    <a:pt x="26" y="23"/>
                    <a:pt x="26" y="23"/>
                  </a:cubicBezTo>
                  <a:cubicBezTo>
                    <a:pt x="27" y="22"/>
                    <a:pt x="25" y="22"/>
                    <a:pt x="25" y="23"/>
                  </a:cubicBezTo>
                  <a:cubicBezTo>
                    <a:pt x="24" y="23"/>
                    <a:pt x="25" y="21"/>
                    <a:pt x="26" y="20"/>
                  </a:cubicBezTo>
                  <a:cubicBezTo>
                    <a:pt x="26" y="20"/>
                    <a:pt x="23" y="22"/>
                    <a:pt x="23" y="21"/>
                  </a:cubicBezTo>
                  <a:cubicBezTo>
                    <a:pt x="23" y="21"/>
                    <a:pt x="24" y="19"/>
                    <a:pt x="25" y="18"/>
                  </a:cubicBezTo>
                  <a:cubicBezTo>
                    <a:pt x="26" y="18"/>
                    <a:pt x="25" y="18"/>
                    <a:pt x="24" y="18"/>
                  </a:cubicBezTo>
                  <a:cubicBezTo>
                    <a:pt x="24" y="19"/>
                    <a:pt x="24" y="17"/>
                    <a:pt x="24" y="16"/>
                  </a:cubicBezTo>
                  <a:cubicBezTo>
                    <a:pt x="23" y="15"/>
                    <a:pt x="25" y="14"/>
                    <a:pt x="25" y="13"/>
                  </a:cubicBezTo>
                  <a:cubicBezTo>
                    <a:pt x="25" y="13"/>
                    <a:pt x="21" y="12"/>
                    <a:pt x="21" y="13"/>
                  </a:cubicBezTo>
                  <a:cubicBezTo>
                    <a:pt x="20" y="13"/>
                    <a:pt x="19" y="13"/>
                    <a:pt x="18" y="13"/>
                  </a:cubicBezTo>
                  <a:cubicBezTo>
                    <a:pt x="17" y="13"/>
                    <a:pt x="16" y="11"/>
                    <a:pt x="16"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80" name="Freeform 81"/>
            <p:cNvSpPr/>
            <p:nvPr/>
          </p:nvSpPr>
          <p:spPr bwMode="auto">
            <a:xfrm>
              <a:off x="2635886" y="2780590"/>
              <a:ext cx="25260" cy="29471"/>
            </a:xfrm>
            <a:custGeom>
              <a:avLst/>
              <a:gdLst>
                <a:gd name="T0" fmla="*/ 1 w 5"/>
                <a:gd name="T1" fmla="*/ 6 h 6"/>
                <a:gd name="T2" fmla="*/ 4 w 5"/>
                <a:gd name="T3" fmla="*/ 2 h 6"/>
                <a:gd name="T4" fmla="*/ 3 w 5"/>
                <a:gd name="T5" fmla="*/ 0 h 6"/>
                <a:gd name="T6" fmla="*/ 1 w 5"/>
                <a:gd name="T7" fmla="*/ 6 h 6"/>
              </a:gdLst>
              <a:ahLst/>
              <a:cxnLst>
                <a:cxn ang="0">
                  <a:pos x="T0" y="T1"/>
                </a:cxn>
                <a:cxn ang="0">
                  <a:pos x="T2" y="T3"/>
                </a:cxn>
                <a:cxn ang="0">
                  <a:pos x="T4" y="T5"/>
                </a:cxn>
                <a:cxn ang="0">
                  <a:pos x="T6" y="T7"/>
                </a:cxn>
              </a:cxnLst>
              <a:rect l="0" t="0" r="r" b="b"/>
              <a:pathLst>
                <a:path w="5" h="6">
                  <a:moveTo>
                    <a:pt x="1" y="6"/>
                  </a:moveTo>
                  <a:cubicBezTo>
                    <a:pt x="2" y="6"/>
                    <a:pt x="4" y="3"/>
                    <a:pt x="4" y="2"/>
                  </a:cubicBezTo>
                  <a:cubicBezTo>
                    <a:pt x="5" y="1"/>
                    <a:pt x="5" y="0"/>
                    <a:pt x="3" y="0"/>
                  </a:cubicBezTo>
                  <a:cubicBezTo>
                    <a:pt x="1" y="0"/>
                    <a:pt x="0" y="6"/>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81" name="Freeform 82"/>
            <p:cNvSpPr/>
            <p:nvPr/>
          </p:nvSpPr>
          <p:spPr bwMode="auto">
            <a:xfrm>
              <a:off x="2572733" y="2759540"/>
              <a:ext cx="54731" cy="39995"/>
            </a:xfrm>
            <a:custGeom>
              <a:avLst/>
              <a:gdLst>
                <a:gd name="T0" fmla="*/ 6 w 11"/>
                <a:gd name="T1" fmla="*/ 2 h 8"/>
                <a:gd name="T2" fmla="*/ 2 w 11"/>
                <a:gd name="T3" fmla="*/ 5 h 8"/>
                <a:gd name="T4" fmla="*/ 1 w 11"/>
                <a:gd name="T5" fmla="*/ 7 h 8"/>
                <a:gd name="T6" fmla="*/ 2 w 11"/>
                <a:gd name="T7" fmla="*/ 7 h 8"/>
                <a:gd name="T8" fmla="*/ 3 w 11"/>
                <a:gd name="T9" fmla="*/ 7 h 8"/>
                <a:gd name="T10" fmla="*/ 6 w 11"/>
                <a:gd name="T11" fmla="*/ 6 h 8"/>
                <a:gd name="T12" fmla="*/ 11 w 11"/>
                <a:gd name="T13" fmla="*/ 1 h 8"/>
                <a:gd name="T14" fmla="*/ 9 w 11"/>
                <a:gd name="T15" fmla="*/ 1 h 8"/>
                <a:gd name="T16" fmla="*/ 6 w 11"/>
                <a:gd name="T1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8">
                  <a:moveTo>
                    <a:pt x="6" y="2"/>
                  </a:moveTo>
                  <a:cubicBezTo>
                    <a:pt x="5" y="2"/>
                    <a:pt x="3" y="4"/>
                    <a:pt x="2" y="5"/>
                  </a:cubicBezTo>
                  <a:cubicBezTo>
                    <a:pt x="1" y="6"/>
                    <a:pt x="0" y="7"/>
                    <a:pt x="1" y="7"/>
                  </a:cubicBezTo>
                  <a:cubicBezTo>
                    <a:pt x="1" y="8"/>
                    <a:pt x="1" y="7"/>
                    <a:pt x="2" y="7"/>
                  </a:cubicBezTo>
                  <a:cubicBezTo>
                    <a:pt x="2" y="6"/>
                    <a:pt x="2" y="7"/>
                    <a:pt x="3" y="7"/>
                  </a:cubicBezTo>
                  <a:cubicBezTo>
                    <a:pt x="4" y="7"/>
                    <a:pt x="4" y="6"/>
                    <a:pt x="6" y="6"/>
                  </a:cubicBezTo>
                  <a:cubicBezTo>
                    <a:pt x="8" y="5"/>
                    <a:pt x="11" y="2"/>
                    <a:pt x="11" y="1"/>
                  </a:cubicBezTo>
                  <a:cubicBezTo>
                    <a:pt x="11" y="0"/>
                    <a:pt x="10" y="1"/>
                    <a:pt x="9" y="1"/>
                  </a:cubicBezTo>
                  <a:cubicBezTo>
                    <a:pt x="8" y="2"/>
                    <a:pt x="8" y="1"/>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82" name="Freeform 83"/>
            <p:cNvSpPr/>
            <p:nvPr/>
          </p:nvSpPr>
          <p:spPr bwMode="auto">
            <a:xfrm>
              <a:off x="2522214" y="2660604"/>
              <a:ext cx="128407" cy="105251"/>
            </a:xfrm>
            <a:custGeom>
              <a:avLst/>
              <a:gdLst>
                <a:gd name="T0" fmla="*/ 26 w 26"/>
                <a:gd name="T1" fmla="*/ 15 h 21"/>
                <a:gd name="T2" fmla="*/ 23 w 26"/>
                <a:gd name="T3" fmla="*/ 13 h 21"/>
                <a:gd name="T4" fmla="*/ 21 w 26"/>
                <a:gd name="T5" fmla="*/ 14 h 21"/>
                <a:gd name="T6" fmla="*/ 21 w 26"/>
                <a:gd name="T7" fmla="*/ 9 h 21"/>
                <a:gd name="T8" fmla="*/ 18 w 26"/>
                <a:gd name="T9" fmla="*/ 7 h 21"/>
                <a:gd name="T10" fmla="*/ 16 w 26"/>
                <a:gd name="T11" fmla="*/ 5 h 21"/>
                <a:gd name="T12" fmla="*/ 14 w 26"/>
                <a:gd name="T13" fmla="*/ 3 h 21"/>
                <a:gd name="T14" fmla="*/ 12 w 26"/>
                <a:gd name="T15" fmla="*/ 5 h 21"/>
                <a:gd name="T16" fmla="*/ 13 w 26"/>
                <a:gd name="T17" fmla="*/ 2 h 21"/>
                <a:gd name="T18" fmla="*/ 12 w 26"/>
                <a:gd name="T19" fmla="*/ 0 h 21"/>
                <a:gd name="T20" fmla="*/ 10 w 26"/>
                <a:gd name="T21" fmla="*/ 2 h 21"/>
                <a:gd name="T22" fmla="*/ 7 w 26"/>
                <a:gd name="T23" fmla="*/ 11 h 21"/>
                <a:gd name="T24" fmla="*/ 3 w 26"/>
                <a:gd name="T25" fmla="*/ 14 h 21"/>
                <a:gd name="T26" fmla="*/ 1 w 26"/>
                <a:gd name="T27" fmla="*/ 16 h 21"/>
                <a:gd name="T28" fmla="*/ 5 w 26"/>
                <a:gd name="T29" fmla="*/ 17 h 21"/>
                <a:gd name="T30" fmla="*/ 5 w 26"/>
                <a:gd name="T31" fmla="*/ 21 h 21"/>
                <a:gd name="T32" fmla="*/ 10 w 26"/>
                <a:gd name="T33" fmla="*/ 20 h 21"/>
                <a:gd name="T34" fmla="*/ 13 w 26"/>
                <a:gd name="T35" fmla="*/ 16 h 21"/>
                <a:gd name="T36" fmla="*/ 13 w 26"/>
                <a:gd name="T37" fmla="*/ 15 h 21"/>
                <a:gd name="T38" fmla="*/ 17 w 26"/>
                <a:gd name="T39" fmla="*/ 12 h 21"/>
                <a:gd name="T40" fmla="*/ 17 w 26"/>
                <a:gd name="T41" fmla="*/ 14 h 21"/>
                <a:gd name="T42" fmla="*/ 18 w 26"/>
                <a:gd name="T43" fmla="*/ 16 h 21"/>
                <a:gd name="T44" fmla="*/ 23 w 26"/>
                <a:gd name="T45" fmla="*/ 17 h 21"/>
                <a:gd name="T46" fmla="*/ 26 w 26"/>
                <a:gd name="T47"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21">
                  <a:moveTo>
                    <a:pt x="26" y="15"/>
                  </a:moveTo>
                  <a:cubicBezTo>
                    <a:pt x="26" y="14"/>
                    <a:pt x="25" y="13"/>
                    <a:pt x="23" y="13"/>
                  </a:cubicBezTo>
                  <a:cubicBezTo>
                    <a:pt x="22" y="13"/>
                    <a:pt x="22" y="14"/>
                    <a:pt x="21" y="14"/>
                  </a:cubicBezTo>
                  <a:cubicBezTo>
                    <a:pt x="20" y="15"/>
                    <a:pt x="22" y="9"/>
                    <a:pt x="21" y="9"/>
                  </a:cubicBezTo>
                  <a:cubicBezTo>
                    <a:pt x="20" y="8"/>
                    <a:pt x="18" y="8"/>
                    <a:pt x="18" y="7"/>
                  </a:cubicBezTo>
                  <a:cubicBezTo>
                    <a:pt x="17" y="6"/>
                    <a:pt x="17" y="5"/>
                    <a:pt x="16" y="5"/>
                  </a:cubicBezTo>
                  <a:cubicBezTo>
                    <a:pt x="15" y="4"/>
                    <a:pt x="15" y="3"/>
                    <a:pt x="14" y="3"/>
                  </a:cubicBezTo>
                  <a:cubicBezTo>
                    <a:pt x="13" y="2"/>
                    <a:pt x="14" y="4"/>
                    <a:pt x="12" y="5"/>
                  </a:cubicBezTo>
                  <a:cubicBezTo>
                    <a:pt x="11" y="5"/>
                    <a:pt x="13" y="2"/>
                    <a:pt x="13" y="2"/>
                  </a:cubicBezTo>
                  <a:cubicBezTo>
                    <a:pt x="13" y="1"/>
                    <a:pt x="13" y="0"/>
                    <a:pt x="12" y="0"/>
                  </a:cubicBezTo>
                  <a:cubicBezTo>
                    <a:pt x="11" y="0"/>
                    <a:pt x="10" y="1"/>
                    <a:pt x="10" y="2"/>
                  </a:cubicBezTo>
                  <a:cubicBezTo>
                    <a:pt x="9" y="3"/>
                    <a:pt x="7" y="10"/>
                    <a:pt x="7" y="11"/>
                  </a:cubicBezTo>
                  <a:cubicBezTo>
                    <a:pt x="7" y="13"/>
                    <a:pt x="5" y="13"/>
                    <a:pt x="3" y="14"/>
                  </a:cubicBezTo>
                  <a:cubicBezTo>
                    <a:pt x="0" y="15"/>
                    <a:pt x="0" y="15"/>
                    <a:pt x="1" y="16"/>
                  </a:cubicBezTo>
                  <a:cubicBezTo>
                    <a:pt x="1" y="17"/>
                    <a:pt x="4" y="17"/>
                    <a:pt x="5" y="17"/>
                  </a:cubicBezTo>
                  <a:cubicBezTo>
                    <a:pt x="6" y="17"/>
                    <a:pt x="3" y="21"/>
                    <a:pt x="5" y="21"/>
                  </a:cubicBezTo>
                  <a:cubicBezTo>
                    <a:pt x="6" y="21"/>
                    <a:pt x="10" y="20"/>
                    <a:pt x="10" y="20"/>
                  </a:cubicBezTo>
                  <a:cubicBezTo>
                    <a:pt x="10" y="20"/>
                    <a:pt x="12" y="17"/>
                    <a:pt x="13" y="16"/>
                  </a:cubicBezTo>
                  <a:cubicBezTo>
                    <a:pt x="14" y="16"/>
                    <a:pt x="13" y="15"/>
                    <a:pt x="13" y="15"/>
                  </a:cubicBezTo>
                  <a:cubicBezTo>
                    <a:pt x="13" y="14"/>
                    <a:pt x="16" y="12"/>
                    <a:pt x="17" y="12"/>
                  </a:cubicBezTo>
                  <a:cubicBezTo>
                    <a:pt x="18" y="12"/>
                    <a:pt x="17" y="14"/>
                    <a:pt x="17" y="14"/>
                  </a:cubicBezTo>
                  <a:cubicBezTo>
                    <a:pt x="16" y="15"/>
                    <a:pt x="17" y="15"/>
                    <a:pt x="18" y="16"/>
                  </a:cubicBezTo>
                  <a:cubicBezTo>
                    <a:pt x="20" y="16"/>
                    <a:pt x="21" y="17"/>
                    <a:pt x="23" y="17"/>
                  </a:cubicBezTo>
                  <a:cubicBezTo>
                    <a:pt x="24" y="17"/>
                    <a:pt x="26" y="15"/>
                    <a:pt x="26"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83" name="Freeform 84"/>
            <p:cNvSpPr/>
            <p:nvPr/>
          </p:nvSpPr>
          <p:spPr bwMode="auto">
            <a:xfrm>
              <a:off x="2686406" y="2744803"/>
              <a:ext cx="25260" cy="21051"/>
            </a:xfrm>
            <a:custGeom>
              <a:avLst/>
              <a:gdLst>
                <a:gd name="T0" fmla="*/ 1 w 5"/>
                <a:gd name="T1" fmla="*/ 0 h 4"/>
                <a:gd name="T2" fmla="*/ 1 w 5"/>
                <a:gd name="T3" fmla="*/ 3 h 4"/>
                <a:gd name="T4" fmla="*/ 4 w 5"/>
                <a:gd name="T5" fmla="*/ 2 h 4"/>
                <a:gd name="T6" fmla="*/ 3 w 5"/>
                <a:gd name="T7" fmla="*/ 1 h 4"/>
                <a:gd name="T8" fmla="*/ 1 w 5"/>
                <a:gd name="T9" fmla="*/ 0 h 4"/>
              </a:gdLst>
              <a:ahLst/>
              <a:cxnLst>
                <a:cxn ang="0">
                  <a:pos x="T0" y="T1"/>
                </a:cxn>
                <a:cxn ang="0">
                  <a:pos x="T2" y="T3"/>
                </a:cxn>
                <a:cxn ang="0">
                  <a:pos x="T4" y="T5"/>
                </a:cxn>
                <a:cxn ang="0">
                  <a:pos x="T6" y="T7"/>
                </a:cxn>
                <a:cxn ang="0">
                  <a:pos x="T8" y="T9"/>
                </a:cxn>
              </a:cxnLst>
              <a:rect l="0" t="0" r="r" b="b"/>
              <a:pathLst>
                <a:path w="5" h="4">
                  <a:moveTo>
                    <a:pt x="1" y="0"/>
                  </a:moveTo>
                  <a:cubicBezTo>
                    <a:pt x="0" y="1"/>
                    <a:pt x="0" y="2"/>
                    <a:pt x="1" y="3"/>
                  </a:cubicBezTo>
                  <a:cubicBezTo>
                    <a:pt x="2" y="4"/>
                    <a:pt x="3" y="3"/>
                    <a:pt x="4" y="2"/>
                  </a:cubicBezTo>
                  <a:cubicBezTo>
                    <a:pt x="5" y="2"/>
                    <a:pt x="3" y="1"/>
                    <a:pt x="3" y="1"/>
                  </a:cubicBezTo>
                  <a:cubicBezTo>
                    <a:pt x="2" y="1"/>
                    <a:pt x="2"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84" name="Freeform 85"/>
            <p:cNvSpPr/>
            <p:nvPr/>
          </p:nvSpPr>
          <p:spPr bwMode="auto">
            <a:xfrm>
              <a:off x="2707457" y="2740594"/>
              <a:ext cx="18945" cy="10525"/>
            </a:xfrm>
            <a:custGeom>
              <a:avLst/>
              <a:gdLst>
                <a:gd name="T0" fmla="*/ 1 w 4"/>
                <a:gd name="T1" fmla="*/ 0 h 2"/>
                <a:gd name="T2" fmla="*/ 3 w 4"/>
                <a:gd name="T3" fmla="*/ 2 h 2"/>
                <a:gd name="T4" fmla="*/ 2 w 4"/>
                <a:gd name="T5" fmla="*/ 0 h 2"/>
                <a:gd name="T6" fmla="*/ 1 w 4"/>
                <a:gd name="T7" fmla="*/ 0 h 2"/>
              </a:gdLst>
              <a:ahLst/>
              <a:cxnLst>
                <a:cxn ang="0">
                  <a:pos x="T0" y="T1"/>
                </a:cxn>
                <a:cxn ang="0">
                  <a:pos x="T2" y="T3"/>
                </a:cxn>
                <a:cxn ang="0">
                  <a:pos x="T4" y="T5"/>
                </a:cxn>
                <a:cxn ang="0">
                  <a:pos x="T6" y="T7"/>
                </a:cxn>
              </a:cxnLst>
              <a:rect l="0" t="0" r="r" b="b"/>
              <a:pathLst>
                <a:path w="4" h="2">
                  <a:moveTo>
                    <a:pt x="1" y="0"/>
                  </a:moveTo>
                  <a:cubicBezTo>
                    <a:pt x="0" y="1"/>
                    <a:pt x="1" y="2"/>
                    <a:pt x="3" y="2"/>
                  </a:cubicBezTo>
                  <a:cubicBezTo>
                    <a:pt x="4" y="2"/>
                    <a:pt x="3" y="1"/>
                    <a:pt x="2" y="0"/>
                  </a:cubicBezTo>
                  <a:cubicBezTo>
                    <a:pt x="2"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85" name="Freeform 86"/>
            <p:cNvSpPr/>
            <p:nvPr/>
          </p:nvSpPr>
          <p:spPr bwMode="auto">
            <a:xfrm>
              <a:off x="2776922" y="2570087"/>
              <a:ext cx="29471" cy="25260"/>
            </a:xfrm>
            <a:custGeom>
              <a:avLst/>
              <a:gdLst>
                <a:gd name="T0" fmla="*/ 2 w 6"/>
                <a:gd name="T1" fmla="*/ 5 h 5"/>
                <a:gd name="T2" fmla="*/ 5 w 6"/>
                <a:gd name="T3" fmla="*/ 3 h 5"/>
                <a:gd name="T4" fmla="*/ 4 w 6"/>
                <a:gd name="T5" fmla="*/ 0 h 5"/>
                <a:gd name="T6" fmla="*/ 0 w 6"/>
                <a:gd name="T7" fmla="*/ 2 h 5"/>
                <a:gd name="T8" fmla="*/ 2 w 6"/>
                <a:gd name="T9" fmla="*/ 5 h 5"/>
              </a:gdLst>
              <a:ahLst/>
              <a:cxnLst>
                <a:cxn ang="0">
                  <a:pos x="T0" y="T1"/>
                </a:cxn>
                <a:cxn ang="0">
                  <a:pos x="T2" y="T3"/>
                </a:cxn>
                <a:cxn ang="0">
                  <a:pos x="T4" y="T5"/>
                </a:cxn>
                <a:cxn ang="0">
                  <a:pos x="T6" y="T7"/>
                </a:cxn>
                <a:cxn ang="0">
                  <a:pos x="T8" y="T9"/>
                </a:cxn>
              </a:cxnLst>
              <a:rect l="0" t="0" r="r" b="b"/>
              <a:pathLst>
                <a:path w="6" h="5">
                  <a:moveTo>
                    <a:pt x="2" y="5"/>
                  </a:moveTo>
                  <a:cubicBezTo>
                    <a:pt x="3" y="5"/>
                    <a:pt x="4" y="4"/>
                    <a:pt x="5" y="3"/>
                  </a:cubicBezTo>
                  <a:cubicBezTo>
                    <a:pt x="5" y="3"/>
                    <a:pt x="6" y="0"/>
                    <a:pt x="4" y="0"/>
                  </a:cubicBezTo>
                  <a:cubicBezTo>
                    <a:pt x="2" y="0"/>
                    <a:pt x="0" y="1"/>
                    <a:pt x="0" y="2"/>
                  </a:cubicBezTo>
                  <a:cubicBezTo>
                    <a:pt x="0" y="3"/>
                    <a:pt x="0"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86" name="Freeform 87"/>
            <p:cNvSpPr/>
            <p:nvPr/>
          </p:nvSpPr>
          <p:spPr bwMode="auto">
            <a:xfrm>
              <a:off x="2696931" y="2490096"/>
              <a:ext cx="33680" cy="21051"/>
            </a:xfrm>
            <a:custGeom>
              <a:avLst/>
              <a:gdLst>
                <a:gd name="T0" fmla="*/ 7 w 7"/>
                <a:gd name="T1" fmla="*/ 4 h 4"/>
                <a:gd name="T2" fmla="*/ 7 w 7"/>
                <a:gd name="T3" fmla="*/ 1 h 4"/>
                <a:gd name="T4" fmla="*/ 2 w 7"/>
                <a:gd name="T5" fmla="*/ 1 h 4"/>
                <a:gd name="T6" fmla="*/ 3 w 7"/>
                <a:gd name="T7" fmla="*/ 3 h 4"/>
                <a:gd name="T8" fmla="*/ 7 w 7"/>
                <a:gd name="T9" fmla="*/ 4 h 4"/>
              </a:gdLst>
              <a:ahLst/>
              <a:cxnLst>
                <a:cxn ang="0">
                  <a:pos x="T0" y="T1"/>
                </a:cxn>
                <a:cxn ang="0">
                  <a:pos x="T2" y="T3"/>
                </a:cxn>
                <a:cxn ang="0">
                  <a:pos x="T4" y="T5"/>
                </a:cxn>
                <a:cxn ang="0">
                  <a:pos x="T6" y="T7"/>
                </a:cxn>
                <a:cxn ang="0">
                  <a:pos x="T8" y="T9"/>
                </a:cxn>
              </a:cxnLst>
              <a:rect l="0" t="0" r="r" b="b"/>
              <a:pathLst>
                <a:path w="7" h="4">
                  <a:moveTo>
                    <a:pt x="7" y="4"/>
                  </a:moveTo>
                  <a:cubicBezTo>
                    <a:pt x="7" y="3"/>
                    <a:pt x="7" y="2"/>
                    <a:pt x="7" y="1"/>
                  </a:cubicBezTo>
                  <a:cubicBezTo>
                    <a:pt x="7" y="0"/>
                    <a:pt x="3" y="1"/>
                    <a:pt x="2" y="1"/>
                  </a:cubicBezTo>
                  <a:cubicBezTo>
                    <a:pt x="0" y="1"/>
                    <a:pt x="2" y="2"/>
                    <a:pt x="3" y="3"/>
                  </a:cubicBezTo>
                  <a:cubicBezTo>
                    <a:pt x="4" y="4"/>
                    <a:pt x="6" y="4"/>
                    <a:pt x="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87" name="Freeform 88"/>
            <p:cNvSpPr/>
            <p:nvPr/>
          </p:nvSpPr>
          <p:spPr bwMode="auto">
            <a:xfrm>
              <a:off x="2915853" y="2799533"/>
              <a:ext cx="29471" cy="21051"/>
            </a:xfrm>
            <a:custGeom>
              <a:avLst/>
              <a:gdLst>
                <a:gd name="T0" fmla="*/ 3 w 6"/>
                <a:gd name="T1" fmla="*/ 0 h 4"/>
                <a:gd name="T2" fmla="*/ 1 w 6"/>
                <a:gd name="T3" fmla="*/ 1 h 4"/>
                <a:gd name="T4" fmla="*/ 2 w 6"/>
                <a:gd name="T5" fmla="*/ 4 h 4"/>
                <a:gd name="T6" fmla="*/ 5 w 6"/>
                <a:gd name="T7" fmla="*/ 2 h 4"/>
                <a:gd name="T8" fmla="*/ 3 w 6"/>
                <a:gd name="T9" fmla="*/ 2 h 4"/>
                <a:gd name="T10" fmla="*/ 3 w 6"/>
                <a:gd name="T11" fmla="*/ 0 h 4"/>
              </a:gdLst>
              <a:ahLst/>
              <a:cxnLst>
                <a:cxn ang="0">
                  <a:pos x="T0" y="T1"/>
                </a:cxn>
                <a:cxn ang="0">
                  <a:pos x="T2" y="T3"/>
                </a:cxn>
                <a:cxn ang="0">
                  <a:pos x="T4" y="T5"/>
                </a:cxn>
                <a:cxn ang="0">
                  <a:pos x="T6" y="T7"/>
                </a:cxn>
                <a:cxn ang="0">
                  <a:pos x="T8" y="T9"/>
                </a:cxn>
                <a:cxn ang="0">
                  <a:pos x="T10" y="T11"/>
                </a:cxn>
              </a:cxnLst>
              <a:rect l="0" t="0" r="r" b="b"/>
              <a:pathLst>
                <a:path w="6" h="4">
                  <a:moveTo>
                    <a:pt x="3" y="0"/>
                  </a:moveTo>
                  <a:cubicBezTo>
                    <a:pt x="3" y="0"/>
                    <a:pt x="1" y="1"/>
                    <a:pt x="1" y="1"/>
                  </a:cubicBezTo>
                  <a:cubicBezTo>
                    <a:pt x="0" y="2"/>
                    <a:pt x="1" y="4"/>
                    <a:pt x="2" y="4"/>
                  </a:cubicBezTo>
                  <a:cubicBezTo>
                    <a:pt x="4" y="4"/>
                    <a:pt x="4" y="3"/>
                    <a:pt x="5" y="2"/>
                  </a:cubicBezTo>
                  <a:cubicBezTo>
                    <a:pt x="6" y="2"/>
                    <a:pt x="4" y="2"/>
                    <a:pt x="3" y="2"/>
                  </a:cubicBezTo>
                  <a:cubicBezTo>
                    <a:pt x="3" y="2"/>
                    <a:pt x="3"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88" name="Freeform 89"/>
            <p:cNvSpPr/>
            <p:nvPr/>
          </p:nvSpPr>
          <p:spPr bwMode="auto">
            <a:xfrm>
              <a:off x="2566420" y="2296435"/>
              <a:ext cx="473629" cy="513624"/>
            </a:xfrm>
            <a:custGeom>
              <a:avLst/>
              <a:gdLst>
                <a:gd name="T0" fmla="*/ 5 w 95"/>
                <a:gd name="T1" fmla="*/ 27 h 103"/>
                <a:gd name="T2" fmla="*/ 8 w 95"/>
                <a:gd name="T3" fmla="*/ 32 h 103"/>
                <a:gd name="T4" fmla="*/ 11 w 95"/>
                <a:gd name="T5" fmla="*/ 36 h 103"/>
                <a:gd name="T6" fmla="*/ 23 w 95"/>
                <a:gd name="T7" fmla="*/ 39 h 103"/>
                <a:gd name="T8" fmla="*/ 33 w 95"/>
                <a:gd name="T9" fmla="*/ 38 h 103"/>
                <a:gd name="T10" fmla="*/ 43 w 95"/>
                <a:gd name="T11" fmla="*/ 39 h 103"/>
                <a:gd name="T12" fmla="*/ 50 w 95"/>
                <a:gd name="T13" fmla="*/ 46 h 103"/>
                <a:gd name="T14" fmla="*/ 52 w 95"/>
                <a:gd name="T15" fmla="*/ 55 h 103"/>
                <a:gd name="T16" fmla="*/ 49 w 95"/>
                <a:gd name="T17" fmla="*/ 64 h 103"/>
                <a:gd name="T18" fmla="*/ 42 w 95"/>
                <a:gd name="T19" fmla="*/ 74 h 103"/>
                <a:gd name="T20" fmla="*/ 30 w 95"/>
                <a:gd name="T21" fmla="*/ 74 h 103"/>
                <a:gd name="T22" fmla="*/ 29 w 95"/>
                <a:gd name="T23" fmla="*/ 85 h 103"/>
                <a:gd name="T24" fmla="*/ 44 w 95"/>
                <a:gd name="T25" fmla="*/ 84 h 103"/>
                <a:gd name="T26" fmla="*/ 51 w 95"/>
                <a:gd name="T27" fmla="*/ 90 h 103"/>
                <a:gd name="T28" fmla="*/ 54 w 95"/>
                <a:gd name="T29" fmla="*/ 97 h 103"/>
                <a:gd name="T30" fmla="*/ 63 w 95"/>
                <a:gd name="T31" fmla="*/ 99 h 103"/>
                <a:gd name="T32" fmla="*/ 69 w 95"/>
                <a:gd name="T33" fmla="*/ 96 h 103"/>
                <a:gd name="T34" fmla="*/ 63 w 95"/>
                <a:gd name="T35" fmla="*/ 91 h 103"/>
                <a:gd name="T36" fmla="*/ 66 w 95"/>
                <a:gd name="T37" fmla="*/ 90 h 103"/>
                <a:gd name="T38" fmla="*/ 74 w 95"/>
                <a:gd name="T39" fmla="*/ 95 h 103"/>
                <a:gd name="T40" fmla="*/ 78 w 95"/>
                <a:gd name="T41" fmla="*/ 97 h 103"/>
                <a:gd name="T42" fmla="*/ 78 w 95"/>
                <a:gd name="T43" fmla="*/ 92 h 103"/>
                <a:gd name="T44" fmla="*/ 77 w 95"/>
                <a:gd name="T45" fmla="*/ 86 h 103"/>
                <a:gd name="T46" fmla="*/ 72 w 95"/>
                <a:gd name="T47" fmla="*/ 80 h 103"/>
                <a:gd name="T48" fmla="*/ 70 w 95"/>
                <a:gd name="T49" fmla="*/ 75 h 103"/>
                <a:gd name="T50" fmla="*/ 70 w 95"/>
                <a:gd name="T51" fmla="*/ 71 h 103"/>
                <a:gd name="T52" fmla="*/ 75 w 95"/>
                <a:gd name="T53" fmla="*/ 69 h 103"/>
                <a:gd name="T54" fmla="*/ 79 w 95"/>
                <a:gd name="T55" fmla="*/ 72 h 103"/>
                <a:gd name="T56" fmla="*/ 80 w 95"/>
                <a:gd name="T57" fmla="*/ 76 h 103"/>
                <a:gd name="T58" fmla="*/ 84 w 95"/>
                <a:gd name="T59" fmla="*/ 77 h 103"/>
                <a:gd name="T60" fmla="*/ 89 w 95"/>
                <a:gd name="T61" fmla="*/ 74 h 103"/>
                <a:gd name="T62" fmla="*/ 92 w 95"/>
                <a:gd name="T63" fmla="*/ 67 h 103"/>
                <a:gd name="T64" fmla="*/ 91 w 95"/>
                <a:gd name="T65" fmla="*/ 65 h 103"/>
                <a:gd name="T66" fmla="*/ 86 w 95"/>
                <a:gd name="T67" fmla="*/ 63 h 103"/>
                <a:gd name="T68" fmla="*/ 85 w 95"/>
                <a:gd name="T69" fmla="*/ 62 h 103"/>
                <a:gd name="T70" fmla="*/ 81 w 95"/>
                <a:gd name="T71" fmla="*/ 56 h 103"/>
                <a:gd name="T72" fmla="*/ 76 w 95"/>
                <a:gd name="T73" fmla="*/ 52 h 103"/>
                <a:gd name="T74" fmla="*/ 72 w 95"/>
                <a:gd name="T75" fmla="*/ 49 h 103"/>
                <a:gd name="T76" fmla="*/ 76 w 95"/>
                <a:gd name="T77" fmla="*/ 46 h 103"/>
                <a:gd name="T78" fmla="*/ 78 w 95"/>
                <a:gd name="T79" fmla="*/ 41 h 103"/>
                <a:gd name="T80" fmla="*/ 73 w 95"/>
                <a:gd name="T81" fmla="*/ 35 h 103"/>
                <a:gd name="T82" fmla="*/ 69 w 95"/>
                <a:gd name="T83" fmla="*/ 30 h 103"/>
                <a:gd name="T84" fmla="*/ 63 w 95"/>
                <a:gd name="T85" fmla="*/ 26 h 103"/>
                <a:gd name="T86" fmla="*/ 56 w 95"/>
                <a:gd name="T87" fmla="*/ 21 h 103"/>
                <a:gd name="T88" fmla="*/ 50 w 95"/>
                <a:gd name="T89" fmla="*/ 15 h 103"/>
                <a:gd name="T90" fmla="*/ 40 w 95"/>
                <a:gd name="T91" fmla="*/ 17 h 103"/>
                <a:gd name="T92" fmla="*/ 35 w 95"/>
                <a:gd name="T93" fmla="*/ 16 h 103"/>
                <a:gd name="T94" fmla="*/ 30 w 95"/>
                <a:gd name="T95" fmla="*/ 16 h 103"/>
                <a:gd name="T96" fmla="*/ 35 w 95"/>
                <a:gd name="T97" fmla="*/ 7 h 103"/>
                <a:gd name="T98" fmla="*/ 31 w 95"/>
                <a:gd name="T99" fmla="*/ 2 h 103"/>
                <a:gd name="T100" fmla="*/ 29 w 95"/>
                <a:gd name="T101" fmla="*/ 5 h 103"/>
                <a:gd name="T102" fmla="*/ 23 w 95"/>
                <a:gd name="T103" fmla="*/ 8 h 103"/>
                <a:gd name="T104" fmla="*/ 20 w 95"/>
                <a:gd name="T105" fmla="*/ 16 h 103"/>
                <a:gd name="T106" fmla="*/ 27 w 95"/>
                <a:gd name="T107" fmla="*/ 26 h 103"/>
                <a:gd name="T108" fmla="*/ 22 w 95"/>
                <a:gd name="T109" fmla="*/ 27 h 103"/>
                <a:gd name="T110" fmla="*/ 19 w 95"/>
                <a:gd name="T111" fmla="*/ 23 h 103"/>
                <a:gd name="T112" fmla="*/ 24 w 95"/>
                <a:gd name="T113" fmla="*/ 3 h 103"/>
                <a:gd name="T114" fmla="*/ 12 w 95"/>
                <a:gd name="T115" fmla="*/ 3 h 103"/>
                <a:gd name="T116" fmla="*/ 1 w 95"/>
                <a:gd name="T117" fmla="*/ 1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5" h="103">
                  <a:moveTo>
                    <a:pt x="1" y="22"/>
                  </a:moveTo>
                  <a:cubicBezTo>
                    <a:pt x="2" y="23"/>
                    <a:pt x="2" y="23"/>
                    <a:pt x="2" y="23"/>
                  </a:cubicBezTo>
                  <a:cubicBezTo>
                    <a:pt x="2" y="24"/>
                    <a:pt x="2" y="25"/>
                    <a:pt x="2" y="26"/>
                  </a:cubicBezTo>
                  <a:cubicBezTo>
                    <a:pt x="3" y="27"/>
                    <a:pt x="4" y="27"/>
                    <a:pt x="5" y="27"/>
                  </a:cubicBezTo>
                  <a:cubicBezTo>
                    <a:pt x="7" y="28"/>
                    <a:pt x="8" y="29"/>
                    <a:pt x="8" y="29"/>
                  </a:cubicBezTo>
                  <a:cubicBezTo>
                    <a:pt x="8" y="30"/>
                    <a:pt x="5" y="29"/>
                    <a:pt x="4" y="29"/>
                  </a:cubicBezTo>
                  <a:cubicBezTo>
                    <a:pt x="4" y="29"/>
                    <a:pt x="4" y="30"/>
                    <a:pt x="5" y="32"/>
                  </a:cubicBezTo>
                  <a:cubicBezTo>
                    <a:pt x="6" y="33"/>
                    <a:pt x="6" y="32"/>
                    <a:pt x="8" y="32"/>
                  </a:cubicBezTo>
                  <a:cubicBezTo>
                    <a:pt x="9" y="33"/>
                    <a:pt x="9" y="34"/>
                    <a:pt x="9" y="34"/>
                  </a:cubicBezTo>
                  <a:cubicBezTo>
                    <a:pt x="9" y="35"/>
                    <a:pt x="6" y="33"/>
                    <a:pt x="7" y="34"/>
                  </a:cubicBezTo>
                  <a:cubicBezTo>
                    <a:pt x="7" y="34"/>
                    <a:pt x="8" y="36"/>
                    <a:pt x="9" y="36"/>
                  </a:cubicBezTo>
                  <a:cubicBezTo>
                    <a:pt x="10" y="37"/>
                    <a:pt x="10" y="36"/>
                    <a:pt x="11" y="36"/>
                  </a:cubicBezTo>
                  <a:cubicBezTo>
                    <a:pt x="12" y="36"/>
                    <a:pt x="12" y="37"/>
                    <a:pt x="13" y="37"/>
                  </a:cubicBezTo>
                  <a:cubicBezTo>
                    <a:pt x="13" y="37"/>
                    <a:pt x="14" y="36"/>
                    <a:pt x="15" y="36"/>
                  </a:cubicBezTo>
                  <a:cubicBezTo>
                    <a:pt x="16" y="36"/>
                    <a:pt x="16" y="38"/>
                    <a:pt x="17" y="38"/>
                  </a:cubicBezTo>
                  <a:cubicBezTo>
                    <a:pt x="18" y="39"/>
                    <a:pt x="22" y="39"/>
                    <a:pt x="23" y="39"/>
                  </a:cubicBezTo>
                  <a:cubicBezTo>
                    <a:pt x="24" y="39"/>
                    <a:pt x="24" y="39"/>
                    <a:pt x="24" y="39"/>
                  </a:cubicBezTo>
                  <a:cubicBezTo>
                    <a:pt x="25" y="39"/>
                    <a:pt x="25" y="39"/>
                    <a:pt x="26" y="39"/>
                  </a:cubicBezTo>
                  <a:cubicBezTo>
                    <a:pt x="27" y="38"/>
                    <a:pt x="26" y="39"/>
                    <a:pt x="27" y="39"/>
                  </a:cubicBezTo>
                  <a:cubicBezTo>
                    <a:pt x="27" y="39"/>
                    <a:pt x="32" y="38"/>
                    <a:pt x="33" y="38"/>
                  </a:cubicBezTo>
                  <a:cubicBezTo>
                    <a:pt x="34" y="38"/>
                    <a:pt x="37" y="38"/>
                    <a:pt x="37" y="38"/>
                  </a:cubicBezTo>
                  <a:cubicBezTo>
                    <a:pt x="38" y="38"/>
                    <a:pt x="39" y="40"/>
                    <a:pt x="40" y="41"/>
                  </a:cubicBezTo>
                  <a:cubicBezTo>
                    <a:pt x="41" y="41"/>
                    <a:pt x="41" y="40"/>
                    <a:pt x="41" y="40"/>
                  </a:cubicBezTo>
                  <a:cubicBezTo>
                    <a:pt x="41" y="39"/>
                    <a:pt x="43" y="39"/>
                    <a:pt x="43" y="39"/>
                  </a:cubicBezTo>
                  <a:cubicBezTo>
                    <a:pt x="44" y="39"/>
                    <a:pt x="44" y="39"/>
                    <a:pt x="43" y="40"/>
                  </a:cubicBezTo>
                  <a:cubicBezTo>
                    <a:pt x="43" y="41"/>
                    <a:pt x="43" y="42"/>
                    <a:pt x="43" y="43"/>
                  </a:cubicBezTo>
                  <a:cubicBezTo>
                    <a:pt x="44" y="44"/>
                    <a:pt x="45" y="44"/>
                    <a:pt x="46" y="45"/>
                  </a:cubicBezTo>
                  <a:cubicBezTo>
                    <a:pt x="47" y="45"/>
                    <a:pt x="49" y="46"/>
                    <a:pt x="50" y="46"/>
                  </a:cubicBezTo>
                  <a:cubicBezTo>
                    <a:pt x="51" y="46"/>
                    <a:pt x="52" y="46"/>
                    <a:pt x="51" y="47"/>
                  </a:cubicBezTo>
                  <a:cubicBezTo>
                    <a:pt x="50" y="47"/>
                    <a:pt x="50" y="50"/>
                    <a:pt x="50" y="51"/>
                  </a:cubicBezTo>
                  <a:cubicBezTo>
                    <a:pt x="51" y="52"/>
                    <a:pt x="51" y="53"/>
                    <a:pt x="52" y="53"/>
                  </a:cubicBezTo>
                  <a:cubicBezTo>
                    <a:pt x="53" y="53"/>
                    <a:pt x="53" y="53"/>
                    <a:pt x="52" y="55"/>
                  </a:cubicBezTo>
                  <a:cubicBezTo>
                    <a:pt x="52" y="57"/>
                    <a:pt x="54" y="59"/>
                    <a:pt x="53" y="60"/>
                  </a:cubicBezTo>
                  <a:cubicBezTo>
                    <a:pt x="53" y="61"/>
                    <a:pt x="52" y="61"/>
                    <a:pt x="51" y="61"/>
                  </a:cubicBezTo>
                  <a:cubicBezTo>
                    <a:pt x="51" y="61"/>
                    <a:pt x="52" y="62"/>
                    <a:pt x="52" y="63"/>
                  </a:cubicBezTo>
                  <a:cubicBezTo>
                    <a:pt x="53" y="63"/>
                    <a:pt x="50" y="64"/>
                    <a:pt x="49" y="64"/>
                  </a:cubicBezTo>
                  <a:cubicBezTo>
                    <a:pt x="48" y="64"/>
                    <a:pt x="45" y="66"/>
                    <a:pt x="45" y="67"/>
                  </a:cubicBezTo>
                  <a:cubicBezTo>
                    <a:pt x="45" y="68"/>
                    <a:pt x="46" y="71"/>
                    <a:pt x="47" y="72"/>
                  </a:cubicBezTo>
                  <a:cubicBezTo>
                    <a:pt x="47" y="73"/>
                    <a:pt x="45" y="73"/>
                    <a:pt x="44" y="74"/>
                  </a:cubicBezTo>
                  <a:cubicBezTo>
                    <a:pt x="42" y="74"/>
                    <a:pt x="43" y="74"/>
                    <a:pt x="42" y="74"/>
                  </a:cubicBezTo>
                  <a:cubicBezTo>
                    <a:pt x="41" y="73"/>
                    <a:pt x="40" y="74"/>
                    <a:pt x="39" y="74"/>
                  </a:cubicBezTo>
                  <a:cubicBezTo>
                    <a:pt x="38" y="74"/>
                    <a:pt x="37" y="73"/>
                    <a:pt x="36" y="73"/>
                  </a:cubicBezTo>
                  <a:cubicBezTo>
                    <a:pt x="36" y="72"/>
                    <a:pt x="33" y="73"/>
                    <a:pt x="32" y="73"/>
                  </a:cubicBezTo>
                  <a:cubicBezTo>
                    <a:pt x="32" y="73"/>
                    <a:pt x="31" y="74"/>
                    <a:pt x="30" y="74"/>
                  </a:cubicBezTo>
                  <a:cubicBezTo>
                    <a:pt x="29" y="75"/>
                    <a:pt x="31" y="75"/>
                    <a:pt x="31" y="76"/>
                  </a:cubicBezTo>
                  <a:cubicBezTo>
                    <a:pt x="32" y="76"/>
                    <a:pt x="31" y="78"/>
                    <a:pt x="30" y="79"/>
                  </a:cubicBezTo>
                  <a:cubicBezTo>
                    <a:pt x="30" y="79"/>
                    <a:pt x="28" y="80"/>
                    <a:pt x="27" y="81"/>
                  </a:cubicBezTo>
                  <a:cubicBezTo>
                    <a:pt x="27" y="81"/>
                    <a:pt x="28" y="84"/>
                    <a:pt x="29" y="85"/>
                  </a:cubicBezTo>
                  <a:cubicBezTo>
                    <a:pt x="29" y="85"/>
                    <a:pt x="32" y="86"/>
                    <a:pt x="33" y="85"/>
                  </a:cubicBezTo>
                  <a:cubicBezTo>
                    <a:pt x="34" y="85"/>
                    <a:pt x="38" y="83"/>
                    <a:pt x="39" y="83"/>
                  </a:cubicBezTo>
                  <a:cubicBezTo>
                    <a:pt x="40" y="83"/>
                    <a:pt x="41" y="84"/>
                    <a:pt x="42" y="84"/>
                  </a:cubicBezTo>
                  <a:cubicBezTo>
                    <a:pt x="43" y="85"/>
                    <a:pt x="43" y="85"/>
                    <a:pt x="44" y="84"/>
                  </a:cubicBezTo>
                  <a:cubicBezTo>
                    <a:pt x="44" y="83"/>
                    <a:pt x="46" y="85"/>
                    <a:pt x="47" y="85"/>
                  </a:cubicBezTo>
                  <a:cubicBezTo>
                    <a:pt x="47" y="86"/>
                    <a:pt x="46" y="88"/>
                    <a:pt x="46" y="88"/>
                  </a:cubicBezTo>
                  <a:cubicBezTo>
                    <a:pt x="47" y="89"/>
                    <a:pt x="48" y="89"/>
                    <a:pt x="49" y="89"/>
                  </a:cubicBezTo>
                  <a:cubicBezTo>
                    <a:pt x="50" y="89"/>
                    <a:pt x="51" y="89"/>
                    <a:pt x="51" y="90"/>
                  </a:cubicBezTo>
                  <a:cubicBezTo>
                    <a:pt x="52" y="90"/>
                    <a:pt x="50" y="91"/>
                    <a:pt x="49" y="91"/>
                  </a:cubicBezTo>
                  <a:cubicBezTo>
                    <a:pt x="48" y="92"/>
                    <a:pt x="49" y="93"/>
                    <a:pt x="51" y="93"/>
                  </a:cubicBezTo>
                  <a:cubicBezTo>
                    <a:pt x="52" y="94"/>
                    <a:pt x="51" y="95"/>
                    <a:pt x="52" y="95"/>
                  </a:cubicBezTo>
                  <a:cubicBezTo>
                    <a:pt x="52" y="96"/>
                    <a:pt x="53" y="97"/>
                    <a:pt x="54" y="97"/>
                  </a:cubicBezTo>
                  <a:cubicBezTo>
                    <a:pt x="55" y="97"/>
                    <a:pt x="54" y="96"/>
                    <a:pt x="54" y="95"/>
                  </a:cubicBezTo>
                  <a:cubicBezTo>
                    <a:pt x="54" y="95"/>
                    <a:pt x="56" y="96"/>
                    <a:pt x="57" y="97"/>
                  </a:cubicBezTo>
                  <a:cubicBezTo>
                    <a:pt x="59" y="97"/>
                    <a:pt x="58" y="97"/>
                    <a:pt x="58" y="98"/>
                  </a:cubicBezTo>
                  <a:cubicBezTo>
                    <a:pt x="59" y="98"/>
                    <a:pt x="62" y="99"/>
                    <a:pt x="63" y="99"/>
                  </a:cubicBezTo>
                  <a:cubicBezTo>
                    <a:pt x="64" y="99"/>
                    <a:pt x="66" y="102"/>
                    <a:pt x="68" y="103"/>
                  </a:cubicBezTo>
                  <a:cubicBezTo>
                    <a:pt x="69" y="103"/>
                    <a:pt x="70" y="101"/>
                    <a:pt x="70" y="101"/>
                  </a:cubicBezTo>
                  <a:cubicBezTo>
                    <a:pt x="71" y="100"/>
                    <a:pt x="70" y="99"/>
                    <a:pt x="70" y="99"/>
                  </a:cubicBezTo>
                  <a:cubicBezTo>
                    <a:pt x="71" y="98"/>
                    <a:pt x="70" y="96"/>
                    <a:pt x="69" y="96"/>
                  </a:cubicBezTo>
                  <a:cubicBezTo>
                    <a:pt x="68" y="96"/>
                    <a:pt x="67" y="95"/>
                    <a:pt x="66" y="94"/>
                  </a:cubicBezTo>
                  <a:cubicBezTo>
                    <a:pt x="64" y="92"/>
                    <a:pt x="65" y="92"/>
                    <a:pt x="66" y="92"/>
                  </a:cubicBezTo>
                  <a:cubicBezTo>
                    <a:pt x="66" y="91"/>
                    <a:pt x="65" y="91"/>
                    <a:pt x="64" y="92"/>
                  </a:cubicBezTo>
                  <a:cubicBezTo>
                    <a:pt x="64" y="92"/>
                    <a:pt x="63" y="92"/>
                    <a:pt x="63" y="91"/>
                  </a:cubicBezTo>
                  <a:cubicBezTo>
                    <a:pt x="62" y="90"/>
                    <a:pt x="62" y="88"/>
                    <a:pt x="62" y="88"/>
                  </a:cubicBezTo>
                  <a:cubicBezTo>
                    <a:pt x="62" y="88"/>
                    <a:pt x="62" y="88"/>
                    <a:pt x="63" y="88"/>
                  </a:cubicBezTo>
                  <a:cubicBezTo>
                    <a:pt x="63" y="89"/>
                    <a:pt x="63" y="88"/>
                    <a:pt x="64" y="88"/>
                  </a:cubicBezTo>
                  <a:cubicBezTo>
                    <a:pt x="64" y="88"/>
                    <a:pt x="65" y="90"/>
                    <a:pt x="66" y="90"/>
                  </a:cubicBezTo>
                  <a:cubicBezTo>
                    <a:pt x="66" y="91"/>
                    <a:pt x="67" y="90"/>
                    <a:pt x="67" y="90"/>
                  </a:cubicBezTo>
                  <a:cubicBezTo>
                    <a:pt x="67" y="89"/>
                    <a:pt x="68" y="91"/>
                    <a:pt x="68" y="92"/>
                  </a:cubicBezTo>
                  <a:cubicBezTo>
                    <a:pt x="69" y="93"/>
                    <a:pt x="71" y="93"/>
                    <a:pt x="71" y="94"/>
                  </a:cubicBezTo>
                  <a:cubicBezTo>
                    <a:pt x="71" y="95"/>
                    <a:pt x="73" y="95"/>
                    <a:pt x="74" y="95"/>
                  </a:cubicBezTo>
                  <a:cubicBezTo>
                    <a:pt x="74" y="96"/>
                    <a:pt x="73" y="97"/>
                    <a:pt x="73" y="98"/>
                  </a:cubicBezTo>
                  <a:cubicBezTo>
                    <a:pt x="73" y="98"/>
                    <a:pt x="74" y="98"/>
                    <a:pt x="74" y="98"/>
                  </a:cubicBezTo>
                  <a:cubicBezTo>
                    <a:pt x="75" y="98"/>
                    <a:pt x="75" y="98"/>
                    <a:pt x="76" y="99"/>
                  </a:cubicBezTo>
                  <a:cubicBezTo>
                    <a:pt x="76" y="99"/>
                    <a:pt x="77" y="98"/>
                    <a:pt x="78" y="97"/>
                  </a:cubicBezTo>
                  <a:cubicBezTo>
                    <a:pt x="78" y="97"/>
                    <a:pt x="76" y="97"/>
                    <a:pt x="76" y="96"/>
                  </a:cubicBezTo>
                  <a:cubicBezTo>
                    <a:pt x="76" y="96"/>
                    <a:pt x="76" y="95"/>
                    <a:pt x="77" y="94"/>
                  </a:cubicBezTo>
                  <a:cubicBezTo>
                    <a:pt x="77" y="93"/>
                    <a:pt x="77" y="92"/>
                    <a:pt x="77" y="92"/>
                  </a:cubicBezTo>
                  <a:cubicBezTo>
                    <a:pt x="77" y="91"/>
                    <a:pt x="77" y="92"/>
                    <a:pt x="78" y="92"/>
                  </a:cubicBezTo>
                  <a:cubicBezTo>
                    <a:pt x="78" y="93"/>
                    <a:pt x="79" y="92"/>
                    <a:pt x="79" y="92"/>
                  </a:cubicBezTo>
                  <a:cubicBezTo>
                    <a:pt x="80" y="92"/>
                    <a:pt x="79" y="91"/>
                    <a:pt x="79" y="90"/>
                  </a:cubicBezTo>
                  <a:cubicBezTo>
                    <a:pt x="80" y="90"/>
                    <a:pt x="79" y="89"/>
                    <a:pt x="78" y="89"/>
                  </a:cubicBezTo>
                  <a:cubicBezTo>
                    <a:pt x="78" y="88"/>
                    <a:pt x="78" y="87"/>
                    <a:pt x="77" y="86"/>
                  </a:cubicBezTo>
                  <a:cubicBezTo>
                    <a:pt x="77" y="86"/>
                    <a:pt x="77" y="84"/>
                    <a:pt x="76" y="83"/>
                  </a:cubicBezTo>
                  <a:cubicBezTo>
                    <a:pt x="75" y="82"/>
                    <a:pt x="75" y="81"/>
                    <a:pt x="75" y="80"/>
                  </a:cubicBezTo>
                  <a:cubicBezTo>
                    <a:pt x="74" y="80"/>
                    <a:pt x="74" y="81"/>
                    <a:pt x="74" y="81"/>
                  </a:cubicBezTo>
                  <a:cubicBezTo>
                    <a:pt x="73" y="81"/>
                    <a:pt x="73" y="80"/>
                    <a:pt x="72" y="80"/>
                  </a:cubicBezTo>
                  <a:cubicBezTo>
                    <a:pt x="72" y="80"/>
                    <a:pt x="71" y="80"/>
                    <a:pt x="71" y="80"/>
                  </a:cubicBezTo>
                  <a:cubicBezTo>
                    <a:pt x="70" y="80"/>
                    <a:pt x="70" y="78"/>
                    <a:pt x="71" y="78"/>
                  </a:cubicBezTo>
                  <a:cubicBezTo>
                    <a:pt x="72" y="78"/>
                    <a:pt x="72" y="77"/>
                    <a:pt x="71" y="77"/>
                  </a:cubicBezTo>
                  <a:cubicBezTo>
                    <a:pt x="71" y="76"/>
                    <a:pt x="71" y="76"/>
                    <a:pt x="70" y="75"/>
                  </a:cubicBezTo>
                  <a:cubicBezTo>
                    <a:pt x="70" y="75"/>
                    <a:pt x="70" y="75"/>
                    <a:pt x="70" y="74"/>
                  </a:cubicBezTo>
                  <a:cubicBezTo>
                    <a:pt x="71" y="74"/>
                    <a:pt x="69" y="74"/>
                    <a:pt x="69" y="74"/>
                  </a:cubicBezTo>
                  <a:cubicBezTo>
                    <a:pt x="69" y="73"/>
                    <a:pt x="69" y="72"/>
                    <a:pt x="70" y="72"/>
                  </a:cubicBezTo>
                  <a:cubicBezTo>
                    <a:pt x="71" y="72"/>
                    <a:pt x="70" y="71"/>
                    <a:pt x="70" y="71"/>
                  </a:cubicBezTo>
                  <a:cubicBezTo>
                    <a:pt x="69" y="71"/>
                    <a:pt x="70" y="70"/>
                    <a:pt x="70" y="70"/>
                  </a:cubicBezTo>
                  <a:cubicBezTo>
                    <a:pt x="71" y="70"/>
                    <a:pt x="71" y="69"/>
                    <a:pt x="72" y="68"/>
                  </a:cubicBezTo>
                  <a:cubicBezTo>
                    <a:pt x="73" y="68"/>
                    <a:pt x="73" y="68"/>
                    <a:pt x="74" y="68"/>
                  </a:cubicBezTo>
                  <a:cubicBezTo>
                    <a:pt x="74" y="68"/>
                    <a:pt x="74" y="69"/>
                    <a:pt x="75" y="69"/>
                  </a:cubicBezTo>
                  <a:cubicBezTo>
                    <a:pt x="75" y="70"/>
                    <a:pt x="75" y="71"/>
                    <a:pt x="76" y="71"/>
                  </a:cubicBezTo>
                  <a:cubicBezTo>
                    <a:pt x="76" y="72"/>
                    <a:pt x="77" y="71"/>
                    <a:pt x="77" y="71"/>
                  </a:cubicBezTo>
                  <a:cubicBezTo>
                    <a:pt x="78" y="70"/>
                    <a:pt x="77" y="71"/>
                    <a:pt x="77" y="72"/>
                  </a:cubicBezTo>
                  <a:cubicBezTo>
                    <a:pt x="77" y="73"/>
                    <a:pt x="78" y="72"/>
                    <a:pt x="79" y="72"/>
                  </a:cubicBezTo>
                  <a:cubicBezTo>
                    <a:pt x="80" y="72"/>
                    <a:pt x="78" y="73"/>
                    <a:pt x="78" y="73"/>
                  </a:cubicBezTo>
                  <a:cubicBezTo>
                    <a:pt x="77" y="74"/>
                    <a:pt x="78" y="74"/>
                    <a:pt x="79" y="75"/>
                  </a:cubicBezTo>
                  <a:cubicBezTo>
                    <a:pt x="80" y="75"/>
                    <a:pt x="80" y="75"/>
                    <a:pt x="79" y="75"/>
                  </a:cubicBezTo>
                  <a:cubicBezTo>
                    <a:pt x="78" y="76"/>
                    <a:pt x="79" y="76"/>
                    <a:pt x="80" y="76"/>
                  </a:cubicBezTo>
                  <a:cubicBezTo>
                    <a:pt x="81" y="76"/>
                    <a:pt x="79" y="78"/>
                    <a:pt x="79" y="78"/>
                  </a:cubicBezTo>
                  <a:cubicBezTo>
                    <a:pt x="79" y="78"/>
                    <a:pt x="81" y="78"/>
                    <a:pt x="82" y="77"/>
                  </a:cubicBezTo>
                  <a:cubicBezTo>
                    <a:pt x="83" y="77"/>
                    <a:pt x="84" y="79"/>
                    <a:pt x="85" y="79"/>
                  </a:cubicBezTo>
                  <a:cubicBezTo>
                    <a:pt x="86" y="79"/>
                    <a:pt x="83" y="77"/>
                    <a:pt x="84" y="77"/>
                  </a:cubicBezTo>
                  <a:cubicBezTo>
                    <a:pt x="84" y="77"/>
                    <a:pt x="84" y="75"/>
                    <a:pt x="85" y="75"/>
                  </a:cubicBezTo>
                  <a:cubicBezTo>
                    <a:pt x="85" y="75"/>
                    <a:pt x="85" y="74"/>
                    <a:pt x="86" y="73"/>
                  </a:cubicBezTo>
                  <a:cubicBezTo>
                    <a:pt x="86" y="73"/>
                    <a:pt x="87" y="74"/>
                    <a:pt x="87" y="75"/>
                  </a:cubicBezTo>
                  <a:cubicBezTo>
                    <a:pt x="88" y="76"/>
                    <a:pt x="88" y="74"/>
                    <a:pt x="89" y="74"/>
                  </a:cubicBezTo>
                  <a:cubicBezTo>
                    <a:pt x="90" y="73"/>
                    <a:pt x="91" y="74"/>
                    <a:pt x="92" y="74"/>
                  </a:cubicBezTo>
                  <a:cubicBezTo>
                    <a:pt x="93" y="74"/>
                    <a:pt x="93" y="72"/>
                    <a:pt x="92" y="72"/>
                  </a:cubicBezTo>
                  <a:cubicBezTo>
                    <a:pt x="91" y="71"/>
                    <a:pt x="90" y="69"/>
                    <a:pt x="90" y="68"/>
                  </a:cubicBezTo>
                  <a:cubicBezTo>
                    <a:pt x="90" y="67"/>
                    <a:pt x="91" y="67"/>
                    <a:pt x="92" y="67"/>
                  </a:cubicBezTo>
                  <a:cubicBezTo>
                    <a:pt x="93" y="67"/>
                    <a:pt x="94" y="67"/>
                    <a:pt x="94" y="66"/>
                  </a:cubicBezTo>
                  <a:cubicBezTo>
                    <a:pt x="95" y="66"/>
                    <a:pt x="94" y="65"/>
                    <a:pt x="94" y="65"/>
                  </a:cubicBezTo>
                  <a:cubicBezTo>
                    <a:pt x="93" y="65"/>
                    <a:pt x="93" y="63"/>
                    <a:pt x="92" y="63"/>
                  </a:cubicBezTo>
                  <a:cubicBezTo>
                    <a:pt x="92" y="63"/>
                    <a:pt x="92" y="64"/>
                    <a:pt x="91" y="65"/>
                  </a:cubicBezTo>
                  <a:cubicBezTo>
                    <a:pt x="91" y="65"/>
                    <a:pt x="89" y="65"/>
                    <a:pt x="89" y="65"/>
                  </a:cubicBezTo>
                  <a:cubicBezTo>
                    <a:pt x="88" y="64"/>
                    <a:pt x="89" y="63"/>
                    <a:pt x="89" y="62"/>
                  </a:cubicBezTo>
                  <a:cubicBezTo>
                    <a:pt x="89" y="62"/>
                    <a:pt x="88" y="63"/>
                    <a:pt x="87" y="64"/>
                  </a:cubicBezTo>
                  <a:cubicBezTo>
                    <a:pt x="87" y="64"/>
                    <a:pt x="87" y="63"/>
                    <a:pt x="86" y="63"/>
                  </a:cubicBezTo>
                  <a:cubicBezTo>
                    <a:pt x="86" y="63"/>
                    <a:pt x="84" y="64"/>
                    <a:pt x="83" y="65"/>
                  </a:cubicBezTo>
                  <a:cubicBezTo>
                    <a:pt x="81" y="65"/>
                    <a:pt x="83" y="63"/>
                    <a:pt x="83" y="63"/>
                  </a:cubicBezTo>
                  <a:cubicBezTo>
                    <a:pt x="84" y="63"/>
                    <a:pt x="83" y="62"/>
                    <a:pt x="83" y="62"/>
                  </a:cubicBezTo>
                  <a:cubicBezTo>
                    <a:pt x="83" y="61"/>
                    <a:pt x="85" y="62"/>
                    <a:pt x="85" y="62"/>
                  </a:cubicBezTo>
                  <a:cubicBezTo>
                    <a:pt x="85" y="61"/>
                    <a:pt x="85" y="59"/>
                    <a:pt x="84" y="58"/>
                  </a:cubicBezTo>
                  <a:cubicBezTo>
                    <a:pt x="84" y="57"/>
                    <a:pt x="83" y="58"/>
                    <a:pt x="82" y="58"/>
                  </a:cubicBezTo>
                  <a:cubicBezTo>
                    <a:pt x="81" y="57"/>
                    <a:pt x="83" y="56"/>
                    <a:pt x="83" y="55"/>
                  </a:cubicBezTo>
                  <a:cubicBezTo>
                    <a:pt x="83" y="55"/>
                    <a:pt x="82" y="55"/>
                    <a:pt x="81" y="56"/>
                  </a:cubicBezTo>
                  <a:cubicBezTo>
                    <a:pt x="80" y="57"/>
                    <a:pt x="81" y="56"/>
                    <a:pt x="79" y="56"/>
                  </a:cubicBezTo>
                  <a:cubicBezTo>
                    <a:pt x="78" y="56"/>
                    <a:pt x="78" y="55"/>
                    <a:pt x="77" y="54"/>
                  </a:cubicBezTo>
                  <a:cubicBezTo>
                    <a:pt x="76" y="54"/>
                    <a:pt x="77" y="54"/>
                    <a:pt x="78" y="53"/>
                  </a:cubicBezTo>
                  <a:cubicBezTo>
                    <a:pt x="79" y="53"/>
                    <a:pt x="77" y="52"/>
                    <a:pt x="76" y="52"/>
                  </a:cubicBezTo>
                  <a:cubicBezTo>
                    <a:pt x="75" y="52"/>
                    <a:pt x="74" y="52"/>
                    <a:pt x="73" y="51"/>
                  </a:cubicBezTo>
                  <a:cubicBezTo>
                    <a:pt x="72" y="51"/>
                    <a:pt x="71" y="51"/>
                    <a:pt x="71" y="51"/>
                  </a:cubicBezTo>
                  <a:cubicBezTo>
                    <a:pt x="71" y="50"/>
                    <a:pt x="73" y="50"/>
                    <a:pt x="74" y="51"/>
                  </a:cubicBezTo>
                  <a:cubicBezTo>
                    <a:pt x="75" y="51"/>
                    <a:pt x="73" y="49"/>
                    <a:pt x="72" y="49"/>
                  </a:cubicBezTo>
                  <a:cubicBezTo>
                    <a:pt x="72" y="49"/>
                    <a:pt x="73" y="49"/>
                    <a:pt x="74" y="48"/>
                  </a:cubicBezTo>
                  <a:cubicBezTo>
                    <a:pt x="75" y="48"/>
                    <a:pt x="73" y="48"/>
                    <a:pt x="74" y="47"/>
                  </a:cubicBezTo>
                  <a:cubicBezTo>
                    <a:pt x="74" y="47"/>
                    <a:pt x="73" y="46"/>
                    <a:pt x="72" y="46"/>
                  </a:cubicBezTo>
                  <a:cubicBezTo>
                    <a:pt x="71" y="46"/>
                    <a:pt x="75" y="46"/>
                    <a:pt x="76" y="46"/>
                  </a:cubicBezTo>
                  <a:cubicBezTo>
                    <a:pt x="77" y="46"/>
                    <a:pt x="78" y="46"/>
                    <a:pt x="78" y="45"/>
                  </a:cubicBezTo>
                  <a:cubicBezTo>
                    <a:pt x="78" y="44"/>
                    <a:pt x="75" y="44"/>
                    <a:pt x="74" y="44"/>
                  </a:cubicBezTo>
                  <a:cubicBezTo>
                    <a:pt x="72" y="43"/>
                    <a:pt x="75" y="42"/>
                    <a:pt x="76" y="42"/>
                  </a:cubicBezTo>
                  <a:cubicBezTo>
                    <a:pt x="76" y="41"/>
                    <a:pt x="77" y="41"/>
                    <a:pt x="78" y="41"/>
                  </a:cubicBezTo>
                  <a:cubicBezTo>
                    <a:pt x="78" y="41"/>
                    <a:pt x="78" y="37"/>
                    <a:pt x="78" y="36"/>
                  </a:cubicBezTo>
                  <a:cubicBezTo>
                    <a:pt x="78" y="35"/>
                    <a:pt x="77" y="36"/>
                    <a:pt x="76" y="36"/>
                  </a:cubicBezTo>
                  <a:cubicBezTo>
                    <a:pt x="74" y="37"/>
                    <a:pt x="73" y="37"/>
                    <a:pt x="71" y="37"/>
                  </a:cubicBezTo>
                  <a:cubicBezTo>
                    <a:pt x="70" y="37"/>
                    <a:pt x="71" y="36"/>
                    <a:pt x="73" y="35"/>
                  </a:cubicBezTo>
                  <a:cubicBezTo>
                    <a:pt x="74" y="35"/>
                    <a:pt x="76" y="34"/>
                    <a:pt x="76" y="33"/>
                  </a:cubicBezTo>
                  <a:cubicBezTo>
                    <a:pt x="77" y="33"/>
                    <a:pt x="76" y="32"/>
                    <a:pt x="75" y="32"/>
                  </a:cubicBezTo>
                  <a:cubicBezTo>
                    <a:pt x="74" y="32"/>
                    <a:pt x="73" y="31"/>
                    <a:pt x="72" y="31"/>
                  </a:cubicBezTo>
                  <a:cubicBezTo>
                    <a:pt x="71" y="30"/>
                    <a:pt x="70" y="30"/>
                    <a:pt x="69" y="30"/>
                  </a:cubicBezTo>
                  <a:cubicBezTo>
                    <a:pt x="68" y="29"/>
                    <a:pt x="69" y="29"/>
                    <a:pt x="68" y="29"/>
                  </a:cubicBezTo>
                  <a:cubicBezTo>
                    <a:pt x="67" y="29"/>
                    <a:pt x="67" y="28"/>
                    <a:pt x="67" y="27"/>
                  </a:cubicBezTo>
                  <a:cubicBezTo>
                    <a:pt x="67" y="27"/>
                    <a:pt x="68" y="26"/>
                    <a:pt x="67" y="26"/>
                  </a:cubicBezTo>
                  <a:cubicBezTo>
                    <a:pt x="66" y="25"/>
                    <a:pt x="65" y="25"/>
                    <a:pt x="63" y="26"/>
                  </a:cubicBezTo>
                  <a:cubicBezTo>
                    <a:pt x="62" y="26"/>
                    <a:pt x="60" y="24"/>
                    <a:pt x="59" y="24"/>
                  </a:cubicBezTo>
                  <a:cubicBezTo>
                    <a:pt x="58" y="24"/>
                    <a:pt x="58" y="24"/>
                    <a:pt x="58" y="23"/>
                  </a:cubicBezTo>
                  <a:cubicBezTo>
                    <a:pt x="57" y="23"/>
                    <a:pt x="57" y="23"/>
                    <a:pt x="56" y="23"/>
                  </a:cubicBezTo>
                  <a:cubicBezTo>
                    <a:pt x="56" y="23"/>
                    <a:pt x="56" y="22"/>
                    <a:pt x="56" y="21"/>
                  </a:cubicBezTo>
                  <a:cubicBezTo>
                    <a:pt x="56" y="21"/>
                    <a:pt x="55" y="21"/>
                    <a:pt x="54" y="20"/>
                  </a:cubicBezTo>
                  <a:cubicBezTo>
                    <a:pt x="54" y="20"/>
                    <a:pt x="55" y="19"/>
                    <a:pt x="54" y="18"/>
                  </a:cubicBezTo>
                  <a:cubicBezTo>
                    <a:pt x="54" y="18"/>
                    <a:pt x="53" y="16"/>
                    <a:pt x="52" y="16"/>
                  </a:cubicBezTo>
                  <a:cubicBezTo>
                    <a:pt x="51" y="16"/>
                    <a:pt x="51" y="15"/>
                    <a:pt x="50" y="15"/>
                  </a:cubicBezTo>
                  <a:cubicBezTo>
                    <a:pt x="49" y="15"/>
                    <a:pt x="44" y="14"/>
                    <a:pt x="43" y="15"/>
                  </a:cubicBezTo>
                  <a:cubicBezTo>
                    <a:pt x="43" y="15"/>
                    <a:pt x="42" y="15"/>
                    <a:pt x="42" y="16"/>
                  </a:cubicBezTo>
                  <a:cubicBezTo>
                    <a:pt x="41" y="16"/>
                    <a:pt x="43" y="17"/>
                    <a:pt x="43" y="17"/>
                  </a:cubicBezTo>
                  <a:cubicBezTo>
                    <a:pt x="43" y="18"/>
                    <a:pt x="41" y="17"/>
                    <a:pt x="40" y="17"/>
                  </a:cubicBezTo>
                  <a:cubicBezTo>
                    <a:pt x="40" y="17"/>
                    <a:pt x="39" y="19"/>
                    <a:pt x="38" y="20"/>
                  </a:cubicBezTo>
                  <a:cubicBezTo>
                    <a:pt x="37" y="20"/>
                    <a:pt x="38" y="16"/>
                    <a:pt x="39" y="16"/>
                  </a:cubicBezTo>
                  <a:cubicBezTo>
                    <a:pt x="39" y="15"/>
                    <a:pt x="38" y="14"/>
                    <a:pt x="37" y="14"/>
                  </a:cubicBezTo>
                  <a:cubicBezTo>
                    <a:pt x="37" y="14"/>
                    <a:pt x="35" y="15"/>
                    <a:pt x="35" y="16"/>
                  </a:cubicBezTo>
                  <a:cubicBezTo>
                    <a:pt x="35" y="16"/>
                    <a:pt x="34" y="16"/>
                    <a:pt x="33" y="16"/>
                  </a:cubicBezTo>
                  <a:cubicBezTo>
                    <a:pt x="33" y="16"/>
                    <a:pt x="32" y="17"/>
                    <a:pt x="31" y="19"/>
                  </a:cubicBezTo>
                  <a:cubicBezTo>
                    <a:pt x="30" y="20"/>
                    <a:pt x="29" y="20"/>
                    <a:pt x="28" y="20"/>
                  </a:cubicBezTo>
                  <a:cubicBezTo>
                    <a:pt x="27" y="20"/>
                    <a:pt x="30" y="17"/>
                    <a:pt x="30" y="16"/>
                  </a:cubicBezTo>
                  <a:cubicBezTo>
                    <a:pt x="31" y="14"/>
                    <a:pt x="32" y="14"/>
                    <a:pt x="33" y="13"/>
                  </a:cubicBezTo>
                  <a:cubicBezTo>
                    <a:pt x="34" y="13"/>
                    <a:pt x="34" y="10"/>
                    <a:pt x="33" y="9"/>
                  </a:cubicBezTo>
                  <a:cubicBezTo>
                    <a:pt x="33" y="9"/>
                    <a:pt x="34" y="8"/>
                    <a:pt x="35" y="8"/>
                  </a:cubicBezTo>
                  <a:cubicBezTo>
                    <a:pt x="35" y="7"/>
                    <a:pt x="35" y="7"/>
                    <a:pt x="35" y="7"/>
                  </a:cubicBezTo>
                  <a:cubicBezTo>
                    <a:pt x="34" y="6"/>
                    <a:pt x="36" y="6"/>
                    <a:pt x="36" y="5"/>
                  </a:cubicBezTo>
                  <a:cubicBezTo>
                    <a:pt x="36" y="3"/>
                    <a:pt x="36" y="2"/>
                    <a:pt x="37" y="2"/>
                  </a:cubicBezTo>
                  <a:cubicBezTo>
                    <a:pt x="37" y="1"/>
                    <a:pt x="34" y="1"/>
                    <a:pt x="33" y="1"/>
                  </a:cubicBezTo>
                  <a:cubicBezTo>
                    <a:pt x="33" y="2"/>
                    <a:pt x="31" y="2"/>
                    <a:pt x="31" y="2"/>
                  </a:cubicBezTo>
                  <a:cubicBezTo>
                    <a:pt x="30" y="3"/>
                    <a:pt x="31" y="4"/>
                    <a:pt x="31" y="4"/>
                  </a:cubicBezTo>
                  <a:cubicBezTo>
                    <a:pt x="31" y="4"/>
                    <a:pt x="30" y="4"/>
                    <a:pt x="29" y="3"/>
                  </a:cubicBezTo>
                  <a:cubicBezTo>
                    <a:pt x="28" y="3"/>
                    <a:pt x="27" y="4"/>
                    <a:pt x="27" y="4"/>
                  </a:cubicBezTo>
                  <a:cubicBezTo>
                    <a:pt x="27" y="4"/>
                    <a:pt x="29" y="5"/>
                    <a:pt x="29" y="5"/>
                  </a:cubicBezTo>
                  <a:cubicBezTo>
                    <a:pt x="29" y="6"/>
                    <a:pt x="30" y="6"/>
                    <a:pt x="30" y="7"/>
                  </a:cubicBezTo>
                  <a:cubicBezTo>
                    <a:pt x="31" y="7"/>
                    <a:pt x="28" y="9"/>
                    <a:pt x="27" y="9"/>
                  </a:cubicBezTo>
                  <a:cubicBezTo>
                    <a:pt x="26" y="9"/>
                    <a:pt x="26" y="8"/>
                    <a:pt x="25" y="8"/>
                  </a:cubicBezTo>
                  <a:cubicBezTo>
                    <a:pt x="23" y="9"/>
                    <a:pt x="24" y="8"/>
                    <a:pt x="23" y="8"/>
                  </a:cubicBezTo>
                  <a:cubicBezTo>
                    <a:pt x="22" y="8"/>
                    <a:pt x="22" y="11"/>
                    <a:pt x="21" y="13"/>
                  </a:cubicBezTo>
                  <a:cubicBezTo>
                    <a:pt x="21" y="14"/>
                    <a:pt x="22" y="14"/>
                    <a:pt x="23" y="15"/>
                  </a:cubicBezTo>
                  <a:cubicBezTo>
                    <a:pt x="23" y="16"/>
                    <a:pt x="23" y="16"/>
                    <a:pt x="22" y="17"/>
                  </a:cubicBezTo>
                  <a:cubicBezTo>
                    <a:pt x="22" y="17"/>
                    <a:pt x="20" y="16"/>
                    <a:pt x="20" y="16"/>
                  </a:cubicBezTo>
                  <a:cubicBezTo>
                    <a:pt x="20" y="16"/>
                    <a:pt x="20" y="18"/>
                    <a:pt x="20" y="19"/>
                  </a:cubicBezTo>
                  <a:cubicBezTo>
                    <a:pt x="20" y="20"/>
                    <a:pt x="21" y="21"/>
                    <a:pt x="22" y="22"/>
                  </a:cubicBezTo>
                  <a:cubicBezTo>
                    <a:pt x="23" y="22"/>
                    <a:pt x="23" y="22"/>
                    <a:pt x="23" y="23"/>
                  </a:cubicBezTo>
                  <a:cubicBezTo>
                    <a:pt x="23" y="24"/>
                    <a:pt x="26" y="25"/>
                    <a:pt x="27" y="26"/>
                  </a:cubicBezTo>
                  <a:cubicBezTo>
                    <a:pt x="27" y="27"/>
                    <a:pt x="26" y="27"/>
                    <a:pt x="25" y="27"/>
                  </a:cubicBezTo>
                  <a:cubicBezTo>
                    <a:pt x="24" y="28"/>
                    <a:pt x="24" y="27"/>
                    <a:pt x="24" y="27"/>
                  </a:cubicBezTo>
                  <a:cubicBezTo>
                    <a:pt x="23" y="27"/>
                    <a:pt x="23" y="28"/>
                    <a:pt x="22" y="29"/>
                  </a:cubicBezTo>
                  <a:cubicBezTo>
                    <a:pt x="21" y="29"/>
                    <a:pt x="22" y="27"/>
                    <a:pt x="22" y="27"/>
                  </a:cubicBezTo>
                  <a:cubicBezTo>
                    <a:pt x="22" y="26"/>
                    <a:pt x="19" y="28"/>
                    <a:pt x="18" y="28"/>
                  </a:cubicBezTo>
                  <a:cubicBezTo>
                    <a:pt x="17" y="29"/>
                    <a:pt x="19" y="26"/>
                    <a:pt x="20" y="26"/>
                  </a:cubicBezTo>
                  <a:cubicBezTo>
                    <a:pt x="20" y="25"/>
                    <a:pt x="20" y="25"/>
                    <a:pt x="20" y="25"/>
                  </a:cubicBezTo>
                  <a:cubicBezTo>
                    <a:pt x="19" y="25"/>
                    <a:pt x="20" y="24"/>
                    <a:pt x="19" y="23"/>
                  </a:cubicBezTo>
                  <a:cubicBezTo>
                    <a:pt x="18" y="22"/>
                    <a:pt x="16" y="21"/>
                    <a:pt x="16" y="19"/>
                  </a:cubicBezTo>
                  <a:cubicBezTo>
                    <a:pt x="15" y="17"/>
                    <a:pt x="18" y="15"/>
                    <a:pt x="18" y="14"/>
                  </a:cubicBezTo>
                  <a:cubicBezTo>
                    <a:pt x="19" y="13"/>
                    <a:pt x="18" y="11"/>
                    <a:pt x="19" y="9"/>
                  </a:cubicBezTo>
                  <a:cubicBezTo>
                    <a:pt x="19" y="7"/>
                    <a:pt x="23" y="4"/>
                    <a:pt x="24" y="3"/>
                  </a:cubicBezTo>
                  <a:cubicBezTo>
                    <a:pt x="25" y="3"/>
                    <a:pt x="27" y="1"/>
                    <a:pt x="27" y="1"/>
                  </a:cubicBezTo>
                  <a:cubicBezTo>
                    <a:pt x="27" y="0"/>
                    <a:pt x="27" y="0"/>
                    <a:pt x="26" y="1"/>
                  </a:cubicBezTo>
                  <a:cubicBezTo>
                    <a:pt x="25" y="1"/>
                    <a:pt x="19" y="1"/>
                    <a:pt x="18" y="1"/>
                  </a:cubicBezTo>
                  <a:cubicBezTo>
                    <a:pt x="17" y="1"/>
                    <a:pt x="13" y="3"/>
                    <a:pt x="12" y="3"/>
                  </a:cubicBezTo>
                  <a:cubicBezTo>
                    <a:pt x="12" y="3"/>
                    <a:pt x="10" y="4"/>
                    <a:pt x="9" y="5"/>
                  </a:cubicBezTo>
                  <a:cubicBezTo>
                    <a:pt x="9" y="6"/>
                    <a:pt x="7" y="7"/>
                    <a:pt x="6" y="7"/>
                  </a:cubicBezTo>
                  <a:cubicBezTo>
                    <a:pt x="5" y="7"/>
                    <a:pt x="5" y="10"/>
                    <a:pt x="5" y="11"/>
                  </a:cubicBezTo>
                  <a:cubicBezTo>
                    <a:pt x="5" y="13"/>
                    <a:pt x="2" y="16"/>
                    <a:pt x="1" y="17"/>
                  </a:cubicBezTo>
                  <a:cubicBezTo>
                    <a:pt x="0" y="18"/>
                    <a:pt x="0" y="21"/>
                    <a:pt x="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89" name="Freeform 90"/>
            <p:cNvSpPr/>
            <p:nvPr/>
          </p:nvSpPr>
          <p:spPr bwMode="auto">
            <a:xfrm>
              <a:off x="2745345" y="2296435"/>
              <a:ext cx="86307" cy="65256"/>
            </a:xfrm>
            <a:custGeom>
              <a:avLst/>
              <a:gdLst>
                <a:gd name="T0" fmla="*/ 0 w 17"/>
                <a:gd name="T1" fmla="*/ 13 h 13"/>
                <a:gd name="T2" fmla="*/ 9 w 17"/>
                <a:gd name="T3" fmla="*/ 12 h 13"/>
                <a:gd name="T4" fmla="*/ 13 w 17"/>
                <a:gd name="T5" fmla="*/ 13 h 13"/>
                <a:gd name="T6" fmla="*/ 16 w 17"/>
                <a:gd name="T7" fmla="*/ 9 h 13"/>
                <a:gd name="T8" fmla="*/ 15 w 17"/>
                <a:gd name="T9" fmla="*/ 6 h 13"/>
                <a:gd name="T10" fmla="*/ 16 w 17"/>
                <a:gd name="T11" fmla="*/ 4 h 13"/>
                <a:gd name="T12" fmla="*/ 14 w 17"/>
                <a:gd name="T13" fmla="*/ 3 h 13"/>
                <a:gd name="T14" fmla="*/ 9 w 17"/>
                <a:gd name="T15" fmla="*/ 3 h 13"/>
                <a:gd name="T16" fmla="*/ 7 w 17"/>
                <a:gd name="T17" fmla="*/ 1 h 13"/>
                <a:gd name="T18" fmla="*/ 3 w 17"/>
                <a:gd name="T19" fmla="*/ 2 h 13"/>
                <a:gd name="T20" fmla="*/ 2 w 17"/>
                <a:gd name="T21" fmla="*/ 3 h 13"/>
                <a:gd name="T22" fmla="*/ 1 w 17"/>
                <a:gd name="T23" fmla="*/ 9 h 13"/>
                <a:gd name="T24" fmla="*/ 0 w 17"/>
                <a:gd name="T25"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3">
                  <a:moveTo>
                    <a:pt x="0" y="13"/>
                  </a:moveTo>
                  <a:cubicBezTo>
                    <a:pt x="1" y="13"/>
                    <a:pt x="8" y="12"/>
                    <a:pt x="9" y="12"/>
                  </a:cubicBezTo>
                  <a:cubicBezTo>
                    <a:pt x="11" y="12"/>
                    <a:pt x="11" y="13"/>
                    <a:pt x="13" y="13"/>
                  </a:cubicBezTo>
                  <a:cubicBezTo>
                    <a:pt x="17" y="13"/>
                    <a:pt x="16" y="11"/>
                    <a:pt x="16" y="9"/>
                  </a:cubicBezTo>
                  <a:cubicBezTo>
                    <a:pt x="15" y="8"/>
                    <a:pt x="16" y="7"/>
                    <a:pt x="15" y="6"/>
                  </a:cubicBezTo>
                  <a:cubicBezTo>
                    <a:pt x="15" y="5"/>
                    <a:pt x="15" y="4"/>
                    <a:pt x="16" y="4"/>
                  </a:cubicBezTo>
                  <a:cubicBezTo>
                    <a:pt x="16" y="3"/>
                    <a:pt x="15" y="3"/>
                    <a:pt x="14" y="3"/>
                  </a:cubicBezTo>
                  <a:cubicBezTo>
                    <a:pt x="13" y="2"/>
                    <a:pt x="10" y="3"/>
                    <a:pt x="9" y="3"/>
                  </a:cubicBezTo>
                  <a:cubicBezTo>
                    <a:pt x="9" y="3"/>
                    <a:pt x="7" y="2"/>
                    <a:pt x="7" y="1"/>
                  </a:cubicBezTo>
                  <a:cubicBezTo>
                    <a:pt x="6" y="0"/>
                    <a:pt x="5" y="1"/>
                    <a:pt x="3" y="2"/>
                  </a:cubicBezTo>
                  <a:cubicBezTo>
                    <a:pt x="2" y="2"/>
                    <a:pt x="2" y="3"/>
                    <a:pt x="2" y="3"/>
                  </a:cubicBezTo>
                  <a:cubicBezTo>
                    <a:pt x="1" y="4"/>
                    <a:pt x="1" y="7"/>
                    <a:pt x="1" y="9"/>
                  </a:cubicBezTo>
                  <a:cubicBezTo>
                    <a:pt x="1" y="10"/>
                    <a:pt x="0" y="12"/>
                    <a:pt x="0"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90" name="Freeform 91"/>
            <p:cNvSpPr/>
            <p:nvPr/>
          </p:nvSpPr>
          <p:spPr bwMode="auto">
            <a:xfrm>
              <a:off x="2347499" y="2490096"/>
              <a:ext cx="79991" cy="65256"/>
            </a:xfrm>
            <a:custGeom>
              <a:avLst/>
              <a:gdLst>
                <a:gd name="T0" fmla="*/ 14 w 16"/>
                <a:gd name="T1" fmla="*/ 6 h 13"/>
                <a:gd name="T2" fmla="*/ 13 w 16"/>
                <a:gd name="T3" fmla="*/ 3 h 13"/>
                <a:gd name="T4" fmla="*/ 12 w 16"/>
                <a:gd name="T5" fmla="*/ 3 h 13"/>
                <a:gd name="T6" fmla="*/ 11 w 16"/>
                <a:gd name="T7" fmla="*/ 2 h 13"/>
                <a:gd name="T8" fmla="*/ 9 w 16"/>
                <a:gd name="T9" fmla="*/ 0 h 13"/>
                <a:gd name="T10" fmla="*/ 7 w 16"/>
                <a:gd name="T11" fmla="*/ 1 h 13"/>
                <a:gd name="T12" fmla="*/ 6 w 16"/>
                <a:gd name="T13" fmla="*/ 3 h 13"/>
                <a:gd name="T14" fmla="*/ 6 w 16"/>
                <a:gd name="T15" fmla="*/ 4 h 13"/>
                <a:gd name="T16" fmla="*/ 4 w 16"/>
                <a:gd name="T17" fmla="*/ 7 h 13"/>
                <a:gd name="T18" fmla="*/ 1 w 16"/>
                <a:gd name="T19" fmla="*/ 7 h 13"/>
                <a:gd name="T20" fmla="*/ 1 w 16"/>
                <a:gd name="T21" fmla="*/ 9 h 13"/>
                <a:gd name="T22" fmla="*/ 3 w 16"/>
                <a:gd name="T23" fmla="*/ 10 h 13"/>
                <a:gd name="T24" fmla="*/ 7 w 16"/>
                <a:gd name="T25" fmla="*/ 11 h 13"/>
                <a:gd name="T26" fmla="*/ 11 w 16"/>
                <a:gd name="T27" fmla="*/ 12 h 13"/>
                <a:gd name="T28" fmla="*/ 16 w 16"/>
                <a:gd name="T29" fmla="*/ 10 h 13"/>
                <a:gd name="T30" fmla="*/ 15 w 16"/>
                <a:gd name="T31" fmla="*/ 9 h 13"/>
                <a:gd name="T32" fmla="*/ 14 w 16"/>
                <a:gd name="T33" fmla="*/ 7 h 13"/>
                <a:gd name="T34" fmla="*/ 14 w 16"/>
                <a:gd name="T35"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13">
                  <a:moveTo>
                    <a:pt x="14" y="6"/>
                  </a:moveTo>
                  <a:cubicBezTo>
                    <a:pt x="15" y="6"/>
                    <a:pt x="14" y="4"/>
                    <a:pt x="13" y="3"/>
                  </a:cubicBezTo>
                  <a:cubicBezTo>
                    <a:pt x="13" y="3"/>
                    <a:pt x="12" y="3"/>
                    <a:pt x="12" y="3"/>
                  </a:cubicBezTo>
                  <a:cubicBezTo>
                    <a:pt x="11" y="3"/>
                    <a:pt x="11" y="2"/>
                    <a:pt x="11" y="2"/>
                  </a:cubicBezTo>
                  <a:cubicBezTo>
                    <a:pt x="11" y="1"/>
                    <a:pt x="9" y="0"/>
                    <a:pt x="9" y="0"/>
                  </a:cubicBezTo>
                  <a:cubicBezTo>
                    <a:pt x="9" y="0"/>
                    <a:pt x="8" y="1"/>
                    <a:pt x="7" y="1"/>
                  </a:cubicBezTo>
                  <a:cubicBezTo>
                    <a:pt x="7" y="2"/>
                    <a:pt x="7" y="3"/>
                    <a:pt x="6" y="3"/>
                  </a:cubicBezTo>
                  <a:cubicBezTo>
                    <a:pt x="6" y="4"/>
                    <a:pt x="5" y="4"/>
                    <a:pt x="6" y="4"/>
                  </a:cubicBezTo>
                  <a:cubicBezTo>
                    <a:pt x="6" y="5"/>
                    <a:pt x="5" y="7"/>
                    <a:pt x="4" y="7"/>
                  </a:cubicBezTo>
                  <a:cubicBezTo>
                    <a:pt x="3" y="7"/>
                    <a:pt x="1" y="7"/>
                    <a:pt x="1" y="7"/>
                  </a:cubicBezTo>
                  <a:cubicBezTo>
                    <a:pt x="0" y="7"/>
                    <a:pt x="0" y="9"/>
                    <a:pt x="1" y="9"/>
                  </a:cubicBezTo>
                  <a:cubicBezTo>
                    <a:pt x="1" y="10"/>
                    <a:pt x="3" y="10"/>
                    <a:pt x="3" y="10"/>
                  </a:cubicBezTo>
                  <a:cubicBezTo>
                    <a:pt x="4" y="11"/>
                    <a:pt x="6" y="11"/>
                    <a:pt x="7" y="11"/>
                  </a:cubicBezTo>
                  <a:cubicBezTo>
                    <a:pt x="8" y="12"/>
                    <a:pt x="10" y="12"/>
                    <a:pt x="11" y="12"/>
                  </a:cubicBezTo>
                  <a:cubicBezTo>
                    <a:pt x="12" y="13"/>
                    <a:pt x="15" y="11"/>
                    <a:pt x="16" y="10"/>
                  </a:cubicBezTo>
                  <a:cubicBezTo>
                    <a:pt x="16" y="10"/>
                    <a:pt x="16" y="10"/>
                    <a:pt x="15" y="9"/>
                  </a:cubicBezTo>
                  <a:cubicBezTo>
                    <a:pt x="14" y="9"/>
                    <a:pt x="15" y="7"/>
                    <a:pt x="14" y="7"/>
                  </a:cubicBezTo>
                  <a:cubicBezTo>
                    <a:pt x="13" y="7"/>
                    <a:pt x="14" y="6"/>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91" name="Freeform 92"/>
            <p:cNvSpPr/>
            <p:nvPr/>
          </p:nvSpPr>
          <p:spPr bwMode="auto">
            <a:xfrm>
              <a:off x="1928599" y="2266965"/>
              <a:ext cx="210503" cy="174716"/>
            </a:xfrm>
            <a:custGeom>
              <a:avLst/>
              <a:gdLst>
                <a:gd name="T0" fmla="*/ 3 w 42"/>
                <a:gd name="T1" fmla="*/ 28 h 35"/>
                <a:gd name="T2" fmla="*/ 4 w 42"/>
                <a:gd name="T3" fmla="*/ 34 h 35"/>
                <a:gd name="T4" fmla="*/ 7 w 42"/>
                <a:gd name="T5" fmla="*/ 34 h 35"/>
                <a:gd name="T6" fmla="*/ 9 w 42"/>
                <a:gd name="T7" fmla="*/ 34 h 35"/>
                <a:gd name="T8" fmla="*/ 10 w 42"/>
                <a:gd name="T9" fmla="*/ 32 h 35"/>
                <a:gd name="T10" fmla="*/ 13 w 42"/>
                <a:gd name="T11" fmla="*/ 32 h 35"/>
                <a:gd name="T12" fmla="*/ 19 w 42"/>
                <a:gd name="T13" fmla="*/ 29 h 35"/>
                <a:gd name="T14" fmla="*/ 24 w 42"/>
                <a:gd name="T15" fmla="*/ 20 h 35"/>
                <a:gd name="T16" fmla="*/ 28 w 42"/>
                <a:gd name="T17" fmla="*/ 17 h 35"/>
                <a:gd name="T18" fmla="*/ 31 w 42"/>
                <a:gd name="T19" fmla="*/ 16 h 35"/>
                <a:gd name="T20" fmla="*/ 36 w 42"/>
                <a:gd name="T21" fmla="*/ 15 h 35"/>
                <a:gd name="T22" fmla="*/ 42 w 42"/>
                <a:gd name="T23" fmla="*/ 10 h 35"/>
                <a:gd name="T24" fmla="*/ 40 w 42"/>
                <a:gd name="T25" fmla="*/ 9 h 35"/>
                <a:gd name="T26" fmla="*/ 39 w 42"/>
                <a:gd name="T27" fmla="*/ 8 h 35"/>
                <a:gd name="T28" fmla="*/ 36 w 42"/>
                <a:gd name="T29" fmla="*/ 5 h 35"/>
                <a:gd name="T30" fmla="*/ 33 w 42"/>
                <a:gd name="T31" fmla="*/ 4 h 35"/>
                <a:gd name="T32" fmla="*/ 32 w 42"/>
                <a:gd name="T33" fmla="*/ 6 h 35"/>
                <a:gd name="T34" fmla="*/ 31 w 42"/>
                <a:gd name="T35" fmla="*/ 5 h 35"/>
                <a:gd name="T36" fmla="*/ 30 w 42"/>
                <a:gd name="T37" fmla="*/ 4 h 35"/>
                <a:gd name="T38" fmla="*/ 27 w 42"/>
                <a:gd name="T39" fmla="*/ 3 h 35"/>
                <a:gd name="T40" fmla="*/ 24 w 42"/>
                <a:gd name="T41" fmla="*/ 3 h 35"/>
                <a:gd name="T42" fmla="*/ 25 w 42"/>
                <a:gd name="T43" fmla="*/ 1 h 35"/>
                <a:gd name="T44" fmla="*/ 25 w 42"/>
                <a:gd name="T45" fmla="*/ 1 h 35"/>
                <a:gd name="T46" fmla="*/ 19 w 42"/>
                <a:gd name="T47" fmla="*/ 1 h 35"/>
                <a:gd name="T48" fmla="*/ 15 w 42"/>
                <a:gd name="T49" fmla="*/ 2 h 35"/>
                <a:gd name="T50" fmla="*/ 11 w 42"/>
                <a:gd name="T51" fmla="*/ 5 h 35"/>
                <a:gd name="T52" fmla="*/ 12 w 42"/>
                <a:gd name="T53" fmla="*/ 6 h 35"/>
                <a:gd name="T54" fmla="*/ 11 w 42"/>
                <a:gd name="T55" fmla="*/ 7 h 35"/>
                <a:gd name="T56" fmla="*/ 12 w 42"/>
                <a:gd name="T57" fmla="*/ 8 h 35"/>
                <a:gd name="T58" fmla="*/ 11 w 42"/>
                <a:gd name="T59" fmla="*/ 10 h 35"/>
                <a:gd name="T60" fmla="*/ 9 w 42"/>
                <a:gd name="T61" fmla="*/ 11 h 35"/>
                <a:gd name="T62" fmla="*/ 6 w 42"/>
                <a:gd name="T63" fmla="*/ 17 h 35"/>
                <a:gd name="T64" fmla="*/ 4 w 42"/>
                <a:gd name="T65" fmla="*/ 18 h 35"/>
                <a:gd name="T66" fmla="*/ 4 w 42"/>
                <a:gd name="T67" fmla="*/ 20 h 35"/>
                <a:gd name="T68" fmla="*/ 1 w 42"/>
                <a:gd name="T69" fmla="*/ 24 h 35"/>
                <a:gd name="T70" fmla="*/ 0 w 42"/>
                <a:gd name="T71" fmla="*/ 26 h 35"/>
                <a:gd name="T72" fmla="*/ 3 w 42"/>
                <a:gd name="T73"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 h="35">
                  <a:moveTo>
                    <a:pt x="3" y="28"/>
                  </a:moveTo>
                  <a:cubicBezTo>
                    <a:pt x="4" y="29"/>
                    <a:pt x="4" y="33"/>
                    <a:pt x="4" y="34"/>
                  </a:cubicBezTo>
                  <a:cubicBezTo>
                    <a:pt x="4" y="35"/>
                    <a:pt x="6" y="34"/>
                    <a:pt x="7" y="34"/>
                  </a:cubicBezTo>
                  <a:cubicBezTo>
                    <a:pt x="7" y="34"/>
                    <a:pt x="8" y="34"/>
                    <a:pt x="9" y="34"/>
                  </a:cubicBezTo>
                  <a:cubicBezTo>
                    <a:pt x="9" y="34"/>
                    <a:pt x="10" y="33"/>
                    <a:pt x="10" y="32"/>
                  </a:cubicBezTo>
                  <a:cubicBezTo>
                    <a:pt x="11" y="31"/>
                    <a:pt x="11" y="32"/>
                    <a:pt x="13" y="32"/>
                  </a:cubicBezTo>
                  <a:cubicBezTo>
                    <a:pt x="16" y="31"/>
                    <a:pt x="18" y="30"/>
                    <a:pt x="19" y="29"/>
                  </a:cubicBezTo>
                  <a:cubicBezTo>
                    <a:pt x="21" y="27"/>
                    <a:pt x="24" y="20"/>
                    <a:pt x="24" y="20"/>
                  </a:cubicBezTo>
                  <a:cubicBezTo>
                    <a:pt x="25" y="19"/>
                    <a:pt x="27" y="17"/>
                    <a:pt x="28" y="17"/>
                  </a:cubicBezTo>
                  <a:cubicBezTo>
                    <a:pt x="29" y="17"/>
                    <a:pt x="30" y="17"/>
                    <a:pt x="31" y="16"/>
                  </a:cubicBezTo>
                  <a:cubicBezTo>
                    <a:pt x="33" y="15"/>
                    <a:pt x="35" y="15"/>
                    <a:pt x="36" y="15"/>
                  </a:cubicBezTo>
                  <a:cubicBezTo>
                    <a:pt x="38" y="14"/>
                    <a:pt x="41" y="11"/>
                    <a:pt x="42" y="10"/>
                  </a:cubicBezTo>
                  <a:cubicBezTo>
                    <a:pt x="42" y="10"/>
                    <a:pt x="41" y="9"/>
                    <a:pt x="40" y="9"/>
                  </a:cubicBezTo>
                  <a:cubicBezTo>
                    <a:pt x="39" y="9"/>
                    <a:pt x="39" y="8"/>
                    <a:pt x="39" y="8"/>
                  </a:cubicBezTo>
                  <a:cubicBezTo>
                    <a:pt x="39" y="8"/>
                    <a:pt x="37" y="6"/>
                    <a:pt x="36" y="5"/>
                  </a:cubicBezTo>
                  <a:cubicBezTo>
                    <a:pt x="36" y="4"/>
                    <a:pt x="34" y="4"/>
                    <a:pt x="33" y="4"/>
                  </a:cubicBezTo>
                  <a:cubicBezTo>
                    <a:pt x="32" y="5"/>
                    <a:pt x="33" y="5"/>
                    <a:pt x="32" y="6"/>
                  </a:cubicBezTo>
                  <a:cubicBezTo>
                    <a:pt x="31" y="6"/>
                    <a:pt x="31" y="5"/>
                    <a:pt x="31" y="5"/>
                  </a:cubicBezTo>
                  <a:cubicBezTo>
                    <a:pt x="31" y="4"/>
                    <a:pt x="31" y="4"/>
                    <a:pt x="30" y="4"/>
                  </a:cubicBezTo>
                  <a:cubicBezTo>
                    <a:pt x="29" y="4"/>
                    <a:pt x="28" y="3"/>
                    <a:pt x="27" y="3"/>
                  </a:cubicBezTo>
                  <a:cubicBezTo>
                    <a:pt x="26" y="2"/>
                    <a:pt x="25" y="3"/>
                    <a:pt x="24" y="3"/>
                  </a:cubicBezTo>
                  <a:cubicBezTo>
                    <a:pt x="22" y="3"/>
                    <a:pt x="25" y="2"/>
                    <a:pt x="25" y="1"/>
                  </a:cubicBezTo>
                  <a:cubicBezTo>
                    <a:pt x="26" y="1"/>
                    <a:pt x="26" y="0"/>
                    <a:pt x="25" y="1"/>
                  </a:cubicBezTo>
                  <a:cubicBezTo>
                    <a:pt x="23" y="1"/>
                    <a:pt x="21" y="1"/>
                    <a:pt x="19" y="1"/>
                  </a:cubicBezTo>
                  <a:cubicBezTo>
                    <a:pt x="18" y="1"/>
                    <a:pt x="17" y="2"/>
                    <a:pt x="15" y="2"/>
                  </a:cubicBezTo>
                  <a:cubicBezTo>
                    <a:pt x="13" y="3"/>
                    <a:pt x="12" y="4"/>
                    <a:pt x="11" y="5"/>
                  </a:cubicBezTo>
                  <a:cubicBezTo>
                    <a:pt x="10" y="6"/>
                    <a:pt x="12" y="6"/>
                    <a:pt x="12" y="6"/>
                  </a:cubicBezTo>
                  <a:cubicBezTo>
                    <a:pt x="12" y="6"/>
                    <a:pt x="12" y="7"/>
                    <a:pt x="11" y="7"/>
                  </a:cubicBezTo>
                  <a:cubicBezTo>
                    <a:pt x="11" y="8"/>
                    <a:pt x="12" y="8"/>
                    <a:pt x="12" y="8"/>
                  </a:cubicBezTo>
                  <a:cubicBezTo>
                    <a:pt x="12" y="8"/>
                    <a:pt x="12" y="10"/>
                    <a:pt x="11" y="10"/>
                  </a:cubicBezTo>
                  <a:cubicBezTo>
                    <a:pt x="10" y="10"/>
                    <a:pt x="10" y="10"/>
                    <a:pt x="9" y="11"/>
                  </a:cubicBezTo>
                  <a:cubicBezTo>
                    <a:pt x="8" y="13"/>
                    <a:pt x="6" y="16"/>
                    <a:pt x="6" y="17"/>
                  </a:cubicBezTo>
                  <a:cubicBezTo>
                    <a:pt x="6" y="17"/>
                    <a:pt x="5" y="18"/>
                    <a:pt x="4" y="18"/>
                  </a:cubicBezTo>
                  <a:cubicBezTo>
                    <a:pt x="3" y="19"/>
                    <a:pt x="4" y="19"/>
                    <a:pt x="4" y="20"/>
                  </a:cubicBezTo>
                  <a:cubicBezTo>
                    <a:pt x="4" y="20"/>
                    <a:pt x="2" y="24"/>
                    <a:pt x="1" y="24"/>
                  </a:cubicBezTo>
                  <a:cubicBezTo>
                    <a:pt x="0" y="25"/>
                    <a:pt x="0" y="25"/>
                    <a:pt x="0" y="26"/>
                  </a:cubicBezTo>
                  <a:cubicBezTo>
                    <a:pt x="0" y="27"/>
                    <a:pt x="2" y="27"/>
                    <a:pt x="3"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92" name="Freeform 93"/>
            <p:cNvSpPr/>
            <p:nvPr/>
          </p:nvSpPr>
          <p:spPr bwMode="auto">
            <a:xfrm>
              <a:off x="2033850" y="2325906"/>
              <a:ext cx="309439" cy="225237"/>
            </a:xfrm>
            <a:custGeom>
              <a:avLst/>
              <a:gdLst>
                <a:gd name="T0" fmla="*/ 10 w 62"/>
                <a:gd name="T1" fmla="*/ 6 h 45"/>
                <a:gd name="T2" fmla="*/ 5 w 62"/>
                <a:gd name="T3" fmla="*/ 9 h 45"/>
                <a:gd name="T4" fmla="*/ 6 w 62"/>
                <a:gd name="T5" fmla="*/ 11 h 45"/>
                <a:gd name="T6" fmla="*/ 1 w 62"/>
                <a:gd name="T7" fmla="*/ 16 h 45"/>
                <a:gd name="T8" fmla="*/ 2 w 62"/>
                <a:gd name="T9" fmla="*/ 18 h 45"/>
                <a:gd name="T10" fmla="*/ 4 w 62"/>
                <a:gd name="T11" fmla="*/ 20 h 45"/>
                <a:gd name="T12" fmla="*/ 11 w 62"/>
                <a:gd name="T13" fmla="*/ 19 h 45"/>
                <a:gd name="T14" fmla="*/ 9 w 62"/>
                <a:gd name="T15" fmla="*/ 20 h 45"/>
                <a:gd name="T16" fmla="*/ 2 w 62"/>
                <a:gd name="T17" fmla="*/ 22 h 45"/>
                <a:gd name="T18" fmla="*/ 4 w 62"/>
                <a:gd name="T19" fmla="*/ 27 h 45"/>
                <a:gd name="T20" fmla="*/ 8 w 62"/>
                <a:gd name="T21" fmla="*/ 27 h 45"/>
                <a:gd name="T22" fmla="*/ 17 w 62"/>
                <a:gd name="T23" fmla="*/ 26 h 45"/>
                <a:gd name="T24" fmla="*/ 25 w 62"/>
                <a:gd name="T25" fmla="*/ 28 h 45"/>
                <a:gd name="T26" fmla="*/ 22 w 62"/>
                <a:gd name="T27" fmla="*/ 30 h 45"/>
                <a:gd name="T28" fmla="*/ 17 w 62"/>
                <a:gd name="T29" fmla="*/ 31 h 45"/>
                <a:gd name="T30" fmla="*/ 7 w 62"/>
                <a:gd name="T31" fmla="*/ 31 h 45"/>
                <a:gd name="T32" fmla="*/ 2 w 62"/>
                <a:gd name="T33" fmla="*/ 35 h 45"/>
                <a:gd name="T34" fmla="*/ 5 w 62"/>
                <a:gd name="T35" fmla="*/ 39 h 45"/>
                <a:gd name="T36" fmla="*/ 12 w 62"/>
                <a:gd name="T37" fmla="*/ 41 h 45"/>
                <a:gd name="T38" fmla="*/ 14 w 62"/>
                <a:gd name="T39" fmla="*/ 45 h 45"/>
                <a:gd name="T40" fmla="*/ 24 w 62"/>
                <a:gd name="T41" fmla="*/ 44 h 45"/>
                <a:gd name="T42" fmla="*/ 35 w 62"/>
                <a:gd name="T43" fmla="*/ 41 h 45"/>
                <a:gd name="T44" fmla="*/ 40 w 62"/>
                <a:gd name="T45" fmla="*/ 41 h 45"/>
                <a:gd name="T46" fmla="*/ 43 w 62"/>
                <a:gd name="T47" fmla="*/ 42 h 45"/>
                <a:gd name="T48" fmla="*/ 51 w 62"/>
                <a:gd name="T49" fmla="*/ 43 h 45"/>
                <a:gd name="T50" fmla="*/ 57 w 62"/>
                <a:gd name="T51" fmla="*/ 39 h 45"/>
                <a:gd name="T52" fmla="*/ 55 w 62"/>
                <a:gd name="T53" fmla="*/ 37 h 45"/>
                <a:gd name="T54" fmla="*/ 51 w 62"/>
                <a:gd name="T55" fmla="*/ 38 h 45"/>
                <a:gd name="T56" fmla="*/ 51 w 62"/>
                <a:gd name="T57" fmla="*/ 36 h 45"/>
                <a:gd name="T58" fmla="*/ 51 w 62"/>
                <a:gd name="T59" fmla="*/ 34 h 45"/>
                <a:gd name="T60" fmla="*/ 54 w 62"/>
                <a:gd name="T61" fmla="*/ 36 h 45"/>
                <a:gd name="T62" fmla="*/ 56 w 62"/>
                <a:gd name="T63" fmla="*/ 34 h 45"/>
                <a:gd name="T64" fmla="*/ 60 w 62"/>
                <a:gd name="T65" fmla="*/ 35 h 45"/>
                <a:gd name="T66" fmla="*/ 60 w 62"/>
                <a:gd name="T67" fmla="*/ 33 h 45"/>
                <a:gd name="T68" fmla="*/ 60 w 62"/>
                <a:gd name="T69" fmla="*/ 31 h 45"/>
                <a:gd name="T70" fmla="*/ 56 w 62"/>
                <a:gd name="T71" fmla="*/ 30 h 45"/>
                <a:gd name="T72" fmla="*/ 51 w 62"/>
                <a:gd name="T73" fmla="*/ 24 h 45"/>
                <a:gd name="T74" fmla="*/ 54 w 62"/>
                <a:gd name="T75" fmla="*/ 8 h 45"/>
                <a:gd name="T76" fmla="*/ 52 w 62"/>
                <a:gd name="T77" fmla="*/ 3 h 45"/>
                <a:gd name="T78" fmla="*/ 48 w 62"/>
                <a:gd name="T79" fmla="*/ 2 h 45"/>
                <a:gd name="T80" fmla="*/ 46 w 62"/>
                <a:gd name="T81" fmla="*/ 3 h 45"/>
                <a:gd name="T82" fmla="*/ 45 w 62"/>
                <a:gd name="T83" fmla="*/ 7 h 45"/>
                <a:gd name="T84" fmla="*/ 43 w 62"/>
                <a:gd name="T85" fmla="*/ 17 h 45"/>
                <a:gd name="T86" fmla="*/ 40 w 62"/>
                <a:gd name="T87" fmla="*/ 17 h 45"/>
                <a:gd name="T88" fmla="*/ 39 w 62"/>
                <a:gd name="T89" fmla="*/ 4 h 45"/>
                <a:gd name="T90" fmla="*/ 35 w 62"/>
                <a:gd name="T91" fmla="*/ 4 h 45"/>
                <a:gd name="T92" fmla="*/ 37 w 62"/>
                <a:gd name="T93" fmla="*/ 8 h 45"/>
                <a:gd name="T94" fmla="*/ 29 w 62"/>
                <a:gd name="T95" fmla="*/ 9 h 45"/>
                <a:gd name="T96" fmla="*/ 31 w 62"/>
                <a:gd name="T97" fmla="*/ 4 h 45"/>
                <a:gd name="T98" fmla="*/ 28 w 62"/>
                <a:gd name="T99" fmla="*/ 4 h 45"/>
                <a:gd name="T100" fmla="*/ 23 w 62"/>
                <a:gd name="T101" fmla="*/ 7 h 45"/>
                <a:gd name="T102" fmla="*/ 23 w 62"/>
                <a:gd name="T103" fmla="*/ 5 h 45"/>
                <a:gd name="T104" fmla="*/ 24 w 62"/>
                <a:gd name="T105" fmla="*/ 1 h 45"/>
                <a:gd name="T106" fmla="*/ 18 w 62"/>
                <a:gd name="T107" fmla="*/ 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45">
                  <a:moveTo>
                    <a:pt x="13" y="5"/>
                  </a:moveTo>
                  <a:cubicBezTo>
                    <a:pt x="12" y="5"/>
                    <a:pt x="11" y="6"/>
                    <a:pt x="10" y="6"/>
                  </a:cubicBezTo>
                  <a:cubicBezTo>
                    <a:pt x="10" y="7"/>
                    <a:pt x="9" y="7"/>
                    <a:pt x="8" y="7"/>
                  </a:cubicBezTo>
                  <a:cubicBezTo>
                    <a:pt x="7" y="7"/>
                    <a:pt x="5" y="8"/>
                    <a:pt x="5" y="9"/>
                  </a:cubicBezTo>
                  <a:cubicBezTo>
                    <a:pt x="5" y="9"/>
                    <a:pt x="5" y="10"/>
                    <a:pt x="5" y="10"/>
                  </a:cubicBezTo>
                  <a:cubicBezTo>
                    <a:pt x="5" y="11"/>
                    <a:pt x="6" y="11"/>
                    <a:pt x="6" y="11"/>
                  </a:cubicBezTo>
                  <a:cubicBezTo>
                    <a:pt x="5" y="12"/>
                    <a:pt x="3" y="13"/>
                    <a:pt x="2" y="13"/>
                  </a:cubicBezTo>
                  <a:cubicBezTo>
                    <a:pt x="2" y="14"/>
                    <a:pt x="1" y="15"/>
                    <a:pt x="1" y="16"/>
                  </a:cubicBezTo>
                  <a:cubicBezTo>
                    <a:pt x="0" y="17"/>
                    <a:pt x="0" y="17"/>
                    <a:pt x="1" y="17"/>
                  </a:cubicBezTo>
                  <a:cubicBezTo>
                    <a:pt x="2" y="17"/>
                    <a:pt x="0" y="18"/>
                    <a:pt x="2" y="18"/>
                  </a:cubicBezTo>
                  <a:cubicBezTo>
                    <a:pt x="3" y="18"/>
                    <a:pt x="4" y="18"/>
                    <a:pt x="4" y="18"/>
                  </a:cubicBezTo>
                  <a:cubicBezTo>
                    <a:pt x="4" y="19"/>
                    <a:pt x="3" y="20"/>
                    <a:pt x="4" y="20"/>
                  </a:cubicBezTo>
                  <a:cubicBezTo>
                    <a:pt x="5" y="19"/>
                    <a:pt x="7" y="20"/>
                    <a:pt x="8" y="20"/>
                  </a:cubicBezTo>
                  <a:cubicBezTo>
                    <a:pt x="9" y="19"/>
                    <a:pt x="9" y="19"/>
                    <a:pt x="11" y="19"/>
                  </a:cubicBezTo>
                  <a:cubicBezTo>
                    <a:pt x="12" y="19"/>
                    <a:pt x="14" y="20"/>
                    <a:pt x="13" y="20"/>
                  </a:cubicBezTo>
                  <a:cubicBezTo>
                    <a:pt x="13" y="20"/>
                    <a:pt x="10" y="20"/>
                    <a:pt x="9" y="20"/>
                  </a:cubicBezTo>
                  <a:cubicBezTo>
                    <a:pt x="9" y="20"/>
                    <a:pt x="8" y="21"/>
                    <a:pt x="6" y="21"/>
                  </a:cubicBezTo>
                  <a:cubicBezTo>
                    <a:pt x="5" y="21"/>
                    <a:pt x="2" y="22"/>
                    <a:pt x="2" y="22"/>
                  </a:cubicBezTo>
                  <a:cubicBezTo>
                    <a:pt x="2" y="22"/>
                    <a:pt x="1" y="25"/>
                    <a:pt x="2" y="26"/>
                  </a:cubicBezTo>
                  <a:cubicBezTo>
                    <a:pt x="2" y="26"/>
                    <a:pt x="3" y="27"/>
                    <a:pt x="4" y="27"/>
                  </a:cubicBezTo>
                  <a:cubicBezTo>
                    <a:pt x="6" y="27"/>
                    <a:pt x="6" y="28"/>
                    <a:pt x="7" y="27"/>
                  </a:cubicBezTo>
                  <a:cubicBezTo>
                    <a:pt x="7" y="27"/>
                    <a:pt x="7" y="27"/>
                    <a:pt x="8" y="27"/>
                  </a:cubicBezTo>
                  <a:cubicBezTo>
                    <a:pt x="10" y="27"/>
                    <a:pt x="10" y="27"/>
                    <a:pt x="12" y="27"/>
                  </a:cubicBezTo>
                  <a:cubicBezTo>
                    <a:pt x="13" y="26"/>
                    <a:pt x="17" y="25"/>
                    <a:pt x="17" y="26"/>
                  </a:cubicBezTo>
                  <a:cubicBezTo>
                    <a:pt x="18" y="26"/>
                    <a:pt x="19" y="27"/>
                    <a:pt x="20" y="27"/>
                  </a:cubicBezTo>
                  <a:cubicBezTo>
                    <a:pt x="22" y="27"/>
                    <a:pt x="26" y="27"/>
                    <a:pt x="25" y="28"/>
                  </a:cubicBezTo>
                  <a:cubicBezTo>
                    <a:pt x="24" y="28"/>
                    <a:pt x="21" y="29"/>
                    <a:pt x="21" y="29"/>
                  </a:cubicBezTo>
                  <a:cubicBezTo>
                    <a:pt x="22" y="29"/>
                    <a:pt x="23" y="30"/>
                    <a:pt x="22" y="30"/>
                  </a:cubicBezTo>
                  <a:cubicBezTo>
                    <a:pt x="22" y="30"/>
                    <a:pt x="21" y="31"/>
                    <a:pt x="21" y="31"/>
                  </a:cubicBezTo>
                  <a:cubicBezTo>
                    <a:pt x="20" y="31"/>
                    <a:pt x="18" y="31"/>
                    <a:pt x="17" y="31"/>
                  </a:cubicBezTo>
                  <a:cubicBezTo>
                    <a:pt x="16" y="31"/>
                    <a:pt x="12" y="32"/>
                    <a:pt x="11" y="32"/>
                  </a:cubicBezTo>
                  <a:cubicBezTo>
                    <a:pt x="10" y="32"/>
                    <a:pt x="9" y="31"/>
                    <a:pt x="7" y="31"/>
                  </a:cubicBezTo>
                  <a:cubicBezTo>
                    <a:pt x="5" y="31"/>
                    <a:pt x="2" y="32"/>
                    <a:pt x="3" y="32"/>
                  </a:cubicBezTo>
                  <a:cubicBezTo>
                    <a:pt x="3" y="33"/>
                    <a:pt x="2" y="35"/>
                    <a:pt x="2" y="35"/>
                  </a:cubicBezTo>
                  <a:cubicBezTo>
                    <a:pt x="3" y="35"/>
                    <a:pt x="4" y="36"/>
                    <a:pt x="4" y="37"/>
                  </a:cubicBezTo>
                  <a:cubicBezTo>
                    <a:pt x="3" y="38"/>
                    <a:pt x="4" y="39"/>
                    <a:pt x="5" y="39"/>
                  </a:cubicBezTo>
                  <a:cubicBezTo>
                    <a:pt x="7" y="40"/>
                    <a:pt x="10" y="39"/>
                    <a:pt x="11" y="40"/>
                  </a:cubicBezTo>
                  <a:cubicBezTo>
                    <a:pt x="11" y="40"/>
                    <a:pt x="13" y="40"/>
                    <a:pt x="12" y="41"/>
                  </a:cubicBezTo>
                  <a:cubicBezTo>
                    <a:pt x="12" y="42"/>
                    <a:pt x="11" y="42"/>
                    <a:pt x="12" y="43"/>
                  </a:cubicBezTo>
                  <a:cubicBezTo>
                    <a:pt x="12" y="44"/>
                    <a:pt x="13" y="45"/>
                    <a:pt x="14" y="45"/>
                  </a:cubicBezTo>
                  <a:cubicBezTo>
                    <a:pt x="16" y="45"/>
                    <a:pt x="20" y="43"/>
                    <a:pt x="21" y="44"/>
                  </a:cubicBezTo>
                  <a:cubicBezTo>
                    <a:pt x="22" y="44"/>
                    <a:pt x="23" y="44"/>
                    <a:pt x="24" y="44"/>
                  </a:cubicBezTo>
                  <a:cubicBezTo>
                    <a:pt x="26" y="44"/>
                    <a:pt x="28" y="42"/>
                    <a:pt x="29" y="42"/>
                  </a:cubicBezTo>
                  <a:cubicBezTo>
                    <a:pt x="30" y="42"/>
                    <a:pt x="35" y="41"/>
                    <a:pt x="35" y="41"/>
                  </a:cubicBezTo>
                  <a:cubicBezTo>
                    <a:pt x="36" y="41"/>
                    <a:pt x="37" y="40"/>
                    <a:pt x="38" y="40"/>
                  </a:cubicBezTo>
                  <a:cubicBezTo>
                    <a:pt x="39" y="40"/>
                    <a:pt x="39" y="41"/>
                    <a:pt x="40" y="41"/>
                  </a:cubicBezTo>
                  <a:cubicBezTo>
                    <a:pt x="42" y="41"/>
                    <a:pt x="45" y="41"/>
                    <a:pt x="44" y="41"/>
                  </a:cubicBezTo>
                  <a:cubicBezTo>
                    <a:pt x="44" y="41"/>
                    <a:pt x="42" y="42"/>
                    <a:pt x="43" y="42"/>
                  </a:cubicBezTo>
                  <a:cubicBezTo>
                    <a:pt x="44" y="42"/>
                    <a:pt x="46" y="42"/>
                    <a:pt x="47" y="42"/>
                  </a:cubicBezTo>
                  <a:cubicBezTo>
                    <a:pt x="49" y="43"/>
                    <a:pt x="50" y="43"/>
                    <a:pt x="51" y="43"/>
                  </a:cubicBezTo>
                  <a:cubicBezTo>
                    <a:pt x="52" y="43"/>
                    <a:pt x="56" y="41"/>
                    <a:pt x="56" y="41"/>
                  </a:cubicBezTo>
                  <a:cubicBezTo>
                    <a:pt x="56" y="40"/>
                    <a:pt x="57" y="39"/>
                    <a:pt x="57" y="39"/>
                  </a:cubicBezTo>
                  <a:cubicBezTo>
                    <a:pt x="57" y="39"/>
                    <a:pt x="56" y="40"/>
                    <a:pt x="56" y="39"/>
                  </a:cubicBezTo>
                  <a:cubicBezTo>
                    <a:pt x="56" y="38"/>
                    <a:pt x="56" y="37"/>
                    <a:pt x="55" y="37"/>
                  </a:cubicBezTo>
                  <a:cubicBezTo>
                    <a:pt x="55" y="37"/>
                    <a:pt x="53" y="38"/>
                    <a:pt x="52" y="38"/>
                  </a:cubicBezTo>
                  <a:cubicBezTo>
                    <a:pt x="52" y="38"/>
                    <a:pt x="52" y="38"/>
                    <a:pt x="51" y="38"/>
                  </a:cubicBezTo>
                  <a:cubicBezTo>
                    <a:pt x="50" y="38"/>
                    <a:pt x="49" y="39"/>
                    <a:pt x="49" y="38"/>
                  </a:cubicBezTo>
                  <a:cubicBezTo>
                    <a:pt x="50" y="37"/>
                    <a:pt x="51" y="37"/>
                    <a:pt x="51" y="36"/>
                  </a:cubicBezTo>
                  <a:cubicBezTo>
                    <a:pt x="50" y="36"/>
                    <a:pt x="49" y="37"/>
                    <a:pt x="49" y="36"/>
                  </a:cubicBezTo>
                  <a:cubicBezTo>
                    <a:pt x="50" y="35"/>
                    <a:pt x="51" y="34"/>
                    <a:pt x="51" y="34"/>
                  </a:cubicBezTo>
                  <a:cubicBezTo>
                    <a:pt x="51" y="35"/>
                    <a:pt x="51" y="36"/>
                    <a:pt x="52" y="36"/>
                  </a:cubicBezTo>
                  <a:cubicBezTo>
                    <a:pt x="53" y="36"/>
                    <a:pt x="55" y="36"/>
                    <a:pt x="54" y="36"/>
                  </a:cubicBezTo>
                  <a:cubicBezTo>
                    <a:pt x="53" y="35"/>
                    <a:pt x="52" y="35"/>
                    <a:pt x="54" y="35"/>
                  </a:cubicBezTo>
                  <a:cubicBezTo>
                    <a:pt x="55" y="35"/>
                    <a:pt x="55" y="34"/>
                    <a:pt x="56" y="34"/>
                  </a:cubicBezTo>
                  <a:cubicBezTo>
                    <a:pt x="57" y="35"/>
                    <a:pt x="58" y="34"/>
                    <a:pt x="59" y="35"/>
                  </a:cubicBezTo>
                  <a:cubicBezTo>
                    <a:pt x="59" y="35"/>
                    <a:pt x="60" y="36"/>
                    <a:pt x="60" y="35"/>
                  </a:cubicBezTo>
                  <a:cubicBezTo>
                    <a:pt x="61" y="35"/>
                    <a:pt x="62" y="34"/>
                    <a:pt x="61" y="34"/>
                  </a:cubicBezTo>
                  <a:cubicBezTo>
                    <a:pt x="61" y="33"/>
                    <a:pt x="60" y="33"/>
                    <a:pt x="60" y="33"/>
                  </a:cubicBezTo>
                  <a:cubicBezTo>
                    <a:pt x="61" y="32"/>
                    <a:pt x="62" y="32"/>
                    <a:pt x="62" y="32"/>
                  </a:cubicBezTo>
                  <a:cubicBezTo>
                    <a:pt x="61" y="31"/>
                    <a:pt x="60" y="31"/>
                    <a:pt x="60" y="31"/>
                  </a:cubicBezTo>
                  <a:cubicBezTo>
                    <a:pt x="59" y="31"/>
                    <a:pt x="58" y="32"/>
                    <a:pt x="57" y="32"/>
                  </a:cubicBezTo>
                  <a:cubicBezTo>
                    <a:pt x="57" y="31"/>
                    <a:pt x="57" y="31"/>
                    <a:pt x="56" y="30"/>
                  </a:cubicBezTo>
                  <a:cubicBezTo>
                    <a:pt x="55" y="28"/>
                    <a:pt x="55" y="28"/>
                    <a:pt x="54" y="27"/>
                  </a:cubicBezTo>
                  <a:cubicBezTo>
                    <a:pt x="53" y="27"/>
                    <a:pt x="51" y="25"/>
                    <a:pt x="51" y="24"/>
                  </a:cubicBezTo>
                  <a:cubicBezTo>
                    <a:pt x="50" y="23"/>
                    <a:pt x="53" y="14"/>
                    <a:pt x="53" y="13"/>
                  </a:cubicBezTo>
                  <a:cubicBezTo>
                    <a:pt x="54" y="12"/>
                    <a:pt x="54" y="9"/>
                    <a:pt x="54" y="8"/>
                  </a:cubicBezTo>
                  <a:cubicBezTo>
                    <a:pt x="55" y="8"/>
                    <a:pt x="54" y="7"/>
                    <a:pt x="54" y="6"/>
                  </a:cubicBezTo>
                  <a:cubicBezTo>
                    <a:pt x="53" y="5"/>
                    <a:pt x="52" y="4"/>
                    <a:pt x="52" y="3"/>
                  </a:cubicBezTo>
                  <a:cubicBezTo>
                    <a:pt x="51" y="2"/>
                    <a:pt x="50" y="1"/>
                    <a:pt x="50" y="1"/>
                  </a:cubicBezTo>
                  <a:cubicBezTo>
                    <a:pt x="49" y="1"/>
                    <a:pt x="49" y="3"/>
                    <a:pt x="48" y="2"/>
                  </a:cubicBezTo>
                  <a:cubicBezTo>
                    <a:pt x="47" y="2"/>
                    <a:pt x="46" y="1"/>
                    <a:pt x="46" y="1"/>
                  </a:cubicBezTo>
                  <a:cubicBezTo>
                    <a:pt x="45" y="2"/>
                    <a:pt x="46" y="3"/>
                    <a:pt x="46" y="3"/>
                  </a:cubicBezTo>
                  <a:cubicBezTo>
                    <a:pt x="45" y="3"/>
                    <a:pt x="45" y="3"/>
                    <a:pt x="44" y="4"/>
                  </a:cubicBezTo>
                  <a:cubicBezTo>
                    <a:pt x="44" y="5"/>
                    <a:pt x="45" y="7"/>
                    <a:pt x="45" y="7"/>
                  </a:cubicBezTo>
                  <a:cubicBezTo>
                    <a:pt x="45" y="8"/>
                    <a:pt x="44" y="12"/>
                    <a:pt x="44" y="13"/>
                  </a:cubicBezTo>
                  <a:cubicBezTo>
                    <a:pt x="43" y="14"/>
                    <a:pt x="43" y="17"/>
                    <a:pt x="43" y="17"/>
                  </a:cubicBezTo>
                  <a:cubicBezTo>
                    <a:pt x="43" y="18"/>
                    <a:pt x="42" y="18"/>
                    <a:pt x="41" y="18"/>
                  </a:cubicBezTo>
                  <a:cubicBezTo>
                    <a:pt x="41" y="18"/>
                    <a:pt x="40" y="17"/>
                    <a:pt x="40" y="17"/>
                  </a:cubicBezTo>
                  <a:cubicBezTo>
                    <a:pt x="40" y="17"/>
                    <a:pt x="41" y="9"/>
                    <a:pt x="41" y="8"/>
                  </a:cubicBezTo>
                  <a:cubicBezTo>
                    <a:pt x="41" y="8"/>
                    <a:pt x="38" y="5"/>
                    <a:pt x="39" y="4"/>
                  </a:cubicBezTo>
                  <a:cubicBezTo>
                    <a:pt x="39" y="3"/>
                    <a:pt x="35" y="2"/>
                    <a:pt x="35" y="2"/>
                  </a:cubicBezTo>
                  <a:cubicBezTo>
                    <a:pt x="35" y="2"/>
                    <a:pt x="35" y="4"/>
                    <a:pt x="35" y="4"/>
                  </a:cubicBezTo>
                  <a:cubicBezTo>
                    <a:pt x="36" y="5"/>
                    <a:pt x="37" y="5"/>
                    <a:pt x="37" y="6"/>
                  </a:cubicBezTo>
                  <a:cubicBezTo>
                    <a:pt x="37" y="7"/>
                    <a:pt x="38" y="8"/>
                    <a:pt x="37" y="8"/>
                  </a:cubicBezTo>
                  <a:cubicBezTo>
                    <a:pt x="35" y="8"/>
                    <a:pt x="35" y="8"/>
                    <a:pt x="34" y="8"/>
                  </a:cubicBezTo>
                  <a:cubicBezTo>
                    <a:pt x="32" y="8"/>
                    <a:pt x="29" y="10"/>
                    <a:pt x="29" y="9"/>
                  </a:cubicBezTo>
                  <a:cubicBezTo>
                    <a:pt x="28" y="9"/>
                    <a:pt x="33" y="7"/>
                    <a:pt x="33" y="6"/>
                  </a:cubicBezTo>
                  <a:cubicBezTo>
                    <a:pt x="33" y="4"/>
                    <a:pt x="31" y="4"/>
                    <a:pt x="31" y="4"/>
                  </a:cubicBezTo>
                  <a:cubicBezTo>
                    <a:pt x="31" y="3"/>
                    <a:pt x="29" y="2"/>
                    <a:pt x="28" y="2"/>
                  </a:cubicBezTo>
                  <a:cubicBezTo>
                    <a:pt x="28" y="3"/>
                    <a:pt x="28" y="4"/>
                    <a:pt x="28" y="4"/>
                  </a:cubicBezTo>
                  <a:cubicBezTo>
                    <a:pt x="27" y="5"/>
                    <a:pt x="26" y="8"/>
                    <a:pt x="25" y="8"/>
                  </a:cubicBezTo>
                  <a:cubicBezTo>
                    <a:pt x="24" y="8"/>
                    <a:pt x="24" y="7"/>
                    <a:pt x="23" y="7"/>
                  </a:cubicBezTo>
                  <a:cubicBezTo>
                    <a:pt x="23" y="7"/>
                    <a:pt x="21" y="8"/>
                    <a:pt x="21" y="8"/>
                  </a:cubicBezTo>
                  <a:cubicBezTo>
                    <a:pt x="20" y="7"/>
                    <a:pt x="22" y="5"/>
                    <a:pt x="23" y="5"/>
                  </a:cubicBezTo>
                  <a:cubicBezTo>
                    <a:pt x="24" y="4"/>
                    <a:pt x="24" y="4"/>
                    <a:pt x="25" y="3"/>
                  </a:cubicBezTo>
                  <a:cubicBezTo>
                    <a:pt x="25" y="2"/>
                    <a:pt x="25" y="1"/>
                    <a:pt x="24" y="1"/>
                  </a:cubicBezTo>
                  <a:cubicBezTo>
                    <a:pt x="24" y="0"/>
                    <a:pt x="22" y="0"/>
                    <a:pt x="22" y="0"/>
                  </a:cubicBezTo>
                  <a:cubicBezTo>
                    <a:pt x="21" y="1"/>
                    <a:pt x="19" y="2"/>
                    <a:pt x="18" y="3"/>
                  </a:cubicBezTo>
                  <a:cubicBezTo>
                    <a:pt x="17" y="3"/>
                    <a:pt x="13" y="5"/>
                    <a:pt x="1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93" name="Freeform 94"/>
            <p:cNvSpPr/>
            <p:nvPr/>
          </p:nvSpPr>
          <p:spPr bwMode="auto">
            <a:xfrm>
              <a:off x="2282242" y="2300645"/>
              <a:ext cx="61047" cy="50520"/>
            </a:xfrm>
            <a:custGeom>
              <a:avLst/>
              <a:gdLst>
                <a:gd name="T0" fmla="*/ 3 w 12"/>
                <a:gd name="T1" fmla="*/ 6 h 10"/>
                <a:gd name="T2" fmla="*/ 5 w 12"/>
                <a:gd name="T3" fmla="*/ 9 h 10"/>
                <a:gd name="T4" fmla="*/ 6 w 12"/>
                <a:gd name="T5" fmla="*/ 8 h 10"/>
                <a:gd name="T6" fmla="*/ 8 w 12"/>
                <a:gd name="T7" fmla="*/ 7 h 10"/>
                <a:gd name="T8" fmla="*/ 10 w 12"/>
                <a:gd name="T9" fmla="*/ 3 h 10"/>
                <a:gd name="T10" fmla="*/ 11 w 12"/>
                <a:gd name="T11" fmla="*/ 1 h 10"/>
                <a:gd name="T12" fmla="*/ 3 w 12"/>
                <a:gd name="T13" fmla="*/ 0 h 10"/>
                <a:gd name="T14" fmla="*/ 1 w 12"/>
                <a:gd name="T15" fmla="*/ 3 h 10"/>
                <a:gd name="T16" fmla="*/ 3 w 12"/>
                <a:gd name="T17"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0">
                  <a:moveTo>
                    <a:pt x="3" y="6"/>
                  </a:moveTo>
                  <a:cubicBezTo>
                    <a:pt x="4" y="6"/>
                    <a:pt x="4" y="7"/>
                    <a:pt x="5" y="9"/>
                  </a:cubicBezTo>
                  <a:cubicBezTo>
                    <a:pt x="5" y="10"/>
                    <a:pt x="6" y="8"/>
                    <a:pt x="6" y="8"/>
                  </a:cubicBezTo>
                  <a:cubicBezTo>
                    <a:pt x="7" y="7"/>
                    <a:pt x="7" y="7"/>
                    <a:pt x="8" y="7"/>
                  </a:cubicBezTo>
                  <a:cubicBezTo>
                    <a:pt x="8" y="6"/>
                    <a:pt x="9" y="5"/>
                    <a:pt x="10" y="3"/>
                  </a:cubicBezTo>
                  <a:cubicBezTo>
                    <a:pt x="11" y="2"/>
                    <a:pt x="12" y="1"/>
                    <a:pt x="11" y="1"/>
                  </a:cubicBezTo>
                  <a:cubicBezTo>
                    <a:pt x="10" y="0"/>
                    <a:pt x="3" y="0"/>
                    <a:pt x="3" y="0"/>
                  </a:cubicBezTo>
                  <a:cubicBezTo>
                    <a:pt x="2" y="1"/>
                    <a:pt x="1" y="2"/>
                    <a:pt x="1" y="3"/>
                  </a:cubicBezTo>
                  <a:cubicBezTo>
                    <a:pt x="0" y="4"/>
                    <a:pt x="2"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94" name="Freeform 95"/>
            <p:cNvSpPr/>
            <p:nvPr/>
          </p:nvSpPr>
          <p:spPr bwMode="auto">
            <a:xfrm>
              <a:off x="1720203" y="2504831"/>
              <a:ext cx="14735" cy="16840"/>
            </a:xfrm>
            <a:custGeom>
              <a:avLst/>
              <a:gdLst>
                <a:gd name="T0" fmla="*/ 2 w 3"/>
                <a:gd name="T1" fmla="*/ 3 h 3"/>
                <a:gd name="T2" fmla="*/ 2 w 3"/>
                <a:gd name="T3" fmla="*/ 0 h 3"/>
                <a:gd name="T4" fmla="*/ 0 w 3"/>
                <a:gd name="T5" fmla="*/ 2 h 3"/>
                <a:gd name="T6" fmla="*/ 2 w 3"/>
                <a:gd name="T7" fmla="*/ 3 h 3"/>
              </a:gdLst>
              <a:ahLst/>
              <a:cxnLst>
                <a:cxn ang="0">
                  <a:pos x="T0" y="T1"/>
                </a:cxn>
                <a:cxn ang="0">
                  <a:pos x="T2" y="T3"/>
                </a:cxn>
                <a:cxn ang="0">
                  <a:pos x="T4" y="T5"/>
                </a:cxn>
                <a:cxn ang="0">
                  <a:pos x="T6" y="T7"/>
                </a:cxn>
              </a:cxnLst>
              <a:rect l="0" t="0" r="r" b="b"/>
              <a:pathLst>
                <a:path w="3" h="3">
                  <a:moveTo>
                    <a:pt x="2" y="3"/>
                  </a:moveTo>
                  <a:cubicBezTo>
                    <a:pt x="3" y="3"/>
                    <a:pt x="2" y="0"/>
                    <a:pt x="2" y="0"/>
                  </a:cubicBezTo>
                  <a:cubicBezTo>
                    <a:pt x="1" y="0"/>
                    <a:pt x="0" y="2"/>
                    <a:pt x="0" y="2"/>
                  </a:cubicBezTo>
                  <a:cubicBezTo>
                    <a:pt x="0" y="3"/>
                    <a:pt x="1" y="3"/>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95" name="Freeform 96"/>
            <p:cNvSpPr/>
            <p:nvPr/>
          </p:nvSpPr>
          <p:spPr bwMode="auto">
            <a:xfrm>
              <a:off x="2467484" y="2285911"/>
              <a:ext cx="119987" cy="115776"/>
            </a:xfrm>
            <a:custGeom>
              <a:avLst/>
              <a:gdLst>
                <a:gd name="T0" fmla="*/ 1 w 24"/>
                <a:gd name="T1" fmla="*/ 16 h 23"/>
                <a:gd name="T2" fmla="*/ 3 w 24"/>
                <a:gd name="T3" fmla="*/ 18 h 23"/>
                <a:gd name="T4" fmla="*/ 2 w 24"/>
                <a:gd name="T5" fmla="*/ 20 h 23"/>
                <a:gd name="T6" fmla="*/ 3 w 24"/>
                <a:gd name="T7" fmla="*/ 22 h 23"/>
                <a:gd name="T8" fmla="*/ 2 w 24"/>
                <a:gd name="T9" fmla="*/ 22 h 23"/>
                <a:gd name="T10" fmla="*/ 5 w 24"/>
                <a:gd name="T11" fmla="*/ 23 h 23"/>
                <a:gd name="T12" fmla="*/ 7 w 24"/>
                <a:gd name="T13" fmla="*/ 20 h 23"/>
                <a:gd name="T14" fmla="*/ 6 w 24"/>
                <a:gd name="T15" fmla="*/ 18 h 23"/>
                <a:gd name="T16" fmla="*/ 6 w 24"/>
                <a:gd name="T17" fmla="*/ 16 h 23"/>
                <a:gd name="T18" fmla="*/ 10 w 24"/>
                <a:gd name="T19" fmla="*/ 15 h 23"/>
                <a:gd name="T20" fmla="*/ 11 w 24"/>
                <a:gd name="T21" fmla="*/ 15 h 23"/>
                <a:gd name="T22" fmla="*/ 14 w 24"/>
                <a:gd name="T23" fmla="*/ 14 h 23"/>
                <a:gd name="T24" fmla="*/ 17 w 24"/>
                <a:gd name="T25" fmla="*/ 12 h 23"/>
                <a:gd name="T26" fmla="*/ 18 w 24"/>
                <a:gd name="T27" fmla="*/ 9 h 23"/>
                <a:gd name="T28" fmla="*/ 21 w 24"/>
                <a:gd name="T29" fmla="*/ 6 h 23"/>
                <a:gd name="T30" fmla="*/ 24 w 24"/>
                <a:gd name="T31" fmla="*/ 3 h 23"/>
                <a:gd name="T32" fmla="*/ 23 w 24"/>
                <a:gd name="T33" fmla="*/ 2 h 23"/>
                <a:gd name="T34" fmla="*/ 21 w 24"/>
                <a:gd name="T35" fmla="*/ 1 h 23"/>
                <a:gd name="T36" fmla="*/ 19 w 24"/>
                <a:gd name="T37" fmla="*/ 2 h 23"/>
                <a:gd name="T38" fmla="*/ 17 w 24"/>
                <a:gd name="T39" fmla="*/ 2 h 23"/>
                <a:gd name="T40" fmla="*/ 16 w 24"/>
                <a:gd name="T41" fmla="*/ 1 h 23"/>
                <a:gd name="T42" fmla="*/ 12 w 24"/>
                <a:gd name="T43" fmla="*/ 0 h 23"/>
                <a:gd name="T44" fmla="*/ 11 w 24"/>
                <a:gd name="T45" fmla="*/ 1 h 23"/>
                <a:gd name="T46" fmla="*/ 7 w 24"/>
                <a:gd name="T47" fmla="*/ 1 h 23"/>
                <a:gd name="T48" fmla="*/ 7 w 24"/>
                <a:gd name="T49" fmla="*/ 3 h 23"/>
                <a:gd name="T50" fmla="*/ 5 w 24"/>
                <a:gd name="T51" fmla="*/ 5 h 23"/>
                <a:gd name="T52" fmla="*/ 4 w 24"/>
                <a:gd name="T53" fmla="*/ 4 h 23"/>
                <a:gd name="T54" fmla="*/ 3 w 24"/>
                <a:gd name="T55" fmla="*/ 7 h 23"/>
                <a:gd name="T56" fmla="*/ 3 w 24"/>
                <a:gd name="T57" fmla="*/ 10 h 23"/>
                <a:gd name="T58" fmla="*/ 1 w 24"/>
                <a:gd name="T59" fmla="*/ 11 h 23"/>
                <a:gd name="T60" fmla="*/ 2 w 24"/>
                <a:gd name="T61" fmla="*/ 15 h 23"/>
                <a:gd name="T62" fmla="*/ 0 w 24"/>
                <a:gd name="T63" fmla="*/ 15 h 23"/>
                <a:gd name="T64" fmla="*/ 1 w 24"/>
                <a:gd name="T65" fmla="*/ 1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 h="23">
                  <a:moveTo>
                    <a:pt x="1" y="16"/>
                  </a:moveTo>
                  <a:cubicBezTo>
                    <a:pt x="2" y="17"/>
                    <a:pt x="2" y="17"/>
                    <a:pt x="3" y="18"/>
                  </a:cubicBezTo>
                  <a:cubicBezTo>
                    <a:pt x="3" y="19"/>
                    <a:pt x="2" y="20"/>
                    <a:pt x="2" y="20"/>
                  </a:cubicBezTo>
                  <a:cubicBezTo>
                    <a:pt x="2" y="21"/>
                    <a:pt x="2" y="21"/>
                    <a:pt x="3" y="22"/>
                  </a:cubicBezTo>
                  <a:cubicBezTo>
                    <a:pt x="4" y="22"/>
                    <a:pt x="3" y="22"/>
                    <a:pt x="2" y="22"/>
                  </a:cubicBezTo>
                  <a:cubicBezTo>
                    <a:pt x="2" y="23"/>
                    <a:pt x="5" y="23"/>
                    <a:pt x="5" y="23"/>
                  </a:cubicBezTo>
                  <a:cubicBezTo>
                    <a:pt x="7" y="22"/>
                    <a:pt x="7" y="21"/>
                    <a:pt x="7" y="20"/>
                  </a:cubicBezTo>
                  <a:cubicBezTo>
                    <a:pt x="7" y="20"/>
                    <a:pt x="7" y="19"/>
                    <a:pt x="6" y="18"/>
                  </a:cubicBezTo>
                  <a:cubicBezTo>
                    <a:pt x="6" y="17"/>
                    <a:pt x="6" y="16"/>
                    <a:pt x="6" y="16"/>
                  </a:cubicBezTo>
                  <a:cubicBezTo>
                    <a:pt x="7" y="16"/>
                    <a:pt x="9" y="15"/>
                    <a:pt x="10" y="15"/>
                  </a:cubicBezTo>
                  <a:cubicBezTo>
                    <a:pt x="10" y="14"/>
                    <a:pt x="10" y="15"/>
                    <a:pt x="11" y="15"/>
                  </a:cubicBezTo>
                  <a:cubicBezTo>
                    <a:pt x="11" y="15"/>
                    <a:pt x="13" y="14"/>
                    <a:pt x="14" y="14"/>
                  </a:cubicBezTo>
                  <a:cubicBezTo>
                    <a:pt x="15" y="14"/>
                    <a:pt x="17" y="12"/>
                    <a:pt x="17" y="12"/>
                  </a:cubicBezTo>
                  <a:cubicBezTo>
                    <a:pt x="18" y="11"/>
                    <a:pt x="18" y="10"/>
                    <a:pt x="18" y="9"/>
                  </a:cubicBezTo>
                  <a:cubicBezTo>
                    <a:pt x="19" y="9"/>
                    <a:pt x="20" y="7"/>
                    <a:pt x="21" y="6"/>
                  </a:cubicBezTo>
                  <a:cubicBezTo>
                    <a:pt x="22" y="5"/>
                    <a:pt x="23" y="4"/>
                    <a:pt x="24" y="3"/>
                  </a:cubicBezTo>
                  <a:cubicBezTo>
                    <a:pt x="24" y="3"/>
                    <a:pt x="24" y="2"/>
                    <a:pt x="23" y="2"/>
                  </a:cubicBezTo>
                  <a:cubicBezTo>
                    <a:pt x="22" y="1"/>
                    <a:pt x="21" y="1"/>
                    <a:pt x="21" y="1"/>
                  </a:cubicBezTo>
                  <a:cubicBezTo>
                    <a:pt x="20" y="1"/>
                    <a:pt x="21" y="2"/>
                    <a:pt x="19" y="2"/>
                  </a:cubicBezTo>
                  <a:cubicBezTo>
                    <a:pt x="17" y="1"/>
                    <a:pt x="18" y="2"/>
                    <a:pt x="17" y="2"/>
                  </a:cubicBezTo>
                  <a:cubicBezTo>
                    <a:pt x="17" y="2"/>
                    <a:pt x="17" y="1"/>
                    <a:pt x="16" y="1"/>
                  </a:cubicBezTo>
                  <a:cubicBezTo>
                    <a:pt x="16" y="0"/>
                    <a:pt x="13" y="1"/>
                    <a:pt x="12" y="0"/>
                  </a:cubicBezTo>
                  <a:cubicBezTo>
                    <a:pt x="11" y="0"/>
                    <a:pt x="11" y="1"/>
                    <a:pt x="11" y="1"/>
                  </a:cubicBezTo>
                  <a:cubicBezTo>
                    <a:pt x="11" y="2"/>
                    <a:pt x="8" y="1"/>
                    <a:pt x="7" y="1"/>
                  </a:cubicBezTo>
                  <a:cubicBezTo>
                    <a:pt x="6" y="1"/>
                    <a:pt x="6" y="3"/>
                    <a:pt x="7" y="3"/>
                  </a:cubicBezTo>
                  <a:cubicBezTo>
                    <a:pt x="7" y="4"/>
                    <a:pt x="6" y="5"/>
                    <a:pt x="5" y="5"/>
                  </a:cubicBezTo>
                  <a:cubicBezTo>
                    <a:pt x="4" y="5"/>
                    <a:pt x="5" y="5"/>
                    <a:pt x="4" y="4"/>
                  </a:cubicBezTo>
                  <a:cubicBezTo>
                    <a:pt x="4" y="4"/>
                    <a:pt x="4" y="6"/>
                    <a:pt x="3" y="7"/>
                  </a:cubicBezTo>
                  <a:cubicBezTo>
                    <a:pt x="3" y="8"/>
                    <a:pt x="3" y="9"/>
                    <a:pt x="3" y="10"/>
                  </a:cubicBezTo>
                  <a:cubicBezTo>
                    <a:pt x="2" y="11"/>
                    <a:pt x="2" y="11"/>
                    <a:pt x="1" y="11"/>
                  </a:cubicBezTo>
                  <a:cubicBezTo>
                    <a:pt x="1" y="12"/>
                    <a:pt x="2" y="14"/>
                    <a:pt x="2" y="15"/>
                  </a:cubicBezTo>
                  <a:cubicBezTo>
                    <a:pt x="1" y="15"/>
                    <a:pt x="1" y="15"/>
                    <a:pt x="0" y="15"/>
                  </a:cubicBezTo>
                  <a:cubicBezTo>
                    <a:pt x="0" y="16"/>
                    <a:pt x="0" y="16"/>
                    <a:pt x="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96" name="Freeform 97"/>
            <p:cNvSpPr/>
            <p:nvPr/>
          </p:nvSpPr>
          <p:spPr bwMode="auto">
            <a:xfrm>
              <a:off x="2347499" y="2290121"/>
              <a:ext cx="115776" cy="141036"/>
            </a:xfrm>
            <a:custGeom>
              <a:avLst/>
              <a:gdLst>
                <a:gd name="T0" fmla="*/ 1 w 23"/>
                <a:gd name="T1" fmla="*/ 10 h 28"/>
                <a:gd name="T2" fmla="*/ 0 w 23"/>
                <a:gd name="T3" fmla="*/ 12 h 28"/>
                <a:gd name="T4" fmla="*/ 0 w 23"/>
                <a:gd name="T5" fmla="*/ 15 h 28"/>
                <a:gd name="T6" fmla="*/ 0 w 23"/>
                <a:gd name="T7" fmla="*/ 17 h 28"/>
                <a:gd name="T8" fmla="*/ 2 w 23"/>
                <a:gd name="T9" fmla="*/ 20 h 28"/>
                <a:gd name="T10" fmla="*/ 4 w 23"/>
                <a:gd name="T11" fmla="*/ 20 h 28"/>
                <a:gd name="T12" fmla="*/ 4 w 23"/>
                <a:gd name="T13" fmla="*/ 22 h 28"/>
                <a:gd name="T14" fmla="*/ 6 w 23"/>
                <a:gd name="T15" fmla="*/ 22 h 28"/>
                <a:gd name="T16" fmla="*/ 7 w 23"/>
                <a:gd name="T17" fmla="*/ 25 h 28"/>
                <a:gd name="T18" fmla="*/ 8 w 23"/>
                <a:gd name="T19" fmla="*/ 28 h 28"/>
                <a:gd name="T20" fmla="*/ 10 w 23"/>
                <a:gd name="T21" fmla="*/ 27 h 28"/>
                <a:gd name="T22" fmla="*/ 12 w 23"/>
                <a:gd name="T23" fmla="*/ 26 h 28"/>
                <a:gd name="T24" fmla="*/ 15 w 23"/>
                <a:gd name="T25" fmla="*/ 25 h 28"/>
                <a:gd name="T26" fmla="*/ 17 w 23"/>
                <a:gd name="T27" fmla="*/ 24 h 28"/>
                <a:gd name="T28" fmla="*/ 19 w 23"/>
                <a:gd name="T29" fmla="*/ 23 h 28"/>
                <a:gd name="T30" fmla="*/ 20 w 23"/>
                <a:gd name="T31" fmla="*/ 22 h 28"/>
                <a:gd name="T32" fmla="*/ 20 w 23"/>
                <a:gd name="T33" fmla="*/ 19 h 28"/>
                <a:gd name="T34" fmla="*/ 22 w 23"/>
                <a:gd name="T35" fmla="*/ 18 h 28"/>
                <a:gd name="T36" fmla="*/ 22 w 23"/>
                <a:gd name="T37" fmla="*/ 14 h 28"/>
                <a:gd name="T38" fmla="*/ 20 w 23"/>
                <a:gd name="T39" fmla="*/ 13 h 28"/>
                <a:gd name="T40" fmla="*/ 19 w 23"/>
                <a:gd name="T41" fmla="*/ 11 h 28"/>
                <a:gd name="T42" fmla="*/ 18 w 23"/>
                <a:gd name="T43" fmla="*/ 13 h 28"/>
                <a:gd name="T44" fmla="*/ 16 w 23"/>
                <a:gd name="T45" fmla="*/ 11 h 28"/>
                <a:gd name="T46" fmla="*/ 17 w 23"/>
                <a:gd name="T47" fmla="*/ 10 h 28"/>
                <a:gd name="T48" fmla="*/ 19 w 23"/>
                <a:gd name="T49" fmla="*/ 7 h 28"/>
                <a:gd name="T50" fmla="*/ 20 w 23"/>
                <a:gd name="T51" fmla="*/ 7 h 28"/>
                <a:gd name="T52" fmla="*/ 21 w 23"/>
                <a:gd name="T53" fmla="*/ 6 h 28"/>
                <a:gd name="T54" fmla="*/ 20 w 23"/>
                <a:gd name="T55" fmla="*/ 4 h 28"/>
                <a:gd name="T56" fmla="*/ 22 w 23"/>
                <a:gd name="T57" fmla="*/ 4 h 28"/>
                <a:gd name="T58" fmla="*/ 21 w 23"/>
                <a:gd name="T59" fmla="*/ 1 h 28"/>
                <a:gd name="T60" fmla="*/ 19 w 23"/>
                <a:gd name="T61" fmla="*/ 2 h 28"/>
                <a:gd name="T62" fmla="*/ 16 w 23"/>
                <a:gd name="T63" fmla="*/ 3 h 28"/>
                <a:gd name="T64" fmla="*/ 13 w 23"/>
                <a:gd name="T65" fmla="*/ 2 h 28"/>
                <a:gd name="T66" fmla="*/ 14 w 23"/>
                <a:gd name="T67" fmla="*/ 1 h 28"/>
                <a:gd name="T68" fmla="*/ 11 w 23"/>
                <a:gd name="T69" fmla="*/ 1 h 28"/>
                <a:gd name="T70" fmla="*/ 9 w 23"/>
                <a:gd name="T71" fmla="*/ 1 h 28"/>
                <a:gd name="T72" fmla="*/ 6 w 23"/>
                <a:gd name="T73" fmla="*/ 5 h 28"/>
                <a:gd name="T74" fmla="*/ 7 w 23"/>
                <a:gd name="T75" fmla="*/ 7 h 28"/>
                <a:gd name="T76" fmla="*/ 9 w 23"/>
                <a:gd name="T77" fmla="*/ 8 h 28"/>
                <a:gd name="T78" fmla="*/ 8 w 23"/>
                <a:gd name="T79" fmla="*/ 11 h 28"/>
                <a:gd name="T80" fmla="*/ 9 w 23"/>
                <a:gd name="T81" fmla="*/ 12 h 28"/>
                <a:gd name="T82" fmla="*/ 7 w 23"/>
                <a:gd name="T83" fmla="*/ 14 h 28"/>
                <a:gd name="T84" fmla="*/ 5 w 23"/>
                <a:gd name="T85" fmla="*/ 13 h 28"/>
                <a:gd name="T86" fmla="*/ 4 w 23"/>
                <a:gd name="T87" fmla="*/ 12 h 28"/>
                <a:gd name="T88" fmla="*/ 5 w 23"/>
                <a:gd name="T89" fmla="*/ 10 h 28"/>
                <a:gd name="T90" fmla="*/ 3 w 23"/>
                <a:gd name="T91" fmla="*/ 9 h 28"/>
                <a:gd name="T92" fmla="*/ 1 w 23"/>
                <a:gd name="T93"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 h="28">
                  <a:moveTo>
                    <a:pt x="1" y="10"/>
                  </a:moveTo>
                  <a:cubicBezTo>
                    <a:pt x="1" y="11"/>
                    <a:pt x="0" y="11"/>
                    <a:pt x="0" y="12"/>
                  </a:cubicBezTo>
                  <a:cubicBezTo>
                    <a:pt x="0" y="13"/>
                    <a:pt x="0" y="15"/>
                    <a:pt x="0" y="15"/>
                  </a:cubicBezTo>
                  <a:cubicBezTo>
                    <a:pt x="1" y="16"/>
                    <a:pt x="0" y="16"/>
                    <a:pt x="0" y="17"/>
                  </a:cubicBezTo>
                  <a:cubicBezTo>
                    <a:pt x="0" y="18"/>
                    <a:pt x="1" y="20"/>
                    <a:pt x="2" y="20"/>
                  </a:cubicBezTo>
                  <a:cubicBezTo>
                    <a:pt x="2" y="21"/>
                    <a:pt x="3" y="20"/>
                    <a:pt x="4" y="20"/>
                  </a:cubicBezTo>
                  <a:cubicBezTo>
                    <a:pt x="4" y="20"/>
                    <a:pt x="4" y="22"/>
                    <a:pt x="4" y="22"/>
                  </a:cubicBezTo>
                  <a:cubicBezTo>
                    <a:pt x="5" y="23"/>
                    <a:pt x="5" y="22"/>
                    <a:pt x="6" y="22"/>
                  </a:cubicBezTo>
                  <a:cubicBezTo>
                    <a:pt x="6" y="22"/>
                    <a:pt x="7" y="24"/>
                    <a:pt x="7" y="25"/>
                  </a:cubicBezTo>
                  <a:cubicBezTo>
                    <a:pt x="8" y="26"/>
                    <a:pt x="7" y="27"/>
                    <a:pt x="8" y="28"/>
                  </a:cubicBezTo>
                  <a:cubicBezTo>
                    <a:pt x="8" y="28"/>
                    <a:pt x="9" y="28"/>
                    <a:pt x="10" y="27"/>
                  </a:cubicBezTo>
                  <a:cubicBezTo>
                    <a:pt x="11" y="27"/>
                    <a:pt x="11" y="27"/>
                    <a:pt x="12" y="26"/>
                  </a:cubicBezTo>
                  <a:cubicBezTo>
                    <a:pt x="13" y="25"/>
                    <a:pt x="14" y="26"/>
                    <a:pt x="15" y="25"/>
                  </a:cubicBezTo>
                  <a:cubicBezTo>
                    <a:pt x="16" y="24"/>
                    <a:pt x="16" y="24"/>
                    <a:pt x="17" y="24"/>
                  </a:cubicBezTo>
                  <a:cubicBezTo>
                    <a:pt x="17" y="23"/>
                    <a:pt x="18" y="23"/>
                    <a:pt x="19" y="23"/>
                  </a:cubicBezTo>
                  <a:cubicBezTo>
                    <a:pt x="19" y="23"/>
                    <a:pt x="20" y="22"/>
                    <a:pt x="20" y="22"/>
                  </a:cubicBezTo>
                  <a:cubicBezTo>
                    <a:pt x="21" y="21"/>
                    <a:pt x="20" y="20"/>
                    <a:pt x="20" y="19"/>
                  </a:cubicBezTo>
                  <a:cubicBezTo>
                    <a:pt x="20" y="18"/>
                    <a:pt x="22" y="18"/>
                    <a:pt x="22" y="18"/>
                  </a:cubicBezTo>
                  <a:cubicBezTo>
                    <a:pt x="23" y="17"/>
                    <a:pt x="23" y="15"/>
                    <a:pt x="22" y="14"/>
                  </a:cubicBezTo>
                  <a:cubicBezTo>
                    <a:pt x="21" y="13"/>
                    <a:pt x="21" y="13"/>
                    <a:pt x="20" y="13"/>
                  </a:cubicBezTo>
                  <a:cubicBezTo>
                    <a:pt x="19" y="13"/>
                    <a:pt x="20" y="11"/>
                    <a:pt x="19" y="11"/>
                  </a:cubicBezTo>
                  <a:cubicBezTo>
                    <a:pt x="18" y="10"/>
                    <a:pt x="19" y="12"/>
                    <a:pt x="18" y="13"/>
                  </a:cubicBezTo>
                  <a:cubicBezTo>
                    <a:pt x="18" y="14"/>
                    <a:pt x="17" y="11"/>
                    <a:pt x="16" y="11"/>
                  </a:cubicBezTo>
                  <a:cubicBezTo>
                    <a:pt x="16" y="10"/>
                    <a:pt x="16" y="10"/>
                    <a:pt x="17" y="10"/>
                  </a:cubicBezTo>
                  <a:cubicBezTo>
                    <a:pt x="18" y="10"/>
                    <a:pt x="18" y="8"/>
                    <a:pt x="19" y="7"/>
                  </a:cubicBezTo>
                  <a:cubicBezTo>
                    <a:pt x="19" y="7"/>
                    <a:pt x="19" y="7"/>
                    <a:pt x="20" y="7"/>
                  </a:cubicBezTo>
                  <a:cubicBezTo>
                    <a:pt x="21" y="7"/>
                    <a:pt x="21" y="7"/>
                    <a:pt x="21" y="6"/>
                  </a:cubicBezTo>
                  <a:cubicBezTo>
                    <a:pt x="21" y="6"/>
                    <a:pt x="20" y="5"/>
                    <a:pt x="20" y="4"/>
                  </a:cubicBezTo>
                  <a:cubicBezTo>
                    <a:pt x="21" y="4"/>
                    <a:pt x="22" y="4"/>
                    <a:pt x="22" y="4"/>
                  </a:cubicBezTo>
                  <a:cubicBezTo>
                    <a:pt x="23" y="4"/>
                    <a:pt x="21" y="2"/>
                    <a:pt x="21" y="1"/>
                  </a:cubicBezTo>
                  <a:cubicBezTo>
                    <a:pt x="20" y="1"/>
                    <a:pt x="20" y="2"/>
                    <a:pt x="19" y="2"/>
                  </a:cubicBezTo>
                  <a:cubicBezTo>
                    <a:pt x="19" y="3"/>
                    <a:pt x="17" y="3"/>
                    <a:pt x="16" y="3"/>
                  </a:cubicBezTo>
                  <a:cubicBezTo>
                    <a:pt x="15" y="3"/>
                    <a:pt x="14" y="3"/>
                    <a:pt x="13" y="2"/>
                  </a:cubicBezTo>
                  <a:cubicBezTo>
                    <a:pt x="12" y="1"/>
                    <a:pt x="13" y="1"/>
                    <a:pt x="14" y="1"/>
                  </a:cubicBezTo>
                  <a:cubicBezTo>
                    <a:pt x="14" y="0"/>
                    <a:pt x="12" y="1"/>
                    <a:pt x="11" y="1"/>
                  </a:cubicBezTo>
                  <a:cubicBezTo>
                    <a:pt x="10" y="1"/>
                    <a:pt x="10" y="1"/>
                    <a:pt x="9" y="1"/>
                  </a:cubicBezTo>
                  <a:cubicBezTo>
                    <a:pt x="7" y="1"/>
                    <a:pt x="6" y="5"/>
                    <a:pt x="6" y="5"/>
                  </a:cubicBezTo>
                  <a:cubicBezTo>
                    <a:pt x="6" y="6"/>
                    <a:pt x="7" y="6"/>
                    <a:pt x="7" y="7"/>
                  </a:cubicBezTo>
                  <a:cubicBezTo>
                    <a:pt x="6" y="8"/>
                    <a:pt x="8" y="8"/>
                    <a:pt x="9" y="8"/>
                  </a:cubicBezTo>
                  <a:cubicBezTo>
                    <a:pt x="10" y="8"/>
                    <a:pt x="9" y="10"/>
                    <a:pt x="8" y="11"/>
                  </a:cubicBezTo>
                  <a:cubicBezTo>
                    <a:pt x="8" y="11"/>
                    <a:pt x="9" y="12"/>
                    <a:pt x="9" y="12"/>
                  </a:cubicBezTo>
                  <a:cubicBezTo>
                    <a:pt x="9" y="12"/>
                    <a:pt x="8" y="13"/>
                    <a:pt x="7" y="14"/>
                  </a:cubicBezTo>
                  <a:cubicBezTo>
                    <a:pt x="7" y="14"/>
                    <a:pt x="6" y="13"/>
                    <a:pt x="5" y="13"/>
                  </a:cubicBezTo>
                  <a:cubicBezTo>
                    <a:pt x="5" y="13"/>
                    <a:pt x="4" y="12"/>
                    <a:pt x="4" y="12"/>
                  </a:cubicBezTo>
                  <a:cubicBezTo>
                    <a:pt x="4" y="11"/>
                    <a:pt x="4" y="11"/>
                    <a:pt x="5" y="10"/>
                  </a:cubicBezTo>
                  <a:cubicBezTo>
                    <a:pt x="5" y="10"/>
                    <a:pt x="4" y="9"/>
                    <a:pt x="3" y="9"/>
                  </a:cubicBezTo>
                  <a:cubicBezTo>
                    <a:pt x="3" y="8"/>
                    <a:pt x="1" y="10"/>
                    <a:pt x="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97" name="Freeform 98"/>
            <p:cNvSpPr/>
            <p:nvPr/>
          </p:nvSpPr>
          <p:spPr bwMode="auto">
            <a:xfrm>
              <a:off x="2347497" y="2216445"/>
              <a:ext cx="21051" cy="18945"/>
            </a:xfrm>
            <a:custGeom>
              <a:avLst/>
              <a:gdLst>
                <a:gd name="T0" fmla="*/ 1 w 4"/>
                <a:gd name="T1" fmla="*/ 2 h 4"/>
                <a:gd name="T2" fmla="*/ 1 w 4"/>
                <a:gd name="T3" fmla="*/ 4 h 4"/>
                <a:gd name="T4" fmla="*/ 3 w 4"/>
                <a:gd name="T5" fmla="*/ 2 h 4"/>
                <a:gd name="T6" fmla="*/ 3 w 4"/>
                <a:gd name="T7" fmla="*/ 0 h 4"/>
                <a:gd name="T8" fmla="*/ 2 w 4"/>
                <a:gd name="T9" fmla="*/ 0 h 4"/>
                <a:gd name="T10" fmla="*/ 0 w 4"/>
                <a:gd name="T11" fmla="*/ 3 h 4"/>
                <a:gd name="T12" fmla="*/ 1 w 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1" y="2"/>
                  </a:moveTo>
                  <a:cubicBezTo>
                    <a:pt x="1" y="2"/>
                    <a:pt x="0" y="4"/>
                    <a:pt x="1" y="4"/>
                  </a:cubicBezTo>
                  <a:cubicBezTo>
                    <a:pt x="2" y="4"/>
                    <a:pt x="3" y="3"/>
                    <a:pt x="3" y="2"/>
                  </a:cubicBezTo>
                  <a:cubicBezTo>
                    <a:pt x="4" y="2"/>
                    <a:pt x="3" y="0"/>
                    <a:pt x="3" y="0"/>
                  </a:cubicBezTo>
                  <a:cubicBezTo>
                    <a:pt x="3" y="0"/>
                    <a:pt x="2" y="0"/>
                    <a:pt x="2" y="0"/>
                  </a:cubicBezTo>
                  <a:cubicBezTo>
                    <a:pt x="1" y="0"/>
                    <a:pt x="0" y="2"/>
                    <a:pt x="0" y="3"/>
                  </a:cubicBezTo>
                  <a:cubicBezTo>
                    <a:pt x="0" y="3"/>
                    <a:pt x="0"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98" name="Freeform 99"/>
            <p:cNvSpPr/>
            <p:nvPr/>
          </p:nvSpPr>
          <p:spPr bwMode="auto">
            <a:xfrm>
              <a:off x="5890243" y="2165926"/>
              <a:ext cx="33680" cy="14735"/>
            </a:xfrm>
            <a:custGeom>
              <a:avLst/>
              <a:gdLst>
                <a:gd name="T0" fmla="*/ 1 w 7"/>
                <a:gd name="T1" fmla="*/ 2 h 3"/>
                <a:gd name="T2" fmla="*/ 6 w 7"/>
                <a:gd name="T3" fmla="*/ 2 h 3"/>
                <a:gd name="T4" fmla="*/ 6 w 7"/>
                <a:gd name="T5" fmla="*/ 0 h 3"/>
                <a:gd name="T6" fmla="*/ 2 w 7"/>
                <a:gd name="T7" fmla="*/ 1 h 3"/>
                <a:gd name="T8" fmla="*/ 1 w 7"/>
                <a:gd name="T9" fmla="*/ 2 h 3"/>
              </a:gdLst>
              <a:ahLst/>
              <a:cxnLst>
                <a:cxn ang="0">
                  <a:pos x="T0" y="T1"/>
                </a:cxn>
                <a:cxn ang="0">
                  <a:pos x="T2" y="T3"/>
                </a:cxn>
                <a:cxn ang="0">
                  <a:pos x="T4" y="T5"/>
                </a:cxn>
                <a:cxn ang="0">
                  <a:pos x="T6" y="T7"/>
                </a:cxn>
                <a:cxn ang="0">
                  <a:pos x="T8" y="T9"/>
                </a:cxn>
              </a:cxnLst>
              <a:rect l="0" t="0" r="r" b="b"/>
              <a:pathLst>
                <a:path w="7" h="3">
                  <a:moveTo>
                    <a:pt x="1" y="2"/>
                  </a:moveTo>
                  <a:cubicBezTo>
                    <a:pt x="0" y="3"/>
                    <a:pt x="4" y="2"/>
                    <a:pt x="6" y="2"/>
                  </a:cubicBezTo>
                  <a:cubicBezTo>
                    <a:pt x="7" y="2"/>
                    <a:pt x="7" y="0"/>
                    <a:pt x="6" y="0"/>
                  </a:cubicBezTo>
                  <a:cubicBezTo>
                    <a:pt x="5" y="0"/>
                    <a:pt x="3" y="1"/>
                    <a:pt x="2" y="1"/>
                  </a:cubicBezTo>
                  <a:cubicBezTo>
                    <a:pt x="1" y="1"/>
                    <a:pt x="1" y="1"/>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99" name="Freeform 100"/>
            <p:cNvSpPr/>
            <p:nvPr/>
          </p:nvSpPr>
          <p:spPr bwMode="auto">
            <a:xfrm>
              <a:off x="5879718" y="2125930"/>
              <a:ext cx="29471" cy="14735"/>
            </a:xfrm>
            <a:custGeom>
              <a:avLst/>
              <a:gdLst>
                <a:gd name="T0" fmla="*/ 5 w 6"/>
                <a:gd name="T1" fmla="*/ 2 h 3"/>
                <a:gd name="T2" fmla="*/ 6 w 6"/>
                <a:gd name="T3" fmla="*/ 0 h 3"/>
                <a:gd name="T4" fmla="*/ 4 w 6"/>
                <a:gd name="T5" fmla="*/ 1 h 3"/>
                <a:gd name="T6" fmla="*/ 1 w 6"/>
                <a:gd name="T7" fmla="*/ 2 h 3"/>
                <a:gd name="T8" fmla="*/ 5 w 6"/>
                <a:gd name="T9" fmla="*/ 2 h 3"/>
              </a:gdLst>
              <a:ahLst/>
              <a:cxnLst>
                <a:cxn ang="0">
                  <a:pos x="T0" y="T1"/>
                </a:cxn>
                <a:cxn ang="0">
                  <a:pos x="T2" y="T3"/>
                </a:cxn>
                <a:cxn ang="0">
                  <a:pos x="T4" y="T5"/>
                </a:cxn>
                <a:cxn ang="0">
                  <a:pos x="T6" y="T7"/>
                </a:cxn>
                <a:cxn ang="0">
                  <a:pos x="T8" y="T9"/>
                </a:cxn>
              </a:cxnLst>
              <a:rect l="0" t="0" r="r" b="b"/>
              <a:pathLst>
                <a:path w="6" h="3">
                  <a:moveTo>
                    <a:pt x="5" y="2"/>
                  </a:moveTo>
                  <a:cubicBezTo>
                    <a:pt x="6" y="2"/>
                    <a:pt x="6" y="1"/>
                    <a:pt x="6" y="0"/>
                  </a:cubicBezTo>
                  <a:cubicBezTo>
                    <a:pt x="5" y="0"/>
                    <a:pt x="5" y="1"/>
                    <a:pt x="4" y="1"/>
                  </a:cubicBezTo>
                  <a:cubicBezTo>
                    <a:pt x="3" y="2"/>
                    <a:pt x="2" y="2"/>
                    <a:pt x="1" y="2"/>
                  </a:cubicBezTo>
                  <a:cubicBezTo>
                    <a:pt x="0" y="3"/>
                    <a:pt x="4" y="2"/>
                    <a:pt x="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00" name="Freeform 101"/>
            <p:cNvSpPr/>
            <p:nvPr/>
          </p:nvSpPr>
          <p:spPr bwMode="auto">
            <a:xfrm>
              <a:off x="5081917" y="2511146"/>
              <a:ext cx="35785" cy="29471"/>
            </a:xfrm>
            <a:custGeom>
              <a:avLst/>
              <a:gdLst>
                <a:gd name="T0" fmla="*/ 3 w 7"/>
                <a:gd name="T1" fmla="*/ 6 h 6"/>
                <a:gd name="T2" fmla="*/ 7 w 7"/>
                <a:gd name="T3" fmla="*/ 2 h 6"/>
                <a:gd name="T4" fmla="*/ 4 w 7"/>
                <a:gd name="T5" fmla="*/ 0 h 6"/>
                <a:gd name="T6" fmla="*/ 1 w 7"/>
                <a:gd name="T7" fmla="*/ 1 h 6"/>
                <a:gd name="T8" fmla="*/ 3 w 7"/>
                <a:gd name="T9" fmla="*/ 6 h 6"/>
              </a:gdLst>
              <a:ahLst/>
              <a:cxnLst>
                <a:cxn ang="0">
                  <a:pos x="T0" y="T1"/>
                </a:cxn>
                <a:cxn ang="0">
                  <a:pos x="T2" y="T3"/>
                </a:cxn>
                <a:cxn ang="0">
                  <a:pos x="T4" y="T5"/>
                </a:cxn>
                <a:cxn ang="0">
                  <a:pos x="T6" y="T7"/>
                </a:cxn>
                <a:cxn ang="0">
                  <a:pos x="T8" y="T9"/>
                </a:cxn>
              </a:cxnLst>
              <a:rect l="0" t="0" r="r" b="b"/>
              <a:pathLst>
                <a:path w="7" h="6">
                  <a:moveTo>
                    <a:pt x="3" y="6"/>
                  </a:moveTo>
                  <a:cubicBezTo>
                    <a:pt x="4" y="6"/>
                    <a:pt x="7" y="3"/>
                    <a:pt x="7" y="2"/>
                  </a:cubicBezTo>
                  <a:cubicBezTo>
                    <a:pt x="7" y="2"/>
                    <a:pt x="5" y="0"/>
                    <a:pt x="4" y="0"/>
                  </a:cubicBezTo>
                  <a:cubicBezTo>
                    <a:pt x="3" y="0"/>
                    <a:pt x="1" y="0"/>
                    <a:pt x="1" y="1"/>
                  </a:cubicBezTo>
                  <a:cubicBezTo>
                    <a:pt x="1" y="2"/>
                    <a:pt x="0" y="6"/>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01" name="Freeform 102"/>
            <p:cNvSpPr/>
            <p:nvPr/>
          </p:nvSpPr>
          <p:spPr bwMode="auto">
            <a:xfrm>
              <a:off x="5267157" y="2460627"/>
              <a:ext cx="33680" cy="39995"/>
            </a:xfrm>
            <a:custGeom>
              <a:avLst/>
              <a:gdLst>
                <a:gd name="T0" fmla="*/ 5 w 7"/>
                <a:gd name="T1" fmla="*/ 4 h 8"/>
                <a:gd name="T2" fmla="*/ 2 w 7"/>
                <a:gd name="T3" fmla="*/ 1 h 8"/>
                <a:gd name="T4" fmla="*/ 0 w 7"/>
                <a:gd name="T5" fmla="*/ 3 h 8"/>
                <a:gd name="T6" fmla="*/ 3 w 7"/>
                <a:gd name="T7" fmla="*/ 6 h 8"/>
                <a:gd name="T8" fmla="*/ 5 w 7"/>
                <a:gd name="T9" fmla="*/ 8 h 8"/>
                <a:gd name="T10" fmla="*/ 7 w 7"/>
                <a:gd name="T11" fmla="*/ 6 h 8"/>
                <a:gd name="T12" fmla="*/ 5 w 7"/>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5" y="4"/>
                  </a:moveTo>
                  <a:cubicBezTo>
                    <a:pt x="4" y="3"/>
                    <a:pt x="3" y="2"/>
                    <a:pt x="2" y="1"/>
                  </a:cubicBezTo>
                  <a:cubicBezTo>
                    <a:pt x="2" y="0"/>
                    <a:pt x="1" y="2"/>
                    <a:pt x="0" y="3"/>
                  </a:cubicBezTo>
                  <a:cubicBezTo>
                    <a:pt x="0" y="4"/>
                    <a:pt x="2" y="6"/>
                    <a:pt x="3" y="6"/>
                  </a:cubicBezTo>
                  <a:cubicBezTo>
                    <a:pt x="4" y="7"/>
                    <a:pt x="4" y="8"/>
                    <a:pt x="5" y="8"/>
                  </a:cubicBezTo>
                  <a:cubicBezTo>
                    <a:pt x="7" y="8"/>
                    <a:pt x="7" y="7"/>
                    <a:pt x="7" y="6"/>
                  </a:cubicBezTo>
                  <a:cubicBezTo>
                    <a:pt x="7" y="5"/>
                    <a:pt x="6" y="4"/>
                    <a:pt x="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02" name="Freeform 103"/>
            <p:cNvSpPr/>
            <p:nvPr/>
          </p:nvSpPr>
          <p:spPr bwMode="auto">
            <a:xfrm>
              <a:off x="5471345" y="2321695"/>
              <a:ext cx="29471" cy="29471"/>
            </a:xfrm>
            <a:custGeom>
              <a:avLst/>
              <a:gdLst>
                <a:gd name="T0" fmla="*/ 1 w 6"/>
                <a:gd name="T1" fmla="*/ 5 h 6"/>
                <a:gd name="T2" fmla="*/ 3 w 6"/>
                <a:gd name="T3" fmla="*/ 5 h 6"/>
                <a:gd name="T4" fmla="*/ 5 w 6"/>
                <a:gd name="T5" fmla="*/ 2 h 6"/>
                <a:gd name="T6" fmla="*/ 4 w 6"/>
                <a:gd name="T7" fmla="*/ 0 h 6"/>
                <a:gd name="T8" fmla="*/ 1 w 6"/>
                <a:gd name="T9" fmla="*/ 1 h 6"/>
                <a:gd name="T10" fmla="*/ 0 w 6"/>
                <a:gd name="T11" fmla="*/ 6 h 6"/>
                <a:gd name="T12" fmla="*/ 1 w 6"/>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6" h="6">
                  <a:moveTo>
                    <a:pt x="1" y="5"/>
                  </a:moveTo>
                  <a:cubicBezTo>
                    <a:pt x="2" y="4"/>
                    <a:pt x="2" y="5"/>
                    <a:pt x="3" y="5"/>
                  </a:cubicBezTo>
                  <a:cubicBezTo>
                    <a:pt x="6" y="5"/>
                    <a:pt x="6" y="3"/>
                    <a:pt x="5" y="2"/>
                  </a:cubicBezTo>
                  <a:cubicBezTo>
                    <a:pt x="5" y="1"/>
                    <a:pt x="4" y="1"/>
                    <a:pt x="4" y="0"/>
                  </a:cubicBezTo>
                  <a:cubicBezTo>
                    <a:pt x="3" y="0"/>
                    <a:pt x="1" y="1"/>
                    <a:pt x="1" y="1"/>
                  </a:cubicBezTo>
                  <a:cubicBezTo>
                    <a:pt x="0" y="2"/>
                    <a:pt x="0" y="5"/>
                    <a:pt x="0" y="6"/>
                  </a:cubicBezTo>
                  <a:cubicBezTo>
                    <a:pt x="1" y="6"/>
                    <a:pt x="1" y="5"/>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03" name="Freeform 104"/>
            <p:cNvSpPr/>
            <p:nvPr/>
          </p:nvSpPr>
          <p:spPr bwMode="auto">
            <a:xfrm>
              <a:off x="5540810" y="2330115"/>
              <a:ext cx="14735" cy="21051"/>
            </a:xfrm>
            <a:custGeom>
              <a:avLst/>
              <a:gdLst>
                <a:gd name="T0" fmla="*/ 2 w 3"/>
                <a:gd name="T1" fmla="*/ 3 h 4"/>
                <a:gd name="T2" fmla="*/ 3 w 3"/>
                <a:gd name="T3" fmla="*/ 1 h 4"/>
                <a:gd name="T4" fmla="*/ 1 w 3"/>
                <a:gd name="T5" fmla="*/ 1 h 4"/>
                <a:gd name="T6" fmla="*/ 2 w 3"/>
                <a:gd name="T7" fmla="*/ 3 h 4"/>
              </a:gdLst>
              <a:ahLst/>
              <a:cxnLst>
                <a:cxn ang="0">
                  <a:pos x="T0" y="T1"/>
                </a:cxn>
                <a:cxn ang="0">
                  <a:pos x="T2" y="T3"/>
                </a:cxn>
                <a:cxn ang="0">
                  <a:pos x="T4" y="T5"/>
                </a:cxn>
                <a:cxn ang="0">
                  <a:pos x="T6" y="T7"/>
                </a:cxn>
              </a:cxnLst>
              <a:rect l="0" t="0" r="r" b="b"/>
              <a:pathLst>
                <a:path w="3" h="4">
                  <a:moveTo>
                    <a:pt x="2" y="3"/>
                  </a:moveTo>
                  <a:cubicBezTo>
                    <a:pt x="3" y="3"/>
                    <a:pt x="3" y="2"/>
                    <a:pt x="3" y="1"/>
                  </a:cubicBezTo>
                  <a:cubicBezTo>
                    <a:pt x="3" y="0"/>
                    <a:pt x="2" y="0"/>
                    <a:pt x="1" y="1"/>
                  </a:cubicBezTo>
                  <a:cubicBezTo>
                    <a:pt x="0" y="2"/>
                    <a:pt x="1" y="4"/>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04" name="Freeform 105"/>
            <p:cNvSpPr/>
            <p:nvPr/>
          </p:nvSpPr>
          <p:spPr bwMode="auto">
            <a:xfrm>
              <a:off x="5599749" y="2346955"/>
              <a:ext cx="21051" cy="8420"/>
            </a:xfrm>
            <a:custGeom>
              <a:avLst/>
              <a:gdLst>
                <a:gd name="T0" fmla="*/ 3 w 4"/>
                <a:gd name="T1" fmla="*/ 2 h 2"/>
                <a:gd name="T2" fmla="*/ 2 w 4"/>
                <a:gd name="T3" fmla="*/ 0 h 2"/>
                <a:gd name="T4" fmla="*/ 0 w 4"/>
                <a:gd name="T5" fmla="*/ 1 h 2"/>
                <a:gd name="T6" fmla="*/ 3 w 4"/>
                <a:gd name="T7" fmla="*/ 2 h 2"/>
              </a:gdLst>
              <a:ahLst/>
              <a:cxnLst>
                <a:cxn ang="0">
                  <a:pos x="T0" y="T1"/>
                </a:cxn>
                <a:cxn ang="0">
                  <a:pos x="T2" y="T3"/>
                </a:cxn>
                <a:cxn ang="0">
                  <a:pos x="T4" y="T5"/>
                </a:cxn>
                <a:cxn ang="0">
                  <a:pos x="T6" y="T7"/>
                </a:cxn>
              </a:cxnLst>
              <a:rect l="0" t="0" r="r" b="b"/>
              <a:pathLst>
                <a:path w="4" h="2">
                  <a:moveTo>
                    <a:pt x="3" y="2"/>
                  </a:moveTo>
                  <a:cubicBezTo>
                    <a:pt x="4" y="2"/>
                    <a:pt x="2" y="0"/>
                    <a:pt x="2" y="0"/>
                  </a:cubicBezTo>
                  <a:cubicBezTo>
                    <a:pt x="1" y="0"/>
                    <a:pt x="0" y="1"/>
                    <a:pt x="0" y="1"/>
                  </a:cubicBezTo>
                  <a:cubicBezTo>
                    <a:pt x="0" y="2"/>
                    <a:pt x="2" y="2"/>
                    <a:pt x="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05" name="Freeform 106"/>
            <p:cNvSpPr/>
            <p:nvPr/>
          </p:nvSpPr>
          <p:spPr bwMode="auto">
            <a:xfrm>
              <a:off x="5620801" y="2325906"/>
              <a:ext cx="18945" cy="14735"/>
            </a:xfrm>
            <a:custGeom>
              <a:avLst/>
              <a:gdLst>
                <a:gd name="T0" fmla="*/ 3 w 4"/>
                <a:gd name="T1" fmla="*/ 0 h 3"/>
                <a:gd name="T2" fmla="*/ 1 w 4"/>
                <a:gd name="T3" fmla="*/ 2 h 3"/>
                <a:gd name="T4" fmla="*/ 2 w 4"/>
                <a:gd name="T5" fmla="*/ 3 h 3"/>
                <a:gd name="T6" fmla="*/ 3 w 4"/>
                <a:gd name="T7" fmla="*/ 0 h 3"/>
              </a:gdLst>
              <a:ahLst/>
              <a:cxnLst>
                <a:cxn ang="0">
                  <a:pos x="T0" y="T1"/>
                </a:cxn>
                <a:cxn ang="0">
                  <a:pos x="T2" y="T3"/>
                </a:cxn>
                <a:cxn ang="0">
                  <a:pos x="T4" y="T5"/>
                </a:cxn>
                <a:cxn ang="0">
                  <a:pos x="T6" y="T7"/>
                </a:cxn>
              </a:cxnLst>
              <a:rect l="0" t="0" r="r" b="b"/>
              <a:pathLst>
                <a:path w="4" h="3">
                  <a:moveTo>
                    <a:pt x="3" y="0"/>
                  </a:moveTo>
                  <a:cubicBezTo>
                    <a:pt x="3" y="0"/>
                    <a:pt x="1" y="1"/>
                    <a:pt x="1" y="2"/>
                  </a:cubicBezTo>
                  <a:cubicBezTo>
                    <a:pt x="0" y="3"/>
                    <a:pt x="2" y="3"/>
                    <a:pt x="2" y="3"/>
                  </a:cubicBezTo>
                  <a:cubicBezTo>
                    <a:pt x="4" y="3"/>
                    <a:pt x="3"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06" name="Freeform 107"/>
            <p:cNvSpPr/>
            <p:nvPr/>
          </p:nvSpPr>
          <p:spPr bwMode="auto">
            <a:xfrm>
              <a:off x="6197575" y="2266965"/>
              <a:ext cx="29471" cy="18945"/>
            </a:xfrm>
            <a:custGeom>
              <a:avLst/>
              <a:gdLst>
                <a:gd name="T0" fmla="*/ 1 w 6"/>
                <a:gd name="T1" fmla="*/ 1 h 4"/>
                <a:gd name="T2" fmla="*/ 0 w 6"/>
                <a:gd name="T3" fmla="*/ 3 h 4"/>
                <a:gd name="T4" fmla="*/ 5 w 6"/>
                <a:gd name="T5" fmla="*/ 3 h 4"/>
                <a:gd name="T6" fmla="*/ 4 w 6"/>
                <a:gd name="T7" fmla="*/ 1 h 4"/>
                <a:gd name="T8" fmla="*/ 1 w 6"/>
                <a:gd name="T9" fmla="*/ 1 h 4"/>
              </a:gdLst>
              <a:ahLst/>
              <a:cxnLst>
                <a:cxn ang="0">
                  <a:pos x="T0" y="T1"/>
                </a:cxn>
                <a:cxn ang="0">
                  <a:pos x="T2" y="T3"/>
                </a:cxn>
                <a:cxn ang="0">
                  <a:pos x="T4" y="T5"/>
                </a:cxn>
                <a:cxn ang="0">
                  <a:pos x="T6" y="T7"/>
                </a:cxn>
                <a:cxn ang="0">
                  <a:pos x="T8" y="T9"/>
                </a:cxn>
              </a:cxnLst>
              <a:rect l="0" t="0" r="r" b="b"/>
              <a:pathLst>
                <a:path w="6" h="4">
                  <a:moveTo>
                    <a:pt x="1" y="1"/>
                  </a:moveTo>
                  <a:cubicBezTo>
                    <a:pt x="0" y="1"/>
                    <a:pt x="0" y="2"/>
                    <a:pt x="0" y="3"/>
                  </a:cubicBezTo>
                  <a:cubicBezTo>
                    <a:pt x="0" y="4"/>
                    <a:pt x="4" y="3"/>
                    <a:pt x="5" y="3"/>
                  </a:cubicBezTo>
                  <a:cubicBezTo>
                    <a:pt x="6" y="3"/>
                    <a:pt x="5" y="2"/>
                    <a:pt x="4" y="1"/>
                  </a:cubicBezTo>
                  <a:cubicBezTo>
                    <a:pt x="4" y="0"/>
                    <a:pt x="1"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07" name="Freeform 108"/>
            <p:cNvSpPr/>
            <p:nvPr/>
          </p:nvSpPr>
          <p:spPr bwMode="auto">
            <a:xfrm>
              <a:off x="6704885" y="2311172"/>
              <a:ext cx="71571" cy="35785"/>
            </a:xfrm>
            <a:custGeom>
              <a:avLst/>
              <a:gdLst>
                <a:gd name="T0" fmla="*/ 3 w 14"/>
                <a:gd name="T1" fmla="*/ 5 h 7"/>
                <a:gd name="T2" fmla="*/ 13 w 14"/>
                <a:gd name="T3" fmla="*/ 7 h 7"/>
                <a:gd name="T4" fmla="*/ 10 w 14"/>
                <a:gd name="T5" fmla="*/ 1 h 7"/>
                <a:gd name="T6" fmla="*/ 6 w 14"/>
                <a:gd name="T7" fmla="*/ 0 h 7"/>
                <a:gd name="T8" fmla="*/ 3 w 14"/>
                <a:gd name="T9" fmla="*/ 0 h 7"/>
                <a:gd name="T10" fmla="*/ 3 w 14"/>
                <a:gd name="T11" fmla="*/ 3 h 7"/>
                <a:gd name="T12" fmla="*/ 1 w 14"/>
                <a:gd name="T13" fmla="*/ 5 h 7"/>
                <a:gd name="T14" fmla="*/ 3 w 14"/>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3" y="5"/>
                  </a:moveTo>
                  <a:cubicBezTo>
                    <a:pt x="4" y="5"/>
                    <a:pt x="11" y="6"/>
                    <a:pt x="13" y="7"/>
                  </a:cubicBezTo>
                  <a:cubicBezTo>
                    <a:pt x="14" y="7"/>
                    <a:pt x="12" y="2"/>
                    <a:pt x="10" y="1"/>
                  </a:cubicBezTo>
                  <a:cubicBezTo>
                    <a:pt x="9" y="0"/>
                    <a:pt x="7" y="0"/>
                    <a:pt x="6" y="0"/>
                  </a:cubicBezTo>
                  <a:cubicBezTo>
                    <a:pt x="5" y="0"/>
                    <a:pt x="4" y="0"/>
                    <a:pt x="3" y="0"/>
                  </a:cubicBezTo>
                  <a:cubicBezTo>
                    <a:pt x="3" y="0"/>
                    <a:pt x="3" y="2"/>
                    <a:pt x="3" y="3"/>
                  </a:cubicBezTo>
                  <a:cubicBezTo>
                    <a:pt x="3" y="3"/>
                    <a:pt x="1" y="4"/>
                    <a:pt x="1" y="5"/>
                  </a:cubicBezTo>
                  <a:cubicBezTo>
                    <a:pt x="0" y="6"/>
                    <a:pt x="2"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08" name="Freeform 109"/>
            <p:cNvSpPr/>
            <p:nvPr/>
          </p:nvSpPr>
          <p:spPr bwMode="auto">
            <a:xfrm>
              <a:off x="6696465" y="2290121"/>
              <a:ext cx="18945" cy="25260"/>
            </a:xfrm>
            <a:custGeom>
              <a:avLst/>
              <a:gdLst>
                <a:gd name="T0" fmla="*/ 4 w 4"/>
                <a:gd name="T1" fmla="*/ 1 h 5"/>
                <a:gd name="T2" fmla="*/ 2 w 4"/>
                <a:gd name="T3" fmla="*/ 0 h 5"/>
                <a:gd name="T4" fmla="*/ 2 w 4"/>
                <a:gd name="T5" fmla="*/ 4 h 5"/>
                <a:gd name="T6" fmla="*/ 4 w 4"/>
                <a:gd name="T7" fmla="*/ 1 h 5"/>
              </a:gdLst>
              <a:ahLst/>
              <a:cxnLst>
                <a:cxn ang="0">
                  <a:pos x="T0" y="T1"/>
                </a:cxn>
                <a:cxn ang="0">
                  <a:pos x="T2" y="T3"/>
                </a:cxn>
                <a:cxn ang="0">
                  <a:pos x="T4" y="T5"/>
                </a:cxn>
                <a:cxn ang="0">
                  <a:pos x="T6" y="T7"/>
                </a:cxn>
              </a:cxnLst>
              <a:rect l="0" t="0" r="r" b="b"/>
              <a:pathLst>
                <a:path w="4" h="5">
                  <a:moveTo>
                    <a:pt x="4" y="1"/>
                  </a:moveTo>
                  <a:cubicBezTo>
                    <a:pt x="4" y="1"/>
                    <a:pt x="3" y="0"/>
                    <a:pt x="2" y="0"/>
                  </a:cubicBezTo>
                  <a:cubicBezTo>
                    <a:pt x="2" y="0"/>
                    <a:pt x="0" y="3"/>
                    <a:pt x="2" y="4"/>
                  </a:cubicBezTo>
                  <a:cubicBezTo>
                    <a:pt x="4" y="5"/>
                    <a:pt x="4" y="2"/>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09" name="Freeform 110"/>
            <p:cNvSpPr/>
            <p:nvPr/>
          </p:nvSpPr>
          <p:spPr bwMode="auto">
            <a:xfrm>
              <a:off x="6620684" y="2186976"/>
              <a:ext cx="159981" cy="84201"/>
            </a:xfrm>
            <a:custGeom>
              <a:avLst/>
              <a:gdLst>
                <a:gd name="T0" fmla="*/ 4 w 32"/>
                <a:gd name="T1" fmla="*/ 12 h 17"/>
                <a:gd name="T2" fmla="*/ 7 w 32"/>
                <a:gd name="T3" fmla="*/ 15 h 17"/>
                <a:gd name="T4" fmla="*/ 11 w 32"/>
                <a:gd name="T5" fmla="*/ 17 h 17"/>
                <a:gd name="T6" fmla="*/ 12 w 32"/>
                <a:gd name="T7" fmla="*/ 15 h 17"/>
                <a:gd name="T8" fmla="*/ 12 w 32"/>
                <a:gd name="T9" fmla="*/ 13 h 17"/>
                <a:gd name="T10" fmla="*/ 14 w 32"/>
                <a:gd name="T11" fmla="*/ 14 h 17"/>
                <a:gd name="T12" fmla="*/ 20 w 32"/>
                <a:gd name="T13" fmla="*/ 14 h 17"/>
                <a:gd name="T14" fmla="*/ 21 w 32"/>
                <a:gd name="T15" fmla="*/ 14 h 17"/>
                <a:gd name="T16" fmla="*/ 22 w 32"/>
                <a:gd name="T17" fmla="*/ 15 h 17"/>
                <a:gd name="T18" fmla="*/ 26 w 32"/>
                <a:gd name="T19" fmla="*/ 14 h 17"/>
                <a:gd name="T20" fmla="*/ 24 w 32"/>
                <a:gd name="T21" fmla="*/ 13 h 17"/>
                <a:gd name="T22" fmla="*/ 20 w 32"/>
                <a:gd name="T23" fmla="*/ 9 h 17"/>
                <a:gd name="T24" fmla="*/ 20 w 32"/>
                <a:gd name="T25" fmla="*/ 6 h 17"/>
                <a:gd name="T26" fmla="*/ 22 w 32"/>
                <a:gd name="T27" fmla="*/ 6 h 17"/>
                <a:gd name="T28" fmla="*/ 21 w 32"/>
                <a:gd name="T29" fmla="*/ 8 h 17"/>
                <a:gd name="T30" fmla="*/ 24 w 32"/>
                <a:gd name="T31" fmla="*/ 12 h 17"/>
                <a:gd name="T32" fmla="*/ 28 w 32"/>
                <a:gd name="T33" fmla="*/ 13 h 17"/>
                <a:gd name="T34" fmla="*/ 30 w 32"/>
                <a:gd name="T35" fmla="*/ 11 h 17"/>
                <a:gd name="T36" fmla="*/ 29 w 32"/>
                <a:gd name="T37" fmla="*/ 9 h 17"/>
                <a:gd name="T38" fmla="*/ 31 w 32"/>
                <a:gd name="T39" fmla="*/ 8 h 17"/>
                <a:gd name="T40" fmla="*/ 26 w 32"/>
                <a:gd name="T41" fmla="*/ 5 h 17"/>
                <a:gd name="T42" fmla="*/ 22 w 32"/>
                <a:gd name="T43" fmla="*/ 4 h 17"/>
                <a:gd name="T44" fmla="*/ 18 w 32"/>
                <a:gd name="T45" fmla="*/ 3 h 17"/>
                <a:gd name="T46" fmla="*/ 16 w 32"/>
                <a:gd name="T47" fmla="*/ 1 h 17"/>
                <a:gd name="T48" fmla="*/ 15 w 32"/>
                <a:gd name="T49" fmla="*/ 2 h 17"/>
                <a:gd name="T50" fmla="*/ 15 w 32"/>
                <a:gd name="T51" fmla="*/ 5 h 17"/>
                <a:gd name="T52" fmla="*/ 15 w 32"/>
                <a:gd name="T53" fmla="*/ 6 h 17"/>
                <a:gd name="T54" fmla="*/ 13 w 32"/>
                <a:gd name="T55" fmla="*/ 5 h 17"/>
                <a:gd name="T56" fmla="*/ 12 w 32"/>
                <a:gd name="T57" fmla="*/ 5 h 17"/>
                <a:gd name="T58" fmla="*/ 10 w 32"/>
                <a:gd name="T59" fmla="*/ 3 h 17"/>
                <a:gd name="T60" fmla="*/ 7 w 32"/>
                <a:gd name="T61" fmla="*/ 1 h 17"/>
                <a:gd name="T62" fmla="*/ 5 w 32"/>
                <a:gd name="T63" fmla="*/ 1 h 17"/>
                <a:gd name="T64" fmla="*/ 2 w 32"/>
                <a:gd name="T65" fmla="*/ 3 h 17"/>
                <a:gd name="T66" fmla="*/ 2 w 32"/>
                <a:gd name="T67" fmla="*/ 5 h 17"/>
                <a:gd name="T68" fmla="*/ 2 w 32"/>
                <a:gd name="T69" fmla="*/ 6 h 17"/>
                <a:gd name="T70" fmla="*/ 3 w 32"/>
                <a:gd name="T71" fmla="*/ 9 h 17"/>
                <a:gd name="T72" fmla="*/ 1 w 32"/>
                <a:gd name="T73" fmla="*/ 9 h 17"/>
                <a:gd name="T74" fmla="*/ 4 w 32"/>
                <a:gd name="T75"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 h="17">
                  <a:moveTo>
                    <a:pt x="4" y="12"/>
                  </a:moveTo>
                  <a:cubicBezTo>
                    <a:pt x="5" y="14"/>
                    <a:pt x="6" y="14"/>
                    <a:pt x="7" y="15"/>
                  </a:cubicBezTo>
                  <a:cubicBezTo>
                    <a:pt x="8" y="16"/>
                    <a:pt x="9" y="17"/>
                    <a:pt x="11" y="17"/>
                  </a:cubicBezTo>
                  <a:cubicBezTo>
                    <a:pt x="12" y="17"/>
                    <a:pt x="12" y="16"/>
                    <a:pt x="12" y="15"/>
                  </a:cubicBezTo>
                  <a:cubicBezTo>
                    <a:pt x="12" y="14"/>
                    <a:pt x="11" y="14"/>
                    <a:pt x="12" y="13"/>
                  </a:cubicBezTo>
                  <a:cubicBezTo>
                    <a:pt x="13" y="13"/>
                    <a:pt x="13" y="14"/>
                    <a:pt x="14" y="14"/>
                  </a:cubicBezTo>
                  <a:cubicBezTo>
                    <a:pt x="15" y="15"/>
                    <a:pt x="18" y="14"/>
                    <a:pt x="20" y="14"/>
                  </a:cubicBezTo>
                  <a:cubicBezTo>
                    <a:pt x="21" y="13"/>
                    <a:pt x="21" y="13"/>
                    <a:pt x="21" y="14"/>
                  </a:cubicBezTo>
                  <a:cubicBezTo>
                    <a:pt x="21" y="14"/>
                    <a:pt x="21" y="15"/>
                    <a:pt x="22" y="15"/>
                  </a:cubicBezTo>
                  <a:cubicBezTo>
                    <a:pt x="23" y="15"/>
                    <a:pt x="26" y="15"/>
                    <a:pt x="26" y="14"/>
                  </a:cubicBezTo>
                  <a:cubicBezTo>
                    <a:pt x="27" y="14"/>
                    <a:pt x="27" y="14"/>
                    <a:pt x="24" y="13"/>
                  </a:cubicBezTo>
                  <a:cubicBezTo>
                    <a:pt x="22" y="13"/>
                    <a:pt x="20" y="9"/>
                    <a:pt x="20" y="9"/>
                  </a:cubicBezTo>
                  <a:cubicBezTo>
                    <a:pt x="19" y="8"/>
                    <a:pt x="19" y="7"/>
                    <a:pt x="20" y="6"/>
                  </a:cubicBezTo>
                  <a:cubicBezTo>
                    <a:pt x="20" y="6"/>
                    <a:pt x="22" y="6"/>
                    <a:pt x="22" y="6"/>
                  </a:cubicBezTo>
                  <a:cubicBezTo>
                    <a:pt x="23" y="6"/>
                    <a:pt x="22" y="8"/>
                    <a:pt x="21" y="8"/>
                  </a:cubicBezTo>
                  <a:cubicBezTo>
                    <a:pt x="21" y="9"/>
                    <a:pt x="23" y="11"/>
                    <a:pt x="24" y="12"/>
                  </a:cubicBezTo>
                  <a:cubicBezTo>
                    <a:pt x="25" y="13"/>
                    <a:pt x="27" y="13"/>
                    <a:pt x="28" y="13"/>
                  </a:cubicBezTo>
                  <a:cubicBezTo>
                    <a:pt x="29" y="13"/>
                    <a:pt x="29" y="12"/>
                    <a:pt x="30" y="11"/>
                  </a:cubicBezTo>
                  <a:cubicBezTo>
                    <a:pt x="31" y="11"/>
                    <a:pt x="30" y="9"/>
                    <a:pt x="29" y="9"/>
                  </a:cubicBezTo>
                  <a:cubicBezTo>
                    <a:pt x="29" y="8"/>
                    <a:pt x="31" y="8"/>
                    <a:pt x="31" y="8"/>
                  </a:cubicBezTo>
                  <a:cubicBezTo>
                    <a:pt x="32" y="7"/>
                    <a:pt x="28" y="6"/>
                    <a:pt x="26" y="5"/>
                  </a:cubicBezTo>
                  <a:cubicBezTo>
                    <a:pt x="25" y="4"/>
                    <a:pt x="23" y="4"/>
                    <a:pt x="22" y="4"/>
                  </a:cubicBezTo>
                  <a:cubicBezTo>
                    <a:pt x="21" y="4"/>
                    <a:pt x="20" y="3"/>
                    <a:pt x="18" y="3"/>
                  </a:cubicBezTo>
                  <a:cubicBezTo>
                    <a:pt x="17" y="2"/>
                    <a:pt x="17" y="1"/>
                    <a:pt x="16" y="1"/>
                  </a:cubicBezTo>
                  <a:cubicBezTo>
                    <a:pt x="15" y="1"/>
                    <a:pt x="16" y="2"/>
                    <a:pt x="15" y="2"/>
                  </a:cubicBezTo>
                  <a:cubicBezTo>
                    <a:pt x="15" y="2"/>
                    <a:pt x="15" y="4"/>
                    <a:pt x="15" y="5"/>
                  </a:cubicBezTo>
                  <a:cubicBezTo>
                    <a:pt x="15" y="6"/>
                    <a:pt x="16" y="6"/>
                    <a:pt x="15" y="6"/>
                  </a:cubicBezTo>
                  <a:cubicBezTo>
                    <a:pt x="14" y="7"/>
                    <a:pt x="14" y="5"/>
                    <a:pt x="13" y="5"/>
                  </a:cubicBezTo>
                  <a:cubicBezTo>
                    <a:pt x="13" y="4"/>
                    <a:pt x="13" y="4"/>
                    <a:pt x="12" y="5"/>
                  </a:cubicBezTo>
                  <a:cubicBezTo>
                    <a:pt x="11" y="5"/>
                    <a:pt x="10" y="4"/>
                    <a:pt x="10" y="3"/>
                  </a:cubicBezTo>
                  <a:cubicBezTo>
                    <a:pt x="10" y="3"/>
                    <a:pt x="9" y="2"/>
                    <a:pt x="7" y="1"/>
                  </a:cubicBezTo>
                  <a:cubicBezTo>
                    <a:pt x="6" y="0"/>
                    <a:pt x="6" y="1"/>
                    <a:pt x="5" y="1"/>
                  </a:cubicBezTo>
                  <a:cubicBezTo>
                    <a:pt x="4" y="2"/>
                    <a:pt x="2" y="3"/>
                    <a:pt x="2" y="3"/>
                  </a:cubicBezTo>
                  <a:cubicBezTo>
                    <a:pt x="1" y="3"/>
                    <a:pt x="2" y="4"/>
                    <a:pt x="2" y="5"/>
                  </a:cubicBezTo>
                  <a:cubicBezTo>
                    <a:pt x="3" y="6"/>
                    <a:pt x="2" y="5"/>
                    <a:pt x="2" y="6"/>
                  </a:cubicBezTo>
                  <a:cubicBezTo>
                    <a:pt x="1" y="6"/>
                    <a:pt x="3" y="9"/>
                    <a:pt x="3" y="9"/>
                  </a:cubicBezTo>
                  <a:cubicBezTo>
                    <a:pt x="3" y="10"/>
                    <a:pt x="2" y="9"/>
                    <a:pt x="1" y="9"/>
                  </a:cubicBezTo>
                  <a:cubicBezTo>
                    <a:pt x="0" y="10"/>
                    <a:pt x="2" y="11"/>
                    <a:pt x="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10" name="Freeform 111"/>
            <p:cNvSpPr/>
            <p:nvPr/>
          </p:nvSpPr>
          <p:spPr bwMode="auto">
            <a:xfrm>
              <a:off x="6791191" y="2226970"/>
              <a:ext cx="88411" cy="44205"/>
            </a:xfrm>
            <a:custGeom>
              <a:avLst/>
              <a:gdLst>
                <a:gd name="T0" fmla="*/ 3 w 18"/>
                <a:gd name="T1" fmla="*/ 3 h 9"/>
                <a:gd name="T2" fmla="*/ 6 w 18"/>
                <a:gd name="T3" fmla="*/ 5 h 9"/>
                <a:gd name="T4" fmla="*/ 10 w 18"/>
                <a:gd name="T5" fmla="*/ 7 h 9"/>
                <a:gd name="T6" fmla="*/ 13 w 18"/>
                <a:gd name="T7" fmla="*/ 9 h 9"/>
                <a:gd name="T8" fmla="*/ 13 w 18"/>
                <a:gd name="T9" fmla="*/ 8 h 9"/>
                <a:gd name="T10" fmla="*/ 15 w 18"/>
                <a:gd name="T11" fmla="*/ 8 h 9"/>
                <a:gd name="T12" fmla="*/ 18 w 18"/>
                <a:gd name="T13" fmla="*/ 6 h 9"/>
                <a:gd name="T14" fmla="*/ 16 w 18"/>
                <a:gd name="T15" fmla="*/ 4 h 9"/>
                <a:gd name="T16" fmla="*/ 12 w 18"/>
                <a:gd name="T17" fmla="*/ 3 h 9"/>
                <a:gd name="T18" fmla="*/ 9 w 18"/>
                <a:gd name="T19" fmla="*/ 3 h 9"/>
                <a:gd name="T20" fmla="*/ 9 w 18"/>
                <a:gd name="T21" fmla="*/ 2 h 9"/>
                <a:gd name="T22" fmla="*/ 7 w 18"/>
                <a:gd name="T23" fmla="*/ 1 h 9"/>
                <a:gd name="T24" fmla="*/ 4 w 18"/>
                <a:gd name="T25" fmla="*/ 2 h 9"/>
                <a:gd name="T26" fmla="*/ 1 w 18"/>
                <a:gd name="T27" fmla="*/ 0 h 9"/>
                <a:gd name="T28" fmla="*/ 3 w 18"/>
                <a:gd name="T29"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9">
                  <a:moveTo>
                    <a:pt x="3" y="3"/>
                  </a:moveTo>
                  <a:cubicBezTo>
                    <a:pt x="4" y="3"/>
                    <a:pt x="5" y="5"/>
                    <a:pt x="6" y="5"/>
                  </a:cubicBezTo>
                  <a:cubicBezTo>
                    <a:pt x="6" y="5"/>
                    <a:pt x="9" y="7"/>
                    <a:pt x="10" y="7"/>
                  </a:cubicBezTo>
                  <a:cubicBezTo>
                    <a:pt x="12" y="8"/>
                    <a:pt x="12" y="9"/>
                    <a:pt x="13" y="9"/>
                  </a:cubicBezTo>
                  <a:cubicBezTo>
                    <a:pt x="14" y="9"/>
                    <a:pt x="13" y="8"/>
                    <a:pt x="13" y="8"/>
                  </a:cubicBezTo>
                  <a:cubicBezTo>
                    <a:pt x="14" y="8"/>
                    <a:pt x="14" y="8"/>
                    <a:pt x="15" y="8"/>
                  </a:cubicBezTo>
                  <a:cubicBezTo>
                    <a:pt x="16" y="8"/>
                    <a:pt x="17" y="6"/>
                    <a:pt x="18" y="6"/>
                  </a:cubicBezTo>
                  <a:cubicBezTo>
                    <a:pt x="18" y="5"/>
                    <a:pt x="17" y="4"/>
                    <a:pt x="16" y="4"/>
                  </a:cubicBezTo>
                  <a:cubicBezTo>
                    <a:pt x="16" y="4"/>
                    <a:pt x="14" y="4"/>
                    <a:pt x="12" y="3"/>
                  </a:cubicBezTo>
                  <a:cubicBezTo>
                    <a:pt x="10" y="2"/>
                    <a:pt x="11" y="3"/>
                    <a:pt x="9" y="3"/>
                  </a:cubicBezTo>
                  <a:cubicBezTo>
                    <a:pt x="8" y="3"/>
                    <a:pt x="9" y="3"/>
                    <a:pt x="9" y="2"/>
                  </a:cubicBezTo>
                  <a:cubicBezTo>
                    <a:pt x="10" y="1"/>
                    <a:pt x="9" y="1"/>
                    <a:pt x="7" y="1"/>
                  </a:cubicBezTo>
                  <a:cubicBezTo>
                    <a:pt x="5" y="1"/>
                    <a:pt x="5" y="2"/>
                    <a:pt x="4" y="2"/>
                  </a:cubicBezTo>
                  <a:cubicBezTo>
                    <a:pt x="2" y="2"/>
                    <a:pt x="1" y="0"/>
                    <a:pt x="1" y="0"/>
                  </a:cubicBezTo>
                  <a:cubicBezTo>
                    <a:pt x="0" y="0"/>
                    <a:pt x="2" y="2"/>
                    <a:pt x="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11" name="Freeform 112"/>
            <p:cNvSpPr/>
            <p:nvPr/>
          </p:nvSpPr>
          <p:spPr bwMode="auto">
            <a:xfrm>
              <a:off x="6616474" y="2296437"/>
              <a:ext cx="25260" cy="18945"/>
            </a:xfrm>
            <a:custGeom>
              <a:avLst/>
              <a:gdLst>
                <a:gd name="T0" fmla="*/ 4 w 5"/>
                <a:gd name="T1" fmla="*/ 3 h 4"/>
                <a:gd name="T2" fmla="*/ 1 w 5"/>
                <a:gd name="T3" fmla="*/ 0 h 4"/>
                <a:gd name="T4" fmla="*/ 4 w 5"/>
                <a:gd name="T5" fmla="*/ 3 h 4"/>
              </a:gdLst>
              <a:ahLst/>
              <a:cxnLst>
                <a:cxn ang="0">
                  <a:pos x="T0" y="T1"/>
                </a:cxn>
                <a:cxn ang="0">
                  <a:pos x="T2" y="T3"/>
                </a:cxn>
                <a:cxn ang="0">
                  <a:pos x="T4" y="T5"/>
                </a:cxn>
              </a:cxnLst>
              <a:rect l="0" t="0" r="r" b="b"/>
              <a:pathLst>
                <a:path w="5" h="4">
                  <a:moveTo>
                    <a:pt x="4" y="3"/>
                  </a:moveTo>
                  <a:cubicBezTo>
                    <a:pt x="5" y="3"/>
                    <a:pt x="2" y="0"/>
                    <a:pt x="1" y="0"/>
                  </a:cubicBezTo>
                  <a:cubicBezTo>
                    <a:pt x="0" y="0"/>
                    <a:pt x="2" y="4"/>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12" name="Freeform 113"/>
            <p:cNvSpPr/>
            <p:nvPr/>
          </p:nvSpPr>
          <p:spPr bwMode="auto">
            <a:xfrm>
              <a:off x="7264821" y="2490096"/>
              <a:ext cx="18945" cy="21051"/>
            </a:xfrm>
            <a:custGeom>
              <a:avLst/>
              <a:gdLst>
                <a:gd name="T0" fmla="*/ 0 w 4"/>
                <a:gd name="T1" fmla="*/ 1 h 4"/>
                <a:gd name="T2" fmla="*/ 3 w 4"/>
                <a:gd name="T3" fmla="*/ 4 h 4"/>
                <a:gd name="T4" fmla="*/ 4 w 4"/>
                <a:gd name="T5" fmla="*/ 0 h 4"/>
                <a:gd name="T6" fmla="*/ 1 w 4"/>
                <a:gd name="T7" fmla="*/ 0 h 4"/>
                <a:gd name="T8" fmla="*/ 0 w 4"/>
                <a:gd name="T9" fmla="*/ 1 h 4"/>
              </a:gdLst>
              <a:ahLst/>
              <a:cxnLst>
                <a:cxn ang="0">
                  <a:pos x="T0" y="T1"/>
                </a:cxn>
                <a:cxn ang="0">
                  <a:pos x="T2" y="T3"/>
                </a:cxn>
                <a:cxn ang="0">
                  <a:pos x="T4" y="T5"/>
                </a:cxn>
                <a:cxn ang="0">
                  <a:pos x="T6" y="T7"/>
                </a:cxn>
                <a:cxn ang="0">
                  <a:pos x="T8" y="T9"/>
                </a:cxn>
              </a:cxnLst>
              <a:rect l="0" t="0" r="r" b="b"/>
              <a:pathLst>
                <a:path w="4" h="4">
                  <a:moveTo>
                    <a:pt x="0" y="1"/>
                  </a:moveTo>
                  <a:cubicBezTo>
                    <a:pt x="1" y="1"/>
                    <a:pt x="2" y="3"/>
                    <a:pt x="3" y="4"/>
                  </a:cubicBezTo>
                  <a:cubicBezTo>
                    <a:pt x="4" y="4"/>
                    <a:pt x="4" y="1"/>
                    <a:pt x="4" y="0"/>
                  </a:cubicBezTo>
                  <a:cubicBezTo>
                    <a:pt x="4" y="0"/>
                    <a:pt x="3" y="0"/>
                    <a:pt x="1"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13" name="Freeform 114"/>
            <p:cNvSpPr/>
            <p:nvPr/>
          </p:nvSpPr>
          <p:spPr bwMode="auto">
            <a:xfrm>
              <a:off x="7443746" y="2431158"/>
              <a:ext cx="58940" cy="14735"/>
            </a:xfrm>
            <a:custGeom>
              <a:avLst/>
              <a:gdLst>
                <a:gd name="T0" fmla="*/ 3 w 12"/>
                <a:gd name="T1" fmla="*/ 3 h 3"/>
                <a:gd name="T2" fmla="*/ 11 w 12"/>
                <a:gd name="T3" fmla="*/ 3 h 3"/>
                <a:gd name="T4" fmla="*/ 12 w 12"/>
                <a:gd name="T5" fmla="*/ 1 h 3"/>
                <a:gd name="T6" fmla="*/ 7 w 12"/>
                <a:gd name="T7" fmla="*/ 0 h 3"/>
                <a:gd name="T8" fmla="*/ 2 w 12"/>
                <a:gd name="T9" fmla="*/ 1 h 3"/>
                <a:gd name="T10" fmla="*/ 3 w 12"/>
                <a:gd name="T11" fmla="*/ 3 h 3"/>
              </a:gdLst>
              <a:ahLst/>
              <a:cxnLst>
                <a:cxn ang="0">
                  <a:pos x="T0" y="T1"/>
                </a:cxn>
                <a:cxn ang="0">
                  <a:pos x="T2" y="T3"/>
                </a:cxn>
                <a:cxn ang="0">
                  <a:pos x="T4" y="T5"/>
                </a:cxn>
                <a:cxn ang="0">
                  <a:pos x="T6" y="T7"/>
                </a:cxn>
                <a:cxn ang="0">
                  <a:pos x="T8" y="T9"/>
                </a:cxn>
                <a:cxn ang="0">
                  <a:pos x="T10" y="T11"/>
                </a:cxn>
              </a:cxnLst>
              <a:rect l="0" t="0" r="r" b="b"/>
              <a:pathLst>
                <a:path w="12" h="3">
                  <a:moveTo>
                    <a:pt x="3" y="3"/>
                  </a:moveTo>
                  <a:cubicBezTo>
                    <a:pt x="5" y="3"/>
                    <a:pt x="10" y="3"/>
                    <a:pt x="11" y="3"/>
                  </a:cubicBezTo>
                  <a:cubicBezTo>
                    <a:pt x="12" y="3"/>
                    <a:pt x="12" y="2"/>
                    <a:pt x="12" y="1"/>
                  </a:cubicBezTo>
                  <a:cubicBezTo>
                    <a:pt x="12" y="1"/>
                    <a:pt x="10" y="1"/>
                    <a:pt x="7" y="0"/>
                  </a:cubicBezTo>
                  <a:cubicBezTo>
                    <a:pt x="5" y="0"/>
                    <a:pt x="4" y="0"/>
                    <a:pt x="2" y="1"/>
                  </a:cubicBezTo>
                  <a:cubicBezTo>
                    <a:pt x="0" y="1"/>
                    <a:pt x="1" y="2"/>
                    <a:pt x="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14" name="Freeform 115"/>
            <p:cNvSpPr/>
            <p:nvPr/>
          </p:nvSpPr>
          <p:spPr bwMode="auto">
            <a:xfrm>
              <a:off x="5136647" y="2321696"/>
              <a:ext cx="115776" cy="138931"/>
            </a:xfrm>
            <a:custGeom>
              <a:avLst/>
              <a:gdLst>
                <a:gd name="T0" fmla="*/ 2 w 23"/>
                <a:gd name="T1" fmla="*/ 19 h 28"/>
                <a:gd name="T2" fmla="*/ 5 w 23"/>
                <a:gd name="T3" fmla="*/ 20 h 28"/>
                <a:gd name="T4" fmla="*/ 6 w 23"/>
                <a:gd name="T5" fmla="*/ 21 h 28"/>
                <a:gd name="T6" fmla="*/ 7 w 23"/>
                <a:gd name="T7" fmla="*/ 20 h 28"/>
                <a:gd name="T8" fmla="*/ 8 w 23"/>
                <a:gd name="T9" fmla="*/ 21 h 28"/>
                <a:gd name="T10" fmla="*/ 8 w 23"/>
                <a:gd name="T11" fmla="*/ 23 h 28"/>
                <a:gd name="T12" fmla="*/ 8 w 23"/>
                <a:gd name="T13" fmla="*/ 25 h 28"/>
                <a:gd name="T14" fmla="*/ 13 w 23"/>
                <a:gd name="T15" fmla="*/ 26 h 28"/>
                <a:gd name="T16" fmla="*/ 15 w 23"/>
                <a:gd name="T17" fmla="*/ 27 h 28"/>
                <a:gd name="T18" fmla="*/ 16 w 23"/>
                <a:gd name="T19" fmla="*/ 26 h 28"/>
                <a:gd name="T20" fmla="*/ 17 w 23"/>
                <a:gd name="T21" fmla="*/ 28 h 28"/>
                <a:gd name="T22" fmla="*/ 19 w 23"/>
                <a:gd name="T23" fmla="*/ 27 h 28"/>
                <a:gd name="T24" fmla="*/ 21 w 23"/>
                <a:gd name="T25" fmla="*/ 27 h 28"/>
                <a:gd name="T26" fmla="*/ 22 w 23"/>
                <a:gd name="T27" fmla="*/ 27 h 28"/>
                <a:gd name="T28" fmla="*/ 22 w 23"/>
                <a:gd name="T29" fmla="*/ 26 h 28"/>
                <a:gd name="T30" fmla="*/ 21 w 23"/>
                <a:gd name="T31" fmla="*/ 25 h 28"/>
                <a:gd name="T32" fmla="*/ 20 w 23"/>
                <a:gd name="T33" fmla="*/ 24 h 28"/>
                <a:gd name="T34" fmla="*/ 17 w 23"/>
                <a:gd name="T35" fmla="*/ 22 h 28"/>
                <a:gd name="T36" fmla="*/ 17 w 23"/>
                <a:gd name="T37" fmla="*/ 20 h 28"/>
                <a:gd name="T38" fmla="*/ 15 w 23"/>
                <a:gd name="T39" fmla="*/ 18 h 28"/>
                <a:gd name="T40" fmla="*/ 14 w 23"/>
                <a:gd name="T41" fmla="*/ 16 h 28"/>
                <a:gd name="T42" fmla="*/ 15 w 23"/>
                <a:gd name="T43" fmla="*/ 13 h 28"/>
                <a:gd name="T44" fmla="*/ 14 w 23"/>
                <a:gd name="T45" fmla="*/ 12 h 28"/>
                <a:gd name="T46" fmla="*/ 14 w 23"/>
                <a:gd name="T47" fmla="*/ 10 h 28"/>
                <a:gd name="T48" fmla="*/ 14 w 23"/>
                <a:gd name="T49" fmla="*/ 9 h 28"/>
                <a:gd name="T50" fmla="*/ 15 w 23"/>
                <a:gd name="T51" fmla="*/ 7 h 28"/>
                <a:gd name="T52" fmla="*/ 15 w 23"/>
                <a:gd name="T53" fmla="*/ 6 h 28"/>
                <a:gd name="T54" fmla="*/ 16 w 23"/>
                <a:gd name="T55" fmla="*/ 6 h 28"/>
                <a:gd name="T56" fmla="*/ 16 w 23"/>
                <a:gd name="T57" fmla="*/ 5 h 28"/>
                <a:gd name="T58" fmla="*/ 17 w 23"/>
                <a:gd name="T59" fmla="*/ 4 h 28"/>
                <a:gd name="T60" fmla="*/ 17 w 23"/>
                <a:gd name="T61" fmla="*/ 2 h 28"/>
                <a:gd name="T62" fmla="*/ 15 w 23"/>
                <a:gd name="T63" fmla="*/ 1 h 28"/>
                <a:gd name="T64" fmla="*/ 13 w 23"/>
                <a:gd name="T65" fmla="*/ 1 h 28"/>
                <a:gd name="T66" fmla="*/ 11 w 23"/>
                <a:gd name="T67" fmla="*/ 0 h 28"/>
                <a:gd name="T68" fmla="*/ 11 w 23"/>
                <a:gd name="T69" fmla="*/ 1 h 28"/>
                <a:gd name="T70" fmla="*/ 9 w 23"/>
                <a:gd name="T71" fmla="*/ 1 h 28"/>
                <a:gd name="T72" fmla="*/ 7 w 23"/>
                <a:gd name="T73" fmla="*/ 4 h 28"/>
                <a:gd name="T74" fmla="*/ 5 w 23"/>
                <a:gd name="T75" fmla="*/ 4 h 28"/>
                <a:gd name="T76" fmla="*/ 5 w 23"/>
                <a:gd name="T77" fmla="*/ 6 h 28"/>
                <a:gd name="T78" fmla="*/ 4 w 23"/>
                <a:gd name="T79" fmla="*/ 6 h 28"/>
                <a:gd name="T80" fmla="*/ 3 w 23"/>
                <a:gd name="T81" fmla="*/ 7 h 28"/>
                <a:gd name="T82" fmla="*/ 5 w 23"/>
                <a:gd name="T83" fmla="*/ 8 h 28"/>
                <a:gd name="T84" fmla="*/ 5 w 23"/>
                <a:gd name="T85" fmla="*/ 9 h 28"/>
                <a:gd name="T86" fmla="*/ 4 w 23"/>
                <a:gd name="T87" fmla="*/ 12 h 28"/>
                <a:gd name="T88" fmla="*/ 4 w 23"/>
                <a:gd name="T89" fmla="*/ 13 h 28"/>
                <a:gd name="T90" fmla="*/ 3 w 23"/>
                <a:gd name="T91" fmla="*/ 13 h 28"/>
                <a:gd name="T92" fmla="*/ 2 w 23"/>
                <a:gd name="T93" fmla="*/ 14 h 28"/>
                <a:gd name="T94" fmla="*/ 1 w 23"/>
                <a:gd name="T95" fmla="*/ 14 h 28"/>
                <a:gd name="T96" fmla="*/ 0 w 23"/>
                <a:gd name="T97" fmla="*/ 17 h 28"/>
                <a:gd name="T98" fmla="*/ 2 w 23"/>
                <a:gd name="T9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 h="28">
                  <a:moveTo>
                    <a:pt x="2" y="19"/>
                  </a:moveTo>
                  <a:cubicBezTo>
                    <a:pt x="2" y="19"/>
                    <a:pt x="4" y="20"/>
                    <a:pt x="5" y="20"/>
                  </a:cubicBezTo>
                  <a:cubicBezTo>
                    <a:pt x="5" y="20"/>
                    <a:pt x="5" y="20"/>
                    <a:pt x="6" y="21"/>
                  </a:cubicBezTo>
                  <a:cubicBezTo>
                    <a:pt x="6" y="21"/>
                    <a:pt x="7" y="21"/>
                    <a:pt x="7" y="20"/>
                  </a:cubicBezTo>
                  <a:cubicBezTo>
                    <a:pt x="8" y="20"/>
                    <a:pt x="8" y="21"/>
                    <a:pt x="8" y="21"/>
                  </a:cubicBezTo>
                  <a:cubicBezTo>
                    <a:pt x="9" y="22"/>
                    <a:pt x="8" y="22"/>
                    <a:pt x="8" y="23"/>
                  </a:cubicBezTo>
                  <a:cubicBezTo>
                    <a:pt x="9" y="24"/>
                    <a:pt x="8" y="25"/>
                    <a:pt x="8" y="25"/>
                  </a:cubicBezTo>
                  <a:cubicBezTo>
                    <a:pt x="8" y="26"/>
                    <a:pt x="12" y="26"/>
                    <a:pt x="13" y="26"/>
                  </a:cubicBezTo>
                  <a:cubicBezTo>
                    <a:pt x="13" y="26"/>
                    <a:pt x="14" y="27"/>
                    <a:pt x="15" y="27"/>
                  </a:cubicBezTo>
                  <a:cubicBezTo>
                    <a:pt x="16" y="27"/>
                    <a:pt x="15" y="26"/>
                    <a:pt x="16" y="26"/>
                  </a:cubicBezTo>
                  <a:cubicBezTo>
                    <a:pt x="16" y="26"/>
                    <a:pt x="17" y="27"/>
                    <a:pt x="17" y="28"/>
                  </a:cubicBezTo>
                  <a:cubicBezTo>
                    <a:pt x="18" y="28"/>
                    <a:pt x="19" y="27"/>
                    <a:pt x="19" y="27"/>
                  </a:cubicBezTo>
                  <a:cubicBezTo>
                    <a:pt x="19" y="27"/>
                    <a:pt x="20" y="27"/>
                    <a:pt x="21" y="27"/>
                  </a:cubicBezTo>
                  <a:cubicBezTo>
                    <a:pt x="21" y="27"/>
                    <a:pt x="21" y="27"/>
                    <a:pt x="22" y="27"/>
                  </a:cubicBezTo>
                  <a:cubicBezTo>
                    <a:pt x="23" y="26"/>
                    <a:pt x="22" y="25"/>
                    <a:pt x="22" y="26"/>
                  </a:cubicBezTo>
                  <a:cubicBezTo>
                    <a:pt x="21" y="26"/>
                    <a:pt x="21" y="25"/>
                    <a:pt x="21" y="25"/>
                  </a:cubicBezTo>
                  <a:cubicBezTo>
                    <a:pt x="21" y="24"/>
                    <a:pt x="20" y="25"/>
                    <a:pt x="20" y="24"/>
                  </a:cubicBezTo>
                  <a:cubicBezTo>
                    <a:pt x="19" y="23"/>
                    <a:pt x="17" y="22"/>
                    <a:pt x="17" y="22"/>
                  </a:cubicBezTo>
                  <a:cubicBezTo>
                    <a:pt x="17" y="22"/>
                    <a:pt x="17" y="21"/>
                    <a:pt x="17" y="20"/>
                  </a:cubicBezTo>
                  <a:cubicBezTo>
                    <a:pt x="17" y="20"/>
                    <a:pt x="15" y="18"/>
                    <a:pt x="15" y="18"/>
                  </a:cubicBezTo>
                  <a:cubicBezTo>
                    <a:pt x="15" y="17"/>
                    <a:pt x="14" y="16"/>
                    <a:pt x="14" y="16"/>
                  </a:cubicBezTo>
                  <a:cubicBezTo>
                    <a:pt x="14" y="15"/>
                    <a:pt x="14" y="14"/>
                    <a:pt x="15" y="13"/>
                  </a:cubicBezTo>
                  <a:cubicBezTo>
                    <a:pt x="15" y="13"/>
                    <a:pt x="15" y="13"/>
                    <a:pt x="14" y="12"/>
                  </a:cubicBezTo>
                  <a:cubicBezTo>
                    <a:pt x="13" y="12"/>
                    <a:pt x="14" y="11"/>
                    <a:pt x="14" y="10"/>
                  </a:cubicBezTo>
                  <a:cubicBezTo>
                    <a:pt x="14" y="10"/>
                    <a:pt x="14" y="10"/>
                    <a:pt x="14" y="9"/>
                  </a:cubicBezTo>
                  <a:cubicBezTo>
                    <a:pt x="14" y="9"/>
                    <a:pt x="15" y="8"/>
                    <a:pt x="15" y="7"/>
                  </a:cubicBezTo>
                  <a:cubicBezTo>
                    <a:pt x="15" y="7"/>
                    <a:pt x="14" y="6"/>
                    <a:pt x="15" y="6"/>
                  </a:cubicBezTo>
                  <a:cubicBezTo>
                    <a:pt x="15" y="5"/>
                    <a:pt x="16" y="6"/>
                    <a:pt x="16" y="6"/>
                  </a:cubicBezTo>
                  <a:cubicBezTo>
                    <a:pt x="17" y="6"/>
                    <a:pt x="16" y="5"/>
                    <a:pt x="16" y="5"/>
                  </a:cubicBezTo>
                  <a:cubicBezTo>
                    <a:pt x="16" y="5"/>
                    <a:pt x="17" y="4"/>
                    <a:pt x="17" y="4"/>
                  </a:cubicBezTo>
                  <a:cubicBezTo>
                    <a:pt x="18" y="4"/>
                    <a:pt x="18" y="2"/>
                    <a:pt x="17" y="2"/>
                  </a:cubicBezTo>
                  <a:cubicBezTo>
                    <a:pt x="17" y="2"/>
                    <a:pt x="16" y="2"/>
                    <a:pt x="15" y="1"/>
                  </a:cubicBezTo>
                  <a:cubicBezTo>
                    <a:pt x="15" y="1"/>
                    <a:pt x="14" y="1"/>
                    <a:pt x="13" y="1"/>
                  </a:cubicBezTo>
                  <a:cubicBezTo>
                    <a:pt x="13" y="1"/>
                    <a:pt x="12" y="0"/>
                    <a:pt x="11" y="0"/>
                  </a:cubicBezTo>
                  <a:cubicBezTo>
                    <a:pt x="10" y="0"/>
                    <a:pt x="11" y="1"/>
                    <a:pt x="11" y="1"/>
                  </a:cubicBezTo>
                  <a:cubicBezTo>
                    <a:pt x="11" y="1"/>
                    <a:pt x="9" y="1"/>
                    <a:pt x="9" y="1"/>
                  </a:cubicBezTo>
                  <a:cubicBezTo>
                    <a:pt x="8" y="1"/>
                    <a:pt x="8" y="4"/>
                    <a:pt x="7" y="4"/>
                  </a:cubicBezTo>
                  <a:cubicBezTo>
                    <a:pt x="7" y="5"/>
                    <a:pt x="6" y="4"/>
                    <a:pt x="5" y="4"/>
                  </a:cubicBezTo>
                  <a:cubicBezTo>
                    <a:pt x="5" y="4"/>
                    <a:pt x="5" y="5"/>
                    <a:pt x="5" y="6"/>
                  </a:cubicBezTo>
                  <a:cubicBezTo>
                    <a:pt x="5" y="6"/>
                    <a:pt x="5" y="6"/>
                    <a:pt x="4" y="6"/>
                  </a:cubicBezTo>
                  <a:cubicBezTo>
                    <a:pt x="3" y="6"/>
                    <a:pt x="3" y="7"/>
                    <a:pt x="3" y="7"/>
                  </a:cubicBezTo>
                  <a:cubicBezTo>
                    <a:pt x="4" y="8"/>
                    <a:pt x="5" y="8"/>
                    <a:pt x="5" y="8"/>
                  </a:cubicBezTo>
                  <a:cubicBezTo>
                    <a:pt x="6" y="8"/>
                    <a:pt x="5" y="8"/>
                    <a:pt x="5" y="9"/>
                  </a:cubicBezTo>
                  <a:cubicBezTo>
                    <a:pt x="4" y="9"/>
                    <a:pt x="4" y="11"/>
                    <a:pt x="4" y="12"/>
                  </a:cubicBezTo>
                  <a:cubicBezTo>
                    <a:pt x="4" y="13"/>
                    <a:pt x="4" y="13"/>
                    <a:pt x="4" y="13"/>
                  </a:cubicBezTo>
                  <a:cubicBezTo>
                    <a:pt x="4" y="14"/>
                    <a:pt x="4" y="13"/>
                    <a:pt x="3" y="13"/>
                  </a:cubicBezTo>
                  <a:cubicBezTo>
                    <a:pt x="2" y="13"/>
                    <a:pt x="2" y="13"/>
                    <a:pt x="2" y="14"/>
                  </a:cubicBezTo>
                  <a:cubicBezTo>
                    <a:pt x="2" y="14"/>
                    <a:pt x="2" y="14"/>
                    <a:pt x="1" y="14"/>
                  </a:cubicBezTo>
                  <a:cubicBezTo>
                    <a:pt x="1" y="14"/>
                    <a:pt x="0" y="16"/>
                    <a:pt x="0" y="17"/>
                  </a:cubicBezTo>
                  <a:cubicBezTo>
                    <a:pt x="0" y="18"/>
                    <a:pt x="1" y="19"/>
                    <a:pt x="2"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15" name="Freeform 116"/>
            <p:cNvSpPr/>
            <p:nvPr/>
          </p:nvSpPr>
          <p:spPr bwMode="auto">
            <a:xfrm>
              <a:off x="5151381" y="2426947"/>
              <a:ext cx="21051" cy="14735"/>
            </a:xfrm>
            <a:custGeom>
              <a:avLst/>
              <a:gdLst>
                <a:gd name="T0" fmla="*/ 1 w 4"/>
                <a:gd name="T1" fmla="*/ 0 h 3"/>
                <a:gd name="T2" fmla="*/ 1 w 4"/>
                <a:gd name="T3" fmla="*/ 1 h 3"/>
                <a:gd name="T4" fmla="*/ 3 w 4"/>
                <a:gd name="T5" fmla="*/ 3 h 3"/>
                <a:gd name="T6" fmla="*/ 3 w 4"/>
                <a:gd name="T7" fmla="*/ 1 h 3"/>
                <a:gd name="T8" fmla="*/ 1 w 4"/>
                <a:gd name="T9" fmla="*/ 0 h 3"/>
              </a:gdLst>
              <a:ahLst/>
              <a:cxnLst>
                <a:cxn ang="0">
                  <a:pos x="T0" y="T1"/>
                </a:cxn>
                <a:cxn ang="0">
                  <a:pos x="T2" y="T3"/>
                </a:cxn>
                <a:cxn ang="0">
                  <a:pos x="T4" y="T5"/>
                </a:cxn>
                <a:cxn ang="0">
                  <a:pos x="T6" y="T7"/>
                </a:cxn>
                <a:cxn ang="0">
                  <a:pos x="T8" y="T9"/>
                </a:cxn>
              </a:cxnLst>
              <a:rect l="0" t="0" r="r" b="b"/>
              <a:pathLst>
                <a:path w="4" h="3">
                  <a:moveTo>
                    <a:pt x="1" y="0"/>
                  </a:moveTo>
                  <a:cubicBezTo>
                    <a:pt x="0" y="0"/>
                    <a:pt x="0" y="1"/>
                    <a:pt x="1" y="1"/>
                  </a:cubicBezTo>
                  <a:cubicBezTo>
                    <a:pt x="2" y="2"/>
                    <a:pt x="2" y="3"/>
                    <a:pt x="3" y="3"/>
                  </a:cubicBezTo>
                  <a:cubicBezTo>
                    <a:pt x="4" y="3"/>
                    <a:pt x="3" y="2"/>
                    <a:pt x="3" y="1"/>
                  </a:cubicBezTo>
                  <a:cubicBezTo>
                    <a:pt x="3" y="1"/>
                    <a:pt x="2"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16" name="Freeform 117"/>
            <p:cNvSpPr/>
            <p:nvPr/>
          </p:nvSpPr>
          <p:spPr bwMode="auto">
            <a:xfrm>
              <a:off x="5161905" y="2125929"/>
              <a:ext cx="269443" cy="199977"/>
            </a:xfrm>
            <a:custGeom>
              <a:avLst/>
              <a:gdLst>
                <a:gd name="T0" fmla="*/ 4 w 54"/>
                <a:gd name="T1" fmla="*/ 37 h 40"/>
                <a:gd name="T2" fmla="*/ 9 w 54"/>
                <a:gd name="T3" fmla="*/ 39 h 40"/>
                <a:gd name="T4" fmla="*/ 14 w 54"/>
                <a:gd name="T5" fmla="*/ 40 h 40"/>
                <a:gd name="T6" fmla="*/ 15 w 54"/>
                <a:gd name="T7" fmla="*/ 37 h 40"/>
                <a:gd name="T8" fmla="*/ 17 w 54"/>
                <a:gd name="T9" fmla="*/ 36 h 40"/>
                <a:gd name="T10" fmla="*/ 17 w 54"/>
                <a:gd name="T11" fmla="*/ 34 h 40"/>
                <a:gd name="T12" fmla="*/ 18 w 54"/>
                <a:gd name="T13" fmla="*/ 32 h 40"/>
                <a:gd name="T14" fmla="*/ 19 w 54"/>
                <a:gd name="T15" fmla="*/ 31 h 40"/>
                <a:gd name="T16" fmla="*/ 20 w 54"/>
                <a:gd name="T17" fmla="*/ 28 h 40"/>
                <a:gd name="T18" fmla="*/ 20 w 54"/>
                <a:gd name="T19" fmla="*/ 27 h 40"/>
                <a:gd name="T20" fmla="*/ 23 w 54"/>
                <a:gd name="T21" fmla="*/ 26 h 40"/>
                <a:gd name="T22" fmla="*/ 23 w 54"/>
                <a:gd name="T23" fmla="*/ 24 h 40"/>
                <a:gd name="T24" fmla="*/ 27 w 54"/>
                <a:gd name="T25" fmla="*/ 24 h 40"/>
                <a:gd name="T26" fmla="*/ 29 w 54"/>
                <a:gd name="T27" fmla="*/ 21 h 40"/>
                <a:gd name="T28" fmla="*/ 31 w 54"/>
                <a:gd name="T29" fmla="*/ 21 h 40"/>
                <a:gd name="T30" fmla="*/ 35 w 54"/>
                <a:gd name="T31" fmla="*/ 18 h 40"/>
                <a:gd name="T32" fmla="*/ 41 w 54"/>
                <a:gd name="T33" fmla="*/ 15 h 40"/>
                <a:gd name="T34" fmla="*/ 48 w 54"/>
                <a:gd name="T35" fmla="*/ 15 h 40"/>
                <a:gd name="T36" fmla="*/ 52 w 54"/>
                <a:gd name="T37" fmla="*/ 12 h 40"/>
                <a:gd name="T38" fmla="*/ 53 w 54"/>
                <a:gd name="T39" fmla="*/ 10 h 40"/>
                <a:gd name="T40" fmla="*/ 54 w 54"/>
                <a:gd name="T41" fmla="*/ 8 h 40"/>
                <a:gd name="T42" fmla="*/ 54 w 54"/>
                <a:gd name="T43" fmla="*/ 4 h 40"/>
                <a:gd name="T44" fmla="*/ 52 w 54"/>
                <a:gd name="T45" fmla="*/ 1 h 40"/>
                <a:gd name="T46" fmla="*/ 49 w 54"/>
                <a:gd name="T47" fmla="*/ 1 h 40"/>
                <a:gd name="T48" fmla="*/ 46 w 54"/>
                <a:gd name="T49" fmla="*/ 1 h 40"/>
                <a:gd name="T50" fmla="*/ 44 w 54"/>
                <a:gd name="T51" fmla="*/ 5 h 40"/>
                <a:gd name="T52" fmla="*/ 40 w 54"/>
                <a:gd name="T53" fmla="*/ 9 h 40"/>
                <a:gd name="T54" fmla="*/ 34 w 54"/>
                <a:gd name="T55" fmla="*/ 10 h 40"/>
                <a:gd name="T56" fmla="*/ 31 w 54"/>
                <a:gd name="T57" fmla="*/ 9 h 40"/>
                <a:gd name="T58" fmla="*/ 28 w 54"/>
                <a:gd name="T59" fmla="*/ 9 h 40"/>
                <a:gd name="T60" fmla="*/ 25 w 54"/>
                <a:gd name="T61" fmla="*/ 9 h 40"/>
                <a:gd name="T62" fmla="*/ 24 w 54"/>
                <a:gd name="T63" fmla="*/ 11 h 40"/>
                <a:gd name="T64" fmla="*/ 20 w 54"/>
                <a:gd name="T65" fmla="*/ 15 h 40"/>
                <a:gd name="T66" fmla="*/ 18 w 54"/>
                <a:gd name="T67" fmla="*/ 15 h 40"/>
                <a:gd name="T68" fmla="*/ 15 w 54"/>
                <a:gd name="T69" fmla="*/ 18 h 40"/>
                <a:gd name="T70" fmla="*/ 14 w 54"/>
                <a:gd name="T71" fmla="*/ 19 h 40"/>
                <a:gd name="T72" fmla="*/ 11 w 54"/>
                <a:gd name="T73" fmla="*/ 23 h 40"/>
                <a:gd name="T74" fmla="*/ 8 w 54"/>
                <a:gd name="T75" fmla="*/ 24 h 40"/>
                <a:gd name="T76" fmla="*/ 9 w 54"/>
                <a:gd name="T77" fmla="*/ 25 h 40"/>
                <a:gd name="T78" fmla="*/ 8 w 54"/>
                <a:gd name="T79" fmla="*/ 27 h 40"/>
                <a:gd name="T80" fmla="*/ 7 w 54"/>
                <a:gd name="T81" fmla="*/ 29 h 40"/>
                <a:gd name="T82" fmla="*/ 8 w 54"/>
                <a:gd name="T83" fmla="*/ 32 h 40"/>
                <a:gd name="T84" fmla="*/ 4 w 54"/>
                <a:gd name="T85" fmla="*/ 33 h 40"/>
                <a:gd name="T86" fmla="*/ 1 w 54"/>
                <a:gd name="T87" fmla="*/ 3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4" h="40">
                  <a:moveTo>
                    <a:pt x="4" y="35"/>
                  </a:moveTo>
                  <a:cubicBezTo>
                    <a:pt x="4" y="35"/>
                    <a:pt x="4" y="37"/>
                    <a:pt x="4" y="37"/>
                  </a:cubicBezTo>
                  <a:cubicBezTo>
                    <a:pt x="4" y="37"/>
                    <a:pt x="6" y="37"/>
                    <a:pt x="7" y="38"/>
                  </a:cubicBezTo>
                  <a:cubicBezTo>
                    <a:pt x="7" y="38"/>
                    <a:pt x="8" y="38"/>
                    <a:pt x="9" y="39"/>
                  </a:cubicBezTo>
                  <a:cubicBezTo>
                    <a:pt x="9" y="39"/>
                    <a:pt x="11" y="39"/>
                    <a:pt x="11" y="39"/>
                  </a:cubicBezTo>
                  <a:cubicBezTo>
                    <a:pt x="11" y="40"/>
                    <a:pt x="13" y="40"/>
                    <a:pt x="14" y="40"/>
                  </a:cubicBezTo>
                  <a:cubicBezTo>
                    <a:pt x="14" y="40"/>
                    <a:pt x="15" y="39"/>
                    <a:pt x="15" y="39"/>
                  </a:cubicBezTo>
                  <a:cubicBezTo>
                    <a:pt x="15" y="38"/>
                    <a:pt x="16" y="37"/>
                    <a:pt x="15" y="37"/>
                  </a:cubicBezTo>
                  <a:cubicBezTo>
                    <a:pt x="14" y="36"/>
                    <a:pt x="14" y="36"/>
                    <a:pt x="14" y="36"/>
                  </a:cubicBezTo>
                  <a:cubicBezTo>
                    <a:pt x="14" y="36"/>
                    <a:pt x="16" y="36"/>
                    <a:pt x="17" y="36"/>
                  </a:cubicBezTo>
                  <a:cubicBezTo>
                    <a:pt x="17" y="35"/>
                    <a:pt x="16" y="35"/>
                    <a:pt x="16" y="34"/>
                  </a:cubicBezTo>
                  <a:cubicBezTo>
                    <a:pt x="16" y="34"/>
                    <a:pt x="17" y="35"/>
                    <a:pt x="17" y="34"/>
                  </a:cubicBezTo>
                  <a:cubicBezTo>
                    <a:pt x="17" y="34"/>
                    <a:pt x="17" y="33"/>
                    <a:pt x="16" y="33"/>
                  </a:cubicBezTo>
                  <a:cubicBezTo>
                    <a:pt x="16" y="32"/>
                    <a:pt x="17" y="32"/>
                    <a:pt x="18" y="32"/>
                  </a:cubicBezTo>
                  <a:cubicBezTo>
                    <a:pt x="19" y="32"/>
                    <a:pt x="18" y="32"/>
                    <a:pt x="18" y="31"/>
                  </a:cubicBezTo>
                  <a:cubicBezTo>
                    <a:pt x="17" y="31"/>
                    <a:pt x="18" y="31"/>
                    <a:pt x="19" y="31"/>
                  </a:cubicBezTo>
                  <a:cubicBezTo>
                    <a:pt x="19" y="31"/>
                    <a:pt x="20" y="31"/>
                    <a:pt x="20" y="30"/>
                  </a:cubicBezTo>
                  <a:cubicBezTo>
                    <a:pt x="20" y="29"/>
                    <a:pt x="20" y="28"/>
                    <a:pt x="20" y="28"/>
                  </a:cubicBezTo>
                  <a:cubicBezTo>
                    <a:pt x="21" y="28"/>
                    <a:pt x="22" y="28"/>
                    <a:pt x="22" y="28"/>
                  </a:cubicBezTo>
                  <a:cubicBezTo>
                    <a:pt x="22" y="28"/>
                    <a:pt x="20" y="28"/>
                    <a:pt x="20" y="27"/>
                  </a:cubicBezTo>
                  <a:cubicBezTo>
                    <a:pt x="20" y="27"/>
                    <a:pt x="21" y="27"/>
                    <a:pt x="21" y="27"/>
                  </a:cubicBezTo>
                  <a:cubicBezTo>
                    <a:pt x="22" y="27"/>
                    <a:pt x="22" y="27"/>
                    <a:pt x="23" y="26"/>
                  </a:cubicBezTo>
                  <a:cubicBezTo>
                    <a:pt x="23" y="26"/>
                    <a:pt x="23" y="26"/>
                    <a:pt x="24" y="26"/>
                  </a:cubicBezTo>
                  <a:cubicBezTo>
                    <a:pt x="24" y="25"/>
                    <a:pt x="24" y="25"/>
                    <a:pt x="23" y="24"/>
                  </a:cubicBezTo>
                  <a:cubicBezTo>
                    <a:pt x="23" y="24"/>
                    <a:pt x="25" y="25"/>
                    <a:pt x="26" y="25"/>
                  </a:cubicBezTo>
                  <a:cubicBezTo>
                    <a:pt x="27" y="25"/>
                    <a:pt x="27" y="24"/>
                    <a:pt x="27" y="24"/>
                  </a:cubicBezTo>
                  <a:cubicBezTo>
                    <a:pt x="27" y="24"/>
                    <a:pt x="28" y="24"/>
                    <a:pt x="28" y="24"/>
                  </a:cubicBezTo>
                  <a:cubicBezTo>
                    <a:pt x="29" y="24"/>
                    <a:pt x="29" y="22"/>
                    <a:pt x="29" y="21"/>
                  </a:cubicBezTo>
                  <a:cubicBezTo>
                    <a:pt x="29" y="21"/>
                    <a:pt x="29" y="21"/>
                    <a:pt x="30" y="22"/>
                  </a:cubicBezTo>
                  <a:cubicBezTo>
                    <a:pt x="30" y="22"/>
                    <a:pt x="31" y="22"/>
                    <a:pt x="31" y="21"/>
                  </a:cubicBezTo>
                  <a:cubicBezTo>
                    <a:pt x="32" y="21"/>
                    <a:pt x="32" y="21"/>
                    <a:pt x="32" y="20"/>
                  </a:cubicBezTo>
                  <a:cubicBezTo>
                    <a:pt x="33" y="20"/>
                    <a:pt x="35" y="19"/>
                    <a:pt x="35" y="18"/>
                  </a:cubicBezTo>
                  <a:cubicBezTo>
                    <a:pt x="36" y="18"/>
                    <a:pt x="38" y="17"/>
                    <a:pt x="38" y="16"/>
                  </a:cubicBezTo>
                  <a:cubicBezTo>
                    <a:pt x="39" y="15"/>
                    <a:pt x="41" y="15"/>
                    <a:pt x="41" y="15"/>
                  </a:cubicBezTo>
                  <a:cubicBezTo>
                    <a:pt x="42" y="15"/>
                    <a:pt x="43" y="15"/>
                    <a:pt x="45" y="16"/>
                  </a:cubicBezTo>
                  <a:cubicBezTo>
                    <a:pt x="46" y="16"/>
                    <a:pt x="47" y="16"/>
                    <a:pt x="48" y="15"/>
                  </a:cubicBezTo>
                  <a:cubicBezTo>
                    <a:pt x="49" y="15"/>
                    <a:pt x="49" y="14"/>
                    <a:pt x="49" y="14"/>
                  </a:cubicBezTo>
                  <a:cubicBezTo>
                    <a:pt x="50" y="13"/>
                    <a:pt x="52" y="13"/>
                    <a:pt x="52" y="12"/>
                  </a:cubicBezTo>
                  <a:cubicBezTo>
                    <a:pt x="53" y="12"/>
                    <a:pt x="54" y="11"/>
                    <a:pt x="54" y="11"/>
                  </a:cubicBezTo>
                  <a:cubicBezTo>
                    <a:pt x="53" y="11"/>
                    <a:pt x="53" y="11"/>
                    <a:pt x="53" y="10"/>
                  </a:cubicBezTo>
                  <a:cubicBezTo>
                    <a:pt x="53" y="10"/>
                    <a:pt x="53" y="9"/>
                    <a:pt x="54" y="8"/>
                  </a:cubicBezTo>
                  <a:cubicBezTo>
                    <a:pt x="54" y="8"/>
                    <a:pt x="54" y="8"/>
                    <a:pt x="54" y="8"/>
                  </a:cubicBezTo>
                  <a:cubicBezTo>
                    <a:pt x="53" y="7"/>
                    <a:pt x="53" y="6"/>
                    <a:pt x="53" y="5"/>
                  </a:cubicBezTo>
                  <a:cubicBezTo>
                    <a:pt x="53" y="5"/>
                    <a:pt x="54" y="5"/>
                    <a:pt x="54" y="4"/>
                  </a:cubicBezTo>
                  <a:cubicBezTo>
                    <a:pt x="54" y="4"/>
                    <a:pt x="53" y="3"/>
                    <a:pt x="53" y="3"/>
                  </a:cubicBezTo>
                  <a:cubicBezTo>
                    <a:pt x="52" y="2"/>
                    <a:pt x="52" y="2"/>
                    <a:pt x="52" y="1"/>
                  </a:cubicBezTo>
                  <a:cubicBezTo>
                    <a:pt x="52" y="1"/>
                    <a:pt x="51" y="1"/>
                    <a:pt x="50" y="0"/>
                  </a:cubicBezTo>
                  <a:cubicBezTo>
                    <a:pt x="49" y="0"/>
                    <a:pt x="49" y="0"/>
                    <a:pt x="49" y="1"/>
                  </a:cubicBezTo>
                  <a:cubicBezTo>
                    <a:pt x="49" y="1"/>
                    <a:pt x="48" y="1"/>
                    <a:pt x="48" y="0"/>
                  </a:cubicBezTo>
                  <a:cubicBezTo>
                    <a:pt x="48" y="0"/>
                    <a:pt x="46" y="1"/>
                    <a:pt x="46" y="1"/>
                  </a:cubicBezTo>
                  <a:cubicBezTo>
                    <a:pt x="45" y="1"/>
                    <a:pt x="46" y="2"/>
                    <a:pt x="46" y="2"/>
                  </a:cubicBezTo>
                  <a:cubicBezTo>
                    <a:pt x="46" y="3"/>
                    <a:pt x="45" y="4"/>
                    <a:pt x="44" y="5"/>
                  </a:cubicBezTo>
                  <a:cubicBezTo>
                    <a:pt x="44" y="6"/>
                    <a:pt x="43" y="7"/>
                    <a:pt x="42" y="7"/>
                  </a:cubicBezTo>
                  <a:cubicBezTo>
                    <a:pt x="41" y="7"/>
                    <a:pt x="41" y="8"/>
                    <a:pt x="40" y="9"/>
                  </a:cubicBezTo>
                  <a:cubicBezTo>
                    <a:pt x="39" y="9"/>
                    <a:pt x="37" y="10"/>
                    <a:pt x="36" y="10"/>
                  </a:cubicBezTo>
                  <a:cubicBezTo>
                    <a:pt x="34" y="10"/>
                    <a:pt x="35" y="10"/>
                    <a:pt x="34" y="10"/>
                  </a:cubicBezTo>
                  <a:cubicBezTo>
                    <a:pt x="33" y="11"/>
                    <a:pt x="33" y="9"/>
                    <a:pt x="32" y="9"/>
                  </a:cubicBezTo>
                  <a:cubicBezTo>
                    <a:pt x="32" y="8"/>
                    <a:pt x="32" y="9"/>
                    <a:pt x="31" y="9"/>
                  </a:cubicBezTo>
                  <a:cubicBezTo>
                    <a:pt x="31" y="10"/>
                    <a:pt x="31" y="10"/>
                    <a:pt x="30" y="10"/>
                  </a:cubicBezTo>
                  <a:cubicBezTo>
                    <a:pt x="30" y="10"/>
                    <a:pt x="28" y="9"/>
                    <a:pt x="28" y="9"/>
                  </a:cubicBezTo>
                  <a:cubicBezTo>
                    <a:pt x="28" y="8"/>
                    <a:pt x="27" y="9"/>
                    <a:pt x="26" y="9"/>
                  </a:cubicBezTo>
                  <a:cubicBezTo>
                    <a:pt x="26" y="10"/>
                    <a:pt x="26" y="9"/>
                    <a:pt x="25" y="9"/>
                  </a:cubicBezTo>
                  <a:cubicBezTo>
                    <a:pt x="24" y="9"/>
                    <a:pt x="25" y="10"/>
                    <a:pt x="25" y="10"/>
                  </a:cubicBezTo>
                  <a:cubicBezTo>
                    <a:pt x="26" y="10"/>
                    <a:pt x="25" y="11"/>
                    <a:pt x="24" y="11"/>
                  </a:cubicBezTo>
                  <a:cubicBezTo>
                    <a:pt x="24" y="12"/>
                    <a:pt x="22" y="14"/>
                    <a:pt x="21" y="14"/>
                  </a:cubicBezTo>
                  <a:cubicBezTo>
                    <a:pt x="20" y="14"/>
                    <a:pt x="20" y="15"/>
                    <a:pt x="20" y="15"/>
                  </a:cubicBezTo>
                  <a:cubicBezTo>
                    <a:pt x="19" y="15"/>
                    <a:pt x="19" y="14"/>
                    <a:pt x="19" y="14"/>
                  </a:cubicBezTo>
                  <a:cubicBezTo>
                    <a:pt x="18" y="14"/>
                    <a:pt x="18" y="15"/>
                    <a:pt x="18" y="15"/>
                  </a:cubicBezTo>
                  <a:cubicBezTo>
                    <a:pt x="19" y="16"/>
                    <a:pt x="18" y="16"/>
                    <a:pt x="17" y="16"/>
                  </a:cubicBezTo>
                  <a:cubicBezTo>
                    <a:pt x="16" y="17"/>
                    <a:pt x="16" y="17"/>
                    <a:pt x="15" y="18"/>
                  </a:cubicBezTo>
                  <a:cubicBezTo>
                    <a:pt x="14" y="18"/>
                    <a:pt x="15" y="19"/>
                    <a:pt x="15" y="19"/>
                  </a:cubicBezTo>
                  <a:cubicBezTo>
                    <a:pt x="15" y="20"/>
                    <a:pt x="14" y="19"/>
                    <a:pt x="14" y="19"/>
                  </a:cubicBezTo>
                  <a:cubicBezTo>
                    <a:pt x="13" y="19"/>
                    <a:pt x="12" y="20"/>
                    <a:pt x="13" y="20"/>
                  </a:cubicBezTo>
                  <a:cubicBezTo>
                    <a:pt x="13" y="20"/>
                    <a:pt x="11" y="22"/>
                    <a:pt x="11" y="23"/>
                  </a:cubicBezTo>
                  <a:cubicBezTo>
                    <a:pt x="10" y="23"/>
                    <a:pt x="10" y="23"/>
                    <a:pt x="10" y="23"/>
                  </a:cubicBezTo>
                  <a:cubicBezTo>
                    <a:pt x="9" y="23"/>
                    <a:pt x="8" y="23"/>
                    <a:pt x="8" y="24"/>
                  </a:cubicBezTo>
                  <a:cubicBezTo>
                    <a:pt x="8" y="24"/>
                    <a:pt x="9" y="24"/>
                    <a:pt x="9" y="24"/>
                  </a:cubicBezTo>
                  <a:cubicBezTo>
                    <a:pt x="10" y="24"/>
                    <a:pt x="9" y="25"/>
                    <a:pt x="9" y="25"/>
                  </a:cubicBezTo>
                  <a:cubicBezTo>
                    <a:pt x="8" y="26"/>
                    <a:pt x="10" y="26"/>
                    <a:pt x="10" y="27"/>
                  </a:cubicBezTo>
                  <a:cubicBezTo>
                    <a:pt x="10" y="27"/>
                    <a:pt x="9" y="27"/>
                    <a:pt x="8" y="27"/>
                  </a:cubicBezTo>
                  <a:cubicBezTo>
                    <a:pt x="7" y="27"/>
                    <a:pt x="8" y="28"/>
                    <a:pt x="9" y="29"/>
                  </a:cubicBezTo>
                  <a:cubicBezTo>
                    <a:pt x="10" y="29"/>
                    <a:pt x="8" y="29"/>
                    <a:pt x="7" y="29"/>
                  </a:cubicBezTo>
                  <a:cubicBezTo>
                    <a:pt x="6" y="29"/>
                    <a:pt x="8" y="30"/>
                    <a:pt x="7" y="31"/>
                  </a:cubicBezTo>
                  <a:cubicBezTo>
                    <a:pt x="7" y="31"/>
                    <a:pt x="8" y="32"/>
                    <a:pt x="8" y="32"/>
                  </a:cubicBezTo>
                  <a:cubicBezTo>
                    <a:pt x="8" y="33"/>
                    <a:pt x="7" y="32"/>
                    <a:pt x="6" y="32"/>
                  </a:cubicBezTo>
                  <a:cubicBezTo>
                    <a:pt x="5" y="32"/>
                    <a:pt x="5" y="32"/>
                    <a:pt x="4" y="33"/>
                  </a:cubicBezTo>
                  <a:cubicBezTo>
                    <a:pt x="4" y="33"/>
                    <a:pt x="5" y="34"/>
                    <a:pt x="4" y="34"/>
                  </a:cubicBezTo>
                  <a:cubicBezTo>
                    <a:pt x="2" y="34"/>
                    <a:pt x="2" y="34"/>
                    <a:pt x="1" y="36"/>
                  </a:cubicBezTo>
                  <a:cubicBezTo>
                    <a:pt x="0" y="37"/>
                    <a:pt x="3" y="35"/>
                    <a:pt x="4"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17" name="Freeform 118"/>
            <p:cNvSpPr/>
            <p:nvPr/>
          </p:nvSpPr>
          <p:spPr bwMode="auto">
            <a:xfrm>
              <a:off x="4593551" y="2441681"/>
              <a:ext cx="29471" cy="23155"/>
            </a:xfrm>
            <a:custGeom>
              <a:avLst/>
              <a:gdLst>
                <a:gd name="T0" fmla="*/ 1 w 6"/>
                <a:gd name="T1" fmla="*/ 5 h 5"/>
                <a:gd name="T2" fmla="*/ 6 w 6"/>
                <a:gd name="T3" fmla="*/ 2 h 5"/>
                <a:gd name="T4" fmla="*/ 5 w 6"/>
                <a:gd name="T5" fmla="*/ 1 h 5"/>
                <a:gd name="T6" fmla="*/ 1 w 6"/>
                <a:gd name="T7" fmla="*/ 3 h 5"/>
                <a:gd name="T8" fmla="*/ 1 w 6"/>
                <a:gd name="T9" fmla="*/ 5 h 5"/>
              </a:gdLst>
              <a:ahLst/>
              <a:cxnLst>
                <a:cxn ang="0">
                  <a:pos x="T0" y="T1"/>
                </a:cxn>
                <a:cxn ang="0">
                  <a:pos x="T2" y="T3"/>
                </a:cxn>
                <a:cxn ang="0">
                  <a:pos x="T4" y="T5"/>
                </a:cxn>
                <a:cxn ang="0">
                  <a:pos x="T6" y="T7"/>
                </a:cxn>
                <a:cxn ang="0">
                  <a:pos x="T8" y="T9"/>
                </a:cxn>
              </a:cxnLst>
              <a:rect l="0" t="0" r="r" b="b"/>
              <a:pathLst>
                <a:path w="6" h="5">
                  <a:moveTo>
                    <a:pt x="1" y="5"/>
                  </a:moveTo>
                  <a:cubicBezTo>
                    <a:pt x="2" y="4"/>
                    <a:pt x="6" y="3"/>
                    <a:pt x="6" y="2"/>
                  </a:cubicBezTo>
                  <a:cubicBezTo>
                    <a:pt x="6" y="1"/>
                    <a:pt x="6" y="0"/>
                    <a:pt x="5" y="1"/>
                  </a:cubicBezTo>
                  <a:cubicBezTo>
                    <a:pt x="4" y="1"/>
                    <a:pt x="1" y="2"/>
                    <a:pt x="1" y="3"/>
                  </a:cubicBezTo>
                  <a:cubicBezTo>
                    <a:pt x="1" y="3"/>
                    <a:pt x="0" y="5"/>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18" name="Freeform 119"/>
            <p:cNvSpPr/>
            <p:nvPr/>
          </p:nvSpPr>
          <p:spPr bwMode="auto">
            <a:xfrm>
              <a:off x="4498827" y="2504833"/>
              <a:ext cx="25260" cy="31575"/>
            </a:xfrm>
            <a:custGeom>
              <a:avLst/>
              <a:gdLst>
                <a:gd name="T0" fmla="*/ 1 w 5"/>
                <a:gd name="T1" fmla="*/ 5 h 6"/>
                <a:gd name="T2" fmla="*/ 5 w 5"/>
                <a:gd name="T3" fmla="*/ 2 h 6"/>
                <a:gd name="T4" fmla="*/ 3 w 5"/>
                <a:gd name="T5" fmla="*/ 1 h 6"/>
                <a:gd name="T6" fmla="*/ 2 w 5"/>
                <a:gd name="T7" fmla="*/ 3 h 6"/>
                <a:gd name="T8" fmla="*/ 1 w 5"/>
                <a:gd name="T9" fmla="*/ 5 h 6"/>
              </a:gdLst>
              <a:ahLst/>
              <a:cxnLst>
                <a:cxn ang="0">
                  <a:pos x="T0" y="T1"/>
                </a:cxn>
                <a:cxn ang="0">
                  <a:pos x="T2" y="T3"/>
                </a:cxn>
                <a:cxn ang="0">
                  <a:pos x="T4" y="T5"/>
                </a:cxn>
                <a:cxn ang="0">
                  <a:pos x="T6" y="T7"/>
                </a:cxn>
                <a:cxn ang="0">
                  <a:pos x="T8" y="T9"/>
                </a:cxn>
              </a:cxnLst>
              <a:rect l="0" t="0" r="r" b="b"/>
              <a:pathLst>
                <a:path w="5" h="6">
                  <a:moveTo>
                    <a:pt x="1" y="5"/>
                  </a:moveTo>
                  <a:cubicBezTo>
                    <a:pt x="2" y="4"/>
                    <a:pt x="5" y="3"/>
                    <a:pt x="5" y="2"/>
                  </a:cubicBezTo>
                  <a:cubicBezTo>
                    <a:pt x="4" y="2"/>
                    <a:pt x="4" y="0"/>
                    <a:pt x="3" y="1"/>
                  </a:cubicBezTo>
                  <a:cubicBezTo>
                    <a:pt x="2" y="1"/>
                    <a:pt x="3" y="3"/>
                    <a:pt x="2" y="3"/>
                  </a:cubicBezTo>
                  <a:cubicBezTo>
                    <a:pt x="2" y="4"/>
                    <a:pt x="0" y="6"/>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19" name="Freeform 120"/>
            <p:cNvSpPr/>
            <p:nvPr/>
          </p:nvSpPr>
          <p:spPr bwMode="auto">
            <a:xfrm>
              <a:off x="4804054" y="3529975"/>
              <a:ext cx="44205" cy="25260"/>
            </a:xfrm>
            <a:custGeom>
              <a:avLst/>
              <a:gdLst>
                <a:gd name="T0" fmla="*/ 7 w 9"/>
                <a:gd name="T1" fmla="*/ 4 h 5"/>
                <a:gd name="T2" fmla="*/ 8 w 9"/>
                <a:gd name="T3" fmla="*/ 0 h 5"/>
                <a:gd name="T4" fmla="*/ 3 w 9"/>
                <a:gd name="T5" fmla="*/ 2 h 5"/>
                <a:gd name="T6" fmla="*/ 0 w 9"/>
                <a:gd name="T7" fmla="*/ 4 h 5"/>
                <a:gd name="T8" fmla="*/ 7 w 9"/>
                <a:gd name="T9" fmla="*/ 4 h 5"/>
              </a:gdLst>
              <a:ahLst/>
              <a:cxnLst>
                <a:cxn ang="0">
                  <a:pos x="T0" y="T1"/>
                </a:cxn>
                <a:cxn ang="0">
                  <a:pos x="T2" y="T3"/>
                </a:cxn>
                <a:cxn ang="0">
                  <a:pos x="T4" y="T5"/>
                </a:cxn>
                <a:cxn ang="0">
                  <a:pos x="T6" y="T7"/>
                </a:cxn>
                <a:cxn ang="0">
                  <a:pos x="T8" y="T9"/>
                </a:cxn>
              </a:cxnLst>
              <a:rect l="0" t="0" r="r" b="b"/>
              <a:pathLst>
                <a:path w="9" h="5">
                  <a:moveTo>
                    <a:pt x="7" y="4"/>
                  </a:moveTo>
                  <a:cubicBezTo>
                    <a:pt x="8" y="4"/>
                    <a:pt x="8" y="0"/>
                    <a:pt x="8" y="0"/>
                  </a:cubicBezTo>
                  <a:cubicBezTo>
                    <a:pt x="9" y="0"/>
                    <a:pt x="5" y="2"/>
                    <a:pt x="3" y="2"/>
                  </a:cubicBezTo>
                  <a:cubicBezTo>
                    <a:pt x="0" y="2"/>
                    <a:pt x="0" y="3"/>
                    <a:pt x="0" y="4"/>
                  </a:cubicBezTo>
                  <a:cubicBezTo>
                    <a:pt x="0" y="5"/>
                    <a:pt x="6" y="4"/>
                    <a:pt x="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20" name="Freeform 121"/>
            <p:cNvSpPr/>
            <p:nvPr/>
          </p:nvSpPr>
          <p:spPr bwMode="auto">
            <a:xfrm>
              <a:off x="1600217" y="3140547"/>
              <a:ext cx="90516" cy="65256"/>
            </a:xfrm>
            <a:custGeom>
              <a:avLst/>
              <a:gdLst>
                <a:gd name="T0" fmla="*/ 9 w 18"/>
                <a:gd name="T1" fmla="*/ 9 h 13"/>
                <a:gd name="T2" fmla="*/ 11 w 18"/>
                <a:gd name="T3" fmla="*/ 11 h 13"/>
                <a:gd name="T4" fmla="*/ 16 w 18"/>
                <a:gd name="T5" fmla="*/ 13 h 13"/>
                <a:gd name="T6" fmla="*/ 15 w 18"/>
                <a:gd name="T7" fmla="*/ 8 h 13"/>
                <a:gd name="T8" fmla="*/ 12 w 18"/>
                <a:gd name="T9" fmla="*/ 6 h 13"/>
                <a:gd name="T10" fmla="*/ 8 w 18"/>
                <a:gd name="T11" fmla="*/ 2 h 13"/>
                <a:gd name="T12" fmla="*/ 2 w 18"/>
                <a:gd name="T13" fmla="*/ 0 h 13"/>
                <a:gd name="T14" fmla="*/ 1 w 18"/>
                <a:gd name="T15" fmla="*/ 2 h 13"/>
                <a:gd name="T16" fmla="*/ 7 w 18"/>
                <a:gd name="T17" fmla="*/ 8 h 13"/>
                <a:gd name="T18" fmla="*/ 9 w 18"/>
                <a:gd name="T19"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3">
                  <a:moveTo>
                    <a:pt x="9" y="9"/>
                  </a:moveTo>
                  <a:cubicBezTo>
                    <a:pt x="10" y="9"/>
                    <a:pt x="11" y="9"/>
                    <a:pt x="11" y="11"/>
                  </a:cubicBezTo>
                  <a:cubicBezTo>
                    <a:pt x="11" y="12"/>
                    <a:pt x="14" y="13"/>
                    <a:pt x="16" y="13"/>
                  </a:cubicBezTo>
                  <a:cubicBezTo>
                    <a:pt x="18" y="12"/>
                    <a:pt x="16" y="10"/>
                    <a:pt x="15" y="8"/>
                  </a:cubicBezTo>
                  <a:cubicBezTo>
                    <a:pt x="14" y="7"/>
                    <a:pt x="12" y="6"/>
                    <a:pt x="12" y="6"/>
                  </a:cubicBezTo>
                  <a:cubicBezTo>
                    <a:pt x="12" y="5"/>
                    <a:pt x="10" y="3"/>
                    <a:pt x="8" y="2"/>
                  </a:cubicBezTo>
                  <a:cubicBezTo>
                    <a:pt x="7" y="2"/>
                    <a:pt x="3" y="0"/>
                    <a:pt x="2" y="0"/>
                  </a:cubicBezTo>
                  <a:cubicBezTo>
                    <a:pt x="1" y="0"/>
                    <a:pt x="0" y="1"/>
                    <a:pt x="1" y="2"/>
                  </a:cubicBezTo>
                  <a:cubicBezTo>
                    <a:pt x="2" y="3"/>
                    <a:pt x="6" y="6"/>
                    <a:pt x="7" y="8"/>
                  </a:cubicBezTo>
                  <a:cubicBezTo>
                    <a:pt x="9" y="9"/>
                    <a:pt x="9" y="9"/>
                    <a:pt x="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21" name="Freeform 122"/>
            <p:cNvSpPr/>
            <p:nvPr/>
          </p:nvSpPr>
          <p:spPr bwMode="auto">
            <a:xfrm>
              <a:off x="1560221" y="2980565"/>
              <a:ext cx="39995" cy="39995"/>
            </a:xfrm>
            <a:custGeom>
              <a:avLst/>
              <a:gdLst>
                <a:gd name="T0" fmla="*/ 8 w 8"/>
                <a:gd name="T1" fmla="*/ 6 h 8"/>
                <a:gd name="T2" fmla="*/ 6 w 8"/>
                <a:gd name="T3" fmla="*/ 5 h 8"/>
                <a:gd name="T4" fmla="*/ 4 w 8"/>
                <a:gd name="T5" fmla="*/ 4 h 8"/>
                <a:gd name="T6" fmla="*/ 2 w 8"/>
                <a:gd name="T7" fmla="*/ 0 h 8"/>
                <a:gd name="T8" fmla="*/ 1 w 8"/>
                <a:gd name="T9" fmla="*/ 4 h 8"/>
                <a:gd name="T10" fmla="*/ 0 w 8"/>
                <a:gd name="T11" fmla="*/ 7 h 8"/>
                <a:gd name="T12" fmla="*/ 4 w 8"/>
                <a:gd name="T13" fmla="*/ 8 h 8"/>
                <a:gd name="T14" fmla="*/ 8 w 8"/>
                <a:gd name="T15" fmla="*/ 6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8" y="6"/>
                  </a:moveTo>
                  <a:cubicBezTo>
                    <a:pt x="8" y="5"/>
                    <a:pt x="7" y="4"/>
                    <a:pt x="6" y="5"/>
                  </a:cubicBezTo>
                  <a:cubicBezTo>
                    <a:pt x="5" y="5"/>
                    <a:pt x="5" y="5"/>
                    <a:pt x="4" y="4"/>
                  </a:cubicBezTo>
                  <a:cubicBezTo>
                    <a:pt x="3" y="2"/>
                    <a:pt x="3" y="0"/>
                    <a:pt x="2" y="0"/>
                  </a:cubicBezTo>
                  <a:cubicBezTo>
                    <a:pt x="1" y="0"/>
                    <a:pt x="0" y="2"/>
                    <a:pt x="1" y="4"/>
                  </a:cubicBezTo>
                  <a:cubicBezTo>
                    <a:pt x="1" y="6"/>
                    <a:pt x="1" y="6"/>
                    <a:pt x="0" y="7"/>
                  </a:cubicBezTo>
                  <a:cubicBezTo>
                    <a:pt x="0" y="8"/>
                    <a:pt x="2" y="8"/>
                    <a:pt x="4" y="8"/>
                  </a:cubicBezTo>
                  <a:cubicBezTo>
                    <a:pt x="5" y="8"/>
                    <a:pt x="8" y="7"/>
                    <a:pt x="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22" name="Freeform 123"/>
            <p:cNvSpPr/>
            <p:nvPr/>
          </p:nvSpPr>
          <p:spPr bwMode="auto">
            <a:xfrm>
              <a:off x="1551802" y="3035296"/>
              <a:ext cx="29471" cy="54731"/>
            </a:xfrm>
            <a:custGeom>
              <a:avLst/>
              <a:gdLst>
                <a:gd name="T0" fmla="*/ 3 w 6"/>
                <a:gd name="T1" fmla="*/ 1 h 11"/>
                <a:gd name="T2" fmla="*/ 2 w 6"/>
                <a:gd name="T3" fmla="*/ 1 h 11"/>
                <a:gd name="T4" fmla="*/ 0 w 6"/>
                <a:gd name="T5" fmla="*/ 6 h 11"/>
                <a:gd name="T6" fmla="*/ 1 w 6"/>
                <a:gd name="T7" fmla="*/ 10 h 11"/>
                <a:gd name="T8" fmla="*/ 3 w 6"/>
                <a:gd name="T9" fmla="*/ 6 h 11"/>
                <a:gd name="T10" fmla="*/ 5 w 6"/>
                <a:gd name="T11" fmla="*/ 2 h 11"/>
                <a:gd name="T12" fmla="*/ 3 w 6"/>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6" h="11">
                  <a:moveTo>
                    <a:pt x="3" y="1"/>
                  </a:moveTo>
                  <a:cubicBezTo>
                    <a:pt x="2" y="1"/>
                    <a:pt x="2" y="0"/>
                    <a:pt x="2" y="1"/>
                  </a:cubicBezTo>
                  <a:cubicBezTo>
                    <a:pt x="1" y="1"/>
                    <a:pt x="0" y="4"/>
                    <a:pt x="0" y="6"/>
                  </a:cubicBezTo>
                  <a:cubicBezTo>
                    <a:pt x="1" y="8"/>
                    <a:pt x="0" y="11"/>
                    <a:pt x="1" y="10"/>
                  </a:cubicBezTo>
                  <a:cubicBezTo>
                    <a:pt x="2" y="10"/>
                    <a:pt x="3" y="7"/>
                    <a:pt x="3" y="6"/>
                  </a:cubicBezTo>
                  <a:cubicBezTo>
                    <a:pt x="3" y="5"/>
                    <a:pt x="6" y="2"/>
                    <a:pt x="5" y="2"/>
                  </a:cubicBezTo>
                  <a:cubicBezTo>
                    <a:pt x="5" y="2"/>
                    <a:pt x="3" y="2"/>
                    <a:pt x="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23" name="Freeform 124"/>
            <p:cNvSpPr/>
            <p:nvPr/>
          </p:nvSpPr>
          <p:spPr bwMode="auto">
            <a:xfrm>
              <a:off x="1526542" y="2925835"/>
              <a:ext cx="25260" cy="58940"/>
            </a:xfrm>
            <a:custGeom>
              <a:avLst/>
              <a:gdLst>
                <a:gd name="T0" fmla="*/ 3 w 5"/>
                <a:gd name="T1" fmla="*/ 2 h 12"/>
                <a:gd name="T2" fmla="*/ 1 w 5"/>
                <a:gd name="T3" fmla="*/ 0 h 12"/>
                <a:gd name="T4" fmla="*/ 3 w 5"/>
                <a:gd name="T5" fmla="*/ 4 h 12"/>
                <a:gd name="T6" fmla="*/ 3 w 5"/>
                <a:gd name="T7" fmla="*/ 11 h 12"/>
                <a:gd name="T8" fmla="*/ 5 w 5"/>
                <a:gd name="T9" fmla="*/ 6 h 12"/>
                <a:gd name="T10" fmla="*/ 4 w 5"/>
                <a:gd name="T11" fmla="*/ 4 h 12"/>
                <a:gd name="T12" fmla="*/ 3 w 5"/>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5" h="12">
                  <a:moveTo>
                    <a:pt x="3" y="2"/>
                  </a:moveTo>
                  <a:cubicBezTo>
                    <a:pt x="2" y="1"/>
                    <a:pt x="2" y="0"/>
                    <a:pt x="1" y="0"/>
                  </a:cubicBezTo>
                  <a:cubicBezTo>
                    <a:pt x="0" y="1"/>
                    <a:pt x="2" y="3"/>
                    <a:pt x="3" y="4"/>
                  </a:cubicBezTo>
                  <a:cubicBezTo>
                    <a:pt x="3" y="5"/>
                    <a:pt x="3" y="9"/>
                    <a:pt x="3" y="11"/>
                  </a:cubicBezTo>
                  <a:cubicBezTo>
                    <a:pt x="4" y="12"/>
                    <a:pt x="5" y="7"/>
                    <a:pt x="5" y="6"/>
                  </a:cubicBezTo>
                  <a:cubicBezTo>
                    <a:pt x="5" y="6"/>
                    <a:pt x="4" y="4"/>
                    <a:pt x="4" y="4"/>
                  </a:cubicBezTo>
                  <a:cubicBezTo>
                    <a:pt x="4" y="3"/>
                    <a:pt x="4" y="3"/>
                    <a:pt x="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24" name="Freeform 125"/>
            <p:cNvSpPr/>
            <p:nvPr/>
          </p:nvSpPr>
          <p:spPr bwMode="auto">
            <a:xfrm>
              <a:off x="1556013" y="2930046"/>
              <a:ext cx="18945" cy="29471"/>
            </a:xfrm>
            <a:custGeom>
              <a:avLst/>
              <a:gdLst>
                <a:gd name="T0" fmla="*/ 0 w 4"/>
                <a:gd name="T1" fmla="*/ 0 h 6"/>
                <a:gd name="T2" fmla="*/ 1 w 4"/>
                <a:gd name="T3" fmla="*/ 3 h 6"/>
                <a:gd name="T4" fmla="*/ 1 w 4"/>
                <a:gd name="T5" fmla="*/ 5 h 6"/>
                <a:gd name="T6" fmla="*/ 4 w 4"/>
                <a:gd name="T7" fmla="*/ 2 h 6"/>
                <a:gd name="T8" fmla="*/ 0 w 4"/>
                <a:gd name="T9" fmla="*/ 0 h 6"/>
              </a:gdLst>
              <a:ahLst/>
              <a:cxnLst>
                <a:cxn ang="0">
                  <a:pos x="T0" y="T1"/>
                </a:cxn>
                <a:cxn ang="0">
                  <a:pos x="T2" y="T3"/>
                </a:cxn>
                <a:cxn ang="0">
                  <a:pos x="T4" y="T5"/>
                </a:cxn>
                <a:cxn ang="0">
                  <a:pos x="T6" y="T7"/>
                </a:cxn>
                <a:cxn ang="0">
                  <a:pos x="T8" y="T9"/>
                </a:cxn>
              </a:cxnLst>
              <a:rect l="0" t="0" r="r" b="b"/>
              <a:pathLst>
                <a:path w="4" h="6">
                  <a:moveTo>
                    <a:pt x="0" y="0"/>
                  </a:moveTo>
                  <a:cubicBezTo>
                    <a:pt x="0" y="0"/>
                    <a:pt x="1" y="1"/>
                    <a:pt x="1" y="3"/>
                  </a:cubicBezTo>
                  <a:cubicBezTo>
                    <a:pt x="2" y="4"/>
                    <a:pt x="1" y="4"/>
                    <a:pt x="1" y="5"/>
                  </a:cubicBezTo>
                  <a:cubicBezTo>
                    <a:pt x="1" y="6"/>
                    <a:pt x="4" y="3"/>
                    <a:pt x="4" y="2"/>
                  </a:cubicBezTo>
                  <a:cubicBezTo>
                    <a:pt x="4" y="1"/>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25" name="Freeform 126"/>
            <p:cNvSpPr/>
            <p:nvPr/>
          </p:nvSpPr>
          <p:spPr bwMode="auto">
            <a:xfrm>
              <a:off x="1566538" y="2951096"/>
              <a:ext cx="14735" cy="23155"/>
            </a:xfrm>
            <a:custGeom>
              <a:avLst/>
              <a:gdLst>
                <a:gd name="T0" fmla="*/ 2 w 3"/>
                <a:gd name="T1" fmla="*/ 4 h 5"/>
                <a:gd name="T2" fmla="*/ 1 w 3"/>
                <a:gd name="T3" fmla="*/ 2 h 5"/>
                <a:gd name="T4" fmla="*/ 0 w 3"/>
                <a:gd name="T5" fmla="*/ 4 h 5"/>
                <a:gd name="T6" fmla="*/ 2 w 3"/>
                <a:gd name="T7" fmla="*/ 4 h 5"/>
              </a:gdLst>
              <a:ahLst/>
              <a:cxnLst>
                <a:cxn ang="0">
                  <a:pos x="T0" y="T1"/>
                </a:cxn>
                <a:cxn ang="0">
                  <a:pos x="T2" y="T3"/>
                </a:cxn>
                <a:cxn ang="0">
                  <a:pos x="T4" y="T5"/>
                </a:cxn>
                <a:cxn ang="0">
                  <a:pos x="T6" y="T7"/>
                </a:cxn>
              </a:cxnLst>
              <a:rect l="0" t="0" r="r" b="b"/>
              <a:pathLst>
                <a:path w="3" h="5">
                  <a:moveTo>
                    <a:pt x="2" y="4"/>
                  </a:moveTo>
                  <a:cubicBezTo>
                    <a:pt x="2" y="4"/>
                    <a:pt x="3" y="0"/>
                    <a:pt x="1" y="2"/>
                  </a:cubicBezTo>
                  <a:cubicBezTo>
                    <a:pt x="0" y="2"/>
                    <a:pt x="1" y="4"/>
                    <a:pt x="0" y="4"/>
                  </a:cubicBezTo>
                  <a:cubicBezTo>
                    <a:pt x="0" y="4"/>
                    <a:pt x="1" y="5"/>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26" name="Freeform 127"/>
            <p:cNvSpPr/>
            <p:nvPr/>
          </p:nvSpPr>
          <p:spPr bwMode="auto">
            <a:xfrm>
              <a:off x="1158163" y="2930045"/>
              <a:ext cx="54731" cy="50520"/>
            </a:xfrm>
            <a:custGeom>
              <a:avLst/>
              <a:gdLst>
                <a:gd name="T0" fmla="*/ 10 w 11"/>
                <a:gd name="T1" fmla="*/ 2 h 10"/>
                <a:gd name="T2" fmla="*/ 9 w 11"/>
                <a:gd name="T3" fmla="*/ 0 h 10"/>
                <a:gd name="T4" fmla="*/ 9 w 11"/>
                <a:gd name="T5" fmla="*/ 2 h 10"/>
                <a:gd name="T6" fmla="*/ 6 w 11"/>
                <a:gd name="T7" fmla="*/ 2 h 10"/>
                <a:gd name="T8" fmla="*/ 5 w 11"/>
                <a:gd name="T9" fmla="*/ 3 h 10"/>
                <a:gd name="T10" fmla="*/ 3 w 11"/>
                <a:gd name="T11" fmla="*/ 3 h 10"/>
                <a:gd name="T12" fmla="*/ 0 w 11"/>
                <a:gd name="T13" fmla="*/ 6 h 10"/>
                <a:gd name="T14" fmla="*/ 2 w 11"/>
                <a:gd name="T15" fmla="*/ 7 h 10"/>
                <a:gd name="T16" fmla="*/ 2 w 11"/>
                <a:gd name="T17" fmla="*/ 9 h 10"/>
                <a:gd name="T18" fmla="*/ 5 w 11"/>
                <a:gd name="T19" fmla="*/ 6 h 10"/>
                <a:gd name="T20" fmla="*/ 6 w 11"/>
                <a:gd name="T21" fmla="*/ 7 h 10"/>
                <a:gd name="T22" fmla="*/ 10 w 11"/>
                <a:gd name="T23" fmla="*/ 4 h 10"/>
                <a:gd name="T24" fmla="*/ 10 w 11"/>
                <a:gd name="T25"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0">
                  <a:moveTo>
                    <a:pt x="10" y="2"/>
                  </a:moveTo>
                  <a:cubicBezTo>
                    <a:pt x="9" y="2"/>
                    <a:pt x="10" y="1"/>
                    <a:pt x="9" y="0"/>
                  </a:cubicBezTo>
                  <a:cubicBezTo>
                    <a:pt x="8" y="0"/>
                    <a:pt x="9" y="1"/>
                    <a:pt x="9" y="2"/>
                  </a:cubicBezTo>
                  <a:cubicBezTo>
                    <a:pt x="8" y="2"/>
                    <a:pt x="7" y="2"/>
                    <a:pt x="6" y="2"/>
                  </a:cubicBezTo>
                  <a:cubicBezTo>
                    <a:pt x="5" y="2"/>
                    <a:pt x="5" y="3"/>
                    <a:pt x="5" y="3"/>
                  </a:cubicBezTo>
                  <a:cubicBezTo>
                    <a:pt x="5" y="4"/>
                    <a:pt x="4" y="3"/>
                    <a:pt x="3" y="3"/>
                  </a:cubicBezTo>
                  <a:cubicBezTo>
                    <a:pt x="2" y="3"/>
                    <a:pt x="1" y="5"/>
                    <a:pt x="0" y="6"/>
                  </a:cubicBezTo>
                  <a:cubicBezTo>
                    <a:pt x="0" y="7"/>
                    <a:pt x="1" y="7"/>
                    <a:pt x="2" y="7"/>
                  </a:cubicBezTo>
                  <a:cubicBezTo>
                    <a:pt x="3" y="7"/>
                    <a:pt x="2" y="8"/>
                    <a:pt x="2" y="9"/>
                  </a:cubicBezTo>
                  <a:cubicBezTo>
                    <a:pt x="2" y="10"/>
                    <a:pt x="5" y="7"/>
                    <a:pt x="5" y="6"/>
                  </a:cubicBezTo>
                  <a:cubicBezTo>
                    <a:pt x="6" y="6"/>
                    <a:pt x="6" y="7"/>
                    <a:pt x="6" y="7"/>
                  </a:cubicBezTo>
                  <a:cubicBezTo>
                    <a:pt x="7" y="7"/>
                    <a:pt x="9" y="5"/>
                    <a:pt x="10" y="4"/>
                  </a:cubicBezTo>
                  <a:cubicBezTo>
                    <a:pt x="11" y="4"/>
                    <a:pt x="11" y="2"/>
                    <a:pt x="1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27" name="Freeform 128"/>
            <p:cNvSpPr/>
            <p:nvPr/>
          </p:nvSpPr>
          <p:spPr bwMode="auto">
            <a:xfrm>
              <a:off x="1206579" y="2919520"/>
              <a:ext cx="25260" cy="10525"/>
            </a:xfrm>
            <a:custGeom>
              <a:avLst/>
              <a:gdLst>
                <a:gd name="T0" fmla="*/ 1 w 5"/>
                <a:gd name="T1" fmla="*/ 0 h 2"/>
                <a:gd name="T2" fmla="*/ 2 w 5"/>
                <a:gd name="T3" fmla="*/ 2 h 2"/>
                <a:gd name="T4" fmla="*/ 5 w 5"/>
                <a:gd name="T5" fmla="*/ 2 h 2"/>
                <a:gd name="T6" fmla="*/ 1 w 5"/>
                <a:gd name="T7" fmla="*/ 0 h 2"/>
              </a:gdLst>
              <a:ahLst/>
              <a:cxnLst>
                <a:cxn ang="0">
                  <a:pos x="T0" y="T1"/>
                </a:cxn>
                <a:cxn ang="0">
                  <a:pos x="T2" y="T3"/>
                </a:cxn>
                <a:cxn ang="0">
                  <a:pos x="T4" y="T5"/>
                </a:cxn>
                <a:cxn ang="0">
                  <a:pos x="T6" y="T7"/>
                </a:cxn>
              </a:cxnLst>
              <a:rect l="0" t="0" r="r" b="b"/>
              <a:pathLst>
                <a:path w="5" h="2">
                  <a:moveTo>
                    <a:pt x="1" y="0"/>
                  </a:moveTo>
                  <a:cubicBezTo>
                    <a:pt x="0" y="1"/>
                    <a:pt x="1" y="2"/>
                    <a:pt x="2" y="2"/>
                  </a:cubicBezTo>
                  <a:cubicBezTo>
                    <a:pt x="3" y="2"/>
                    <a:pt x="5" y="2"/>
                    <a:pt x="5" y="2"/>
                  </a:cubicBezTo>
                  <a:cubicBezTo>
                    <a:pt x="4" y="2"/>
                    <a:pt x="2"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28" name="Freeform 129"/>
            <p:cNvSpPr/>
            <p:nvPr/>
          </p:nvSpPr>
          <p:spPr bwMode="auto">
            <a:xfrm>
              <a:off x="932926" y="3020562"/>
              <a:ext cx="29471" cy="14735"/>
            </a:xfrm>
            <a:custGeom>
              <a:avLst/>
              <a:gdLst>
                <a:gd name="T0" fmla="*/ 3 w 6"/>
                <a:gd name="T1" fmla="*/ 1 h 3"/>
                <a:gd name="T2" fmla="*/ 0 w 6"/>
                <a:gd name="T3" fmla="*/ 3 h 3"/>
                <a:gd name="T4" fmla="*/ 5 w 6"/>
                <a:gd name="T5" fmla="*/ 2 h 3"/>
                <a:gd name="T6" fmla="*/ 6 w 6"/>
                <a:gd name="T7" fmla="*/ 0 h 3"/>
                <a:gd name="T8" fmla="*/ 3 w 6"/>
                <a:gd name="T9" fmla="*/ 1 h 3"/>
              </a:gdLst>
              <a:ahLst/>
              <a:cxnLst>
                <a:cxn ang="0">
                  <a:pos x="T0" y="T1"/>
                </a:cxn>
                <a:cxn ang="0">
                  <a:pos x="T2" y="T3"/>
                </a:cxn>
                <a:cxn ang="0">
                  <a:pos x="T4" y="T5"/>
                </a:cxn>
                <a:cxn ang="0">
                  <a:pos x="T6" y="T7"/>
                </a:cxn>
                <a:cxn ang="0">
                  <a:pos x="T8" y="T9"/>
                </a:cxn>
              </a:cxnLst>
              <a:rect l="0" t="0" r="r" b="b"/>
              <a:pathLst>
                <a:path w="6" h="3">
                  <a:moveTo>
                    <a:pt x="3" y="1"/>
                  </a:moveTo>
                  <a:cubicBezTo>
                    <a:pt x="2" y="1"/>
                    <a:pt x="0" y="2"/>
                    <a:pt x="0" y="3"/>
                  </a:cubicBezTo>
                  <a:cubicBezTo>
                    <a:pt x="0" y="3"/>
                    <a:pt x="4" y="2"/>
                    <a:pt x="5" y="2"/>
                  </a:cubicBezTo>
                  <a:cubicBezTo>
                    <a:pt x="6" y="2"/>
                    <a:pt x="6" y="1"/>
                    <a:pt x="6" y="0"/>
                  </a:cubicBezTo>
                  <a:cubicBezTo>
                    <a:pt x="5" y="0"/>
                    <a:pt x="4" y="1"/>
                    <a:pt x="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29" name="Freeform 130"/>
            <p:cNvSpPr/>
            <p:nvPr/>
          </p:nvSpPr>
          <p:spPr bwMode="auto">
            <a:xfrm>
              <a:off x="873986" y="3050031"/>
              <a:ext cx="18945" cy="21051"/>
            </a:xfrm>
            <a:custGeom>
              <a:avLst/>
              <a:gdLst>
                <a:gd name="T0" fmla="*/ 3 w 4"/>
                <a:gd name="T1" fmla="*/ 1 h 4"/>
                <a:gd name="T2" fmla="*/ 0 w 4"/>
                <a:gd name="T3" fmla="*/ 3 h 4"/>
                <a:gd name="T4" fmla="*/ 3 w 4"/>
                <a:gd name="T5" fmla="*/ 2 h 4"/>
                <a:gd name="T6" fmla="*/ 3 w 4"/>
                <a:gd name="T7" fmla="*/ 1 h 4"/>
              </a:gdLst>
              <a:ahLst/>
              <a:cxnLst>
                <a:cxn ang="0">
                  <a:pos x="T0" y="T1"/>
                </a:cxn>
                <a:cxn ang="0">
                  <a:pos x="T2" y="T3"/>
                </a:cxn>
                <a:cxn ang="0">
                  <a:pos x="T4" y="T5"/>
                </a:cxn>
                <a:cxn ang="0">
                  <a:pos x="T6" y="T7"/>
                </a:cxn>
              </a:cxnLst>
              <a:rect l="0" t="0" r="r" b="b"/>
              <a:pathLst>
                <a:path w="4" h="4">
                  <a:moveTo>
                    <a:pt x="3" y="1"/>
                  </a:moveTo>
                  <a:cubicBezTo>
                    <a:pt x="2" y="0"/>
                    <a:pt x="0" y="3"/>
                    <a:pt x="0" y="3"/>
                  </a:cubicBezTo>
                  <a:cubicBezTo>
                    <a:pt x="0" y="4"/>
                    <a:pt x="3" y="2"/>
                    <a:pt x="3" y="2"/>
                  </a:cubicBezTo>
                  <a:cubicBezTo>
                    <a:pt x="4" y="1"/>
                    <a:pt x="4" y="1"/>
                    <a:pt x="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30" name="Freeform 131"/>
            <p:cNvSpPr/>
            <p:nvPr/>
          </p:nvSpPr>
          <p:spPr bwMode="auto">
            <a:xfrm>
              <a:off x="833990" y="3064765"/>
              <a:ext cx="29471" cy="21051"/>
            </a:xfrm>
            <a:custGeom>
              <a:avLst/>
              <a:gdLst>
                <a:gd name="T0" fmla="*/ 1 w 6"/>
                <a:gd name="T1" fmla="*/ 3 h 4"/>
                <a:gd name="T2" fmla="*/ 5 w 6"/>
                <a:gd name="T3" fmla="*/ 0 h 4"/>
                <a:gd name="T4" fmla="*/ 1 w 6"/>
                <a:gd name="T5" fmla="*/ 3 h 4"/>
              </a:gdLst>
              <a:ahLst/>
              <a:cxnLst>
                <a:cxn ang="0">
                  <a:pos x="T0" y="T1"/>
                </a:cxn>
                <a:cxn ang="0">
                  <a:pos x="T2" y="T3"/>
                </a:cxn>
                <a:cxn ang="0">
                  <a:pos x="T4" y="T5"/>
                </a:cxn>
              </a:cxnLst>
              <a:rect l="0" t="0" r="r" b="b"/>
              <a:pathLst>
                <a:path w="6" h="4">
                  <a:moveTo>
                    <a:pt x="1" y="3"/>
                  </a:moveTo>
                  <a:cubicBezTo>
                    <a:pt x="1" y="4"/>
                    <a:pt x="6" y="0"/>
                    <a:pt x="5" y="0"/>
                  </a:cubicBezTo>
                  <a:cubicBezTo>
                    <a:pt x="4" y="0"/>
                    <a:pt x="0" y="2"/>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31" name="Freeform 132"/>
            <p:cNvSpPr/>
            <p:nvPr/>
          </p:nvSpPr>
          <p:spPr bwMode="auto">
            <a:xfrm>
              <a:off x="953976" y="2850055"/>
              <a:ext cx="33680" cy="25260"/>
            </a:xfrm>
            <a:custGeom>
              <a:avLst/>
              <a:gdLst>
                <a:gd name="T0" fmla="*/ 6 w 7"/>
                <a:gd name="T1" fmla="*/ 1 h 5"/>
                <a:gd name="T2" fmla="*/ 1 w 7"/>
                <a:gd name="T3" fmla="*/ 2 h 5"/>
                <a:gd name="T4" fmla="*/ 3 w 7"/>
                <a:gd name="T5" fmla="*/ 4 h 5"/>
                <a:gd name="T6" fmla="*/ 6 w 7"/>
                <a:gd name="T7" fmla="*/ 4 h 5"/>
                <a:gd name="T8" fmla="*/ 6 w 7"/>
                <a:gd name="T9" fmla="*/ 1 h 5"/>
              </a:gdLst>
              <a:ahLst/>
              <a:cxnLst>
                <a:cxn ang="0">
                  <a:pos x="T0" y="T1"/>
                </a:cxn>
                <a:cxn ang="0">
                  <a:pos x="T2" y="T3"/>
                </a:cxn>
                <a:cxn ang="0">
                  <a:pos x="T4" y="T5"/>
                </a:cxn>
                <a:cxn ang="0">
                  <a:pos x="T6" y="T7"/>
                </a:cxn>
                <a:cxn ang="0">
                  <a:pos x="T8" y="T9"/>
                </a:cxn>
              </a:cxnLst>
              <a:rect l="0" t="0" r="r" b="b"/>
              <a:pathLst>
                <a:path w="7" h="5">
                  <a:moveTo>
                    <a:pt x="6" y="1"/>
                  </a:moveTo>
                  <a:cubicBezTo>
                    <a:pt x="6" y="0"/>
                    <a:pt x="2" y="2"/>
                    <a:pt x="1" y="2"/>
                  </a:cubicBezTo>
                  <a:cubicBezTo>
                    <a:pt x="0" y="3"/>
                    <a:pt x="2" y="4"/>
                    <a:pt x="3" y="4"/>
                  </a:cubicBezTo>
                  <a:cubicBezTo>
                    <a:pt x="3" y="5"/>
                    <a:pt x="5" y="4"/>
                    <a:pt x="6" y="4"/>
                  </a:cubicBezTo>
                  <a:cubicBezTo>
                    <a:pt x="7" y="4"/>
                    <a:pt x="6" y="2"/>
                    <a:pt x="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32" name="Freeform 133"/>
            <p:cNvSpPr/>
            <p:nvPr/>
          </p:nvSpPr>
          <p:spPr bwMode="auto">
            <a:xfrm>
              <a:off x="2526425" y="3071082"/>
              <a:ext cx="39995" cy="18945"/>
            </a:xfrm>
            <a:custGeom>
              <a:avLst/>
              <a:gdLst>
                <a:gd name="T0" fmla="*/ 1 w 8"/>
                <a:gd name="T1" fmla="*/ 0 h 4"/>
                <a:gd name="T2" fmla="*/ 1 w 8"/>
                <a:gd name="T3" fmla="*/ 2 h 4"/>
                <a:gd name="T4" fmla="*/ 6 w 8"/>
                <a:gd name="T5" fmla="*/ 3 h 4"/>
                <a:gd name="T6" fmla="*/ 5 w 8"/>
                <a:gd name="T7" fmla="*/ 1 h 4"/>
                <a:gd name="T8" fmla="*/ 1 w 8"/>
                <a:gd name="T9" fmla="*/ 0 h 4"/>
              </a:gdLst>
              <a:ahLst/>
              <a:cxnLst>
                <a:cxn ang="0">
                  <a:pos x="T0" y="T1"/>
                </a:cxn>
                <a:cxn ang="0">
                  <a:pos x="T2" y="T3"/>
                </a:cxn>
                <a:cxn ang="0">
                  <a:pos x="T4" y="T5"/>
                </a:cxn>
                <a:cxn ang="0">
                  <a:pos x="T6" y="T7"/>
                </a:cxn>
                <a:cxn ang="0">
                  <a:pos x="T8" y="T9"/>
                </a:cxn>
              </a:cxnLst>
              <a:rect l="0" t="0" r="r" b="b"/>
              <a:pathLst>
                <a:path w="8" h="4">
                  <a:moveTo>
                    <a:pt x="1" y="0"/>
                  </a:moveTo>
                  <a:cubicBezTo>
                    <a:pt x="1" y="0"/>
                    <a:pt x="0" y="1"/>
                    <a:pt x="1" y="2"/>
                  </a:cubicBezTo>
                  <a:cubicBezTo>
                    <a:pt x="2" y="3"/>
                    <a:pt x="5" y="4"/>
                    <a:pt x="6" y="3"/>
                  </a:cubicBezTo>
                  <a:cubicBezTo>
                    <a:pt x="8" y="3"/>
                    <a:pt x="7" y="2"/>
                    <a:pt x="5" y="1"/>
                  </a:cubicBezTo>
                  <a:cubicBezTo>
                    <a:pt x="3" y="1"/>
                    <a:pt x="2"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33" name="Freeform 134"/>
            <p:cNvSpPr/>
            <p:nvPr/>
          </p:nvSpPr>
          <p:spPr bwMode="auto">
            <a:xfrm>
              <a:off x="4370420" y="2995301"/>
              <a:ext cx="39995" cy="29471"/>
            </a:xfrm>
            <a:custGeom>
              <a:avLst/>
              <a:gdLst>
                <a:gd name="T0" fmla="*/ 4 w 8"/>
                <a:gd name="T1" fmla="*/ 1 h 6"/>
                <a:gd name="T2" fmla="*/ 1 w 8"/>
                <a:gd name="T3" fmla="*/ 2 h 6"/>
                <a:gd name="T4" fmla="*/ 2 w 8"/>
                <a:gd name="T5" fmla="*/ 4 h 6"/>
                <a:gd name="T6" fmla="*/ 4 w 8"/>
                <a:gd name="T7" fmla="*/ 6 h 6"/>
                <a:gd name="T8" fmla="*/ 7 w 8"/>
                <a:gd name="T9" fmla="*/ 6 h 6"/>
                <a:gd name="T10" fmla="*/ 6 w 8"/>
                <a:gd name="T11" fmla="*/ 3 h 6"/>
                <a:gd name="T12" fmla="*/ 7 w 8"/>
                <a:gd name="T13" fmla="*/ 0 h 6"/>
                <a:gd name="T14" fmla="*/ 4 w 8"/>
                <a:gd name="T15" fmla="*/ 1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6">
                  <a:moveTo>
                    <a:pt x="4" y="1"/>
                  </a:moveTo>
                  <a:cubicBezTo>
                    <a:pt x="3" y="2"/>
                    <a:pt x="1" y="2"/>
                    <a:pt x="1" y="2"/>
                  </a:cubicBezTo>
                  <a:cubicBezTo>
                    <a:pt x="0" y="2"/>
                    <a:pt x="1" y="3"/>
                    <a:pt x="2" y="4"/>
                  </a:cubicBezTo>
                  <a:cubicBezTo>
                    <a:pt x="4" y="5"/>
                    <a:pt x="3" y="6"/>
                    <a:pt x="4" y="6"/>
                  </a:cubicBezTo>
                  <a:cubicBezTo>
                    <a:pt x="6" y="6"/>
                    <a:pt x="6" y="6"/>
                    <a:pt x="7" y="6"/>
                  </a:cubicBezTo>
                  <a:cubicBezTo>
                    <a:pt x="8" y="6"/>
                    <a:pt x="6" y="4"/>
                    <a:pt x="6" y="3"/>
                  </a:cubicBezTo>
                  <a:cubicBezTo>
                    <a:pt x="6" y="2"/>
                    <a:pt x="7" y="1"/>
                    <a:pt x="7" y="0"/>
                  </a:cubicBezTo>
                  <a:cubicBezTo>
                    <a:pt x="8" y="0"/>
                    <a:pt x="5"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34" name="Freeform 135"/>
            <p:cNvSpPr/>
            <p:nvPr/>
          </p:nvSpPr>
          <p:spPr bwMode="auto">
            <a:xfrm>
              <a:off x="4519877" y="2934257"/>
              <a:ext cx="25260" cy="35785"/>
            </a:xfrm>
            <a:custGeom>
              <a:avLst/>
              <a:gdLst>
                <a:gd name="T0" fmla="*/ 3 w 5"/>
                <a:gd name="T1" fmla="*/ 4 h 7"/>
                <a:gd name="T2" fmla="*/ 5 w 5"/>
                <a:gd name="T3" fmla="*/ 1 h 7"/>
                <a:gd name="T4" fmla="*/ 1 w 5"/>
                <a:gd name="T5" fmla="*/ 3 h 7"/>
                <a:gd name="T6" fmla="*/ 1 w 5"/>
                <a:gd name="T7" fmla="*/ 7 h 7"/>
                <a:gd name="T8" fmla="*/ 3 w 5"/>
                <a:gd name="T9" fmla="*/ 4 h 7"/>
              </a:gdLst>
              <a:ahLst/>
              <a:cxnLst>
                <a:cxn ang="0">
                  <a:pos x="T0" y="T1"/>
                </a:cxn>
                <a:cxn ang="0">
                  <a:pos x="T2" y="T3"/>
                </a:cxn>
                <a:cxn ang="0">
                  <a:pos x="T4" y="T5"/>
                </a:cxn>
                <a:cxn ang="0">
                  <a:pos x="T6" y="T7"/>
                </a:cxn>
                <a:cxn ang="0">
                  <a:pos x="T8" y="T9"/>
                </a:cxn>
              </a:cxnLst>
              <a:rect l="0" t="0" r="r" b="b"/>
              <a:pathLst>
                <a:path w="5" h="7">
                  <a:moveTo>
                    <a:pt x="3" y="4"/>
                  </a:moveTo>
                  <a:cubicBezTo>
                    <a:pt x="4" y="4"/>
                    <a:pt x="4" y="2"/>
                    <a:pt x="5" y="1"/>
                  </a:cubicBezTo>
                  <a:cubicBezTo>
                    <a:pt x="5" y="0"/>
                    <a:pt x="3" y="2"/>
                    <a:pt x="1" y="3"/>
                  </a:cubicBezTo>
                  <a:cubicBezTo>
                    <a:pt x="0" y="4"/>
                    <a:pt x="0" y="6"/>
                    <a:pt x="1" y="7"/>
                  </a:cubicBezTo>
                  <a:cubicBezTo>
                    <a:pt x="1" y="7"/>
                    <a:pt x="3" y="5"/>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35" name="Freeform 136"/>
            <p:cNvSpPr/>
            <p:nvPr/>
          </p:nvSpPr>
          <p:spPr bwMode="auto">
            <a:xfrm>
              <a:off x="4589342" y="2915312"/>
              <a:ext cx="25260" cy="18945"/>
            </a:xfrm>
            <a:custGeom>
              <a:avLst/>
              <a:gdLst>
                <a:gd name="T0" fmla="*/ 2 w 5"/>
                <a:gd name="T1" fmla="*/ 4 h 4"/>
                <a:gd name="T2" fmla="*/ 5 w 5"/>
                <a:gd name="T3" fmla="*/ 1 h 4"/>
                <a:gd name="T4" fmla="*/ 4 w 5"/>
                <a:gd name="T5" fmla="*/ 0 h 4"/>
                <a:gd name="T6" fmla="*/ 1 w 5"/>
                <a:gd name="T7" fmla="*/ 1 h 4"/>
                <a:gd name="T8" fmla="*/ 2 w 5"/>
                <a:gd name="T9" fmla="*/ 4 h 4"/>
              </a:gdLst>
              <a:ahLst/>
              <a:cxnLst>
                <a:cxn ang="0">
                  <a:pos x="T0" y="T1"/>
                </a:cxn>
                <a:cxn ang="0">
                  <a:pos x="T2" y="T3"/>
                </a:cxn>
                <a:cxn ang="0">
                  <a:pos x="T4" y="T5"/>
                </a:cxn>
                <a:cxn ang="0">
                  <a:pos x="T6" y="T7"/>
                </a:cxn>
                <a:cxn ang="0">
                  <a:pos x="T8" y="T9"/>
                </a:cxn>
              </a:cxnLst>
              <a:rect l="0" t="0" r="r" b="b"/>
              <a:pathLst>
                <a:path w="5" h="4">
                  <a:moveTo>
                    <a:pt x="2" y="4"/>
                  </a:moveTo>
                  <a:cubicBezTo>
                    <a:pt x="3" y="3"/>
                    <a:pt x="5" y="2"/>
                    <a:pt x="5" y="1"/>
                  </a:cubicBezTo>
                  <a:cubicBezTo>
                    <a:pt x="5" y="1"/>
                    <a:pt x="5" y="0"/>
                    <a:pt x="4" y="0"/>
                  </a:cubicBezTo>
                  <a:cubicBezTo>
                    <a:pt x="2" y="1"/>
                    <a:pt x="1" y="1"/>
                    <a:pt x="1" y="1"/>
                  </a:cubicBezTo>
                  <a:cubicBezTo>
                    <a:pt x="0" y="1"/>
                    <a:pt x="1"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36" name="Freeform 137"/>
            <p:cNvSpPr/>
            <p:nvPr/>
          </p:nvSpPr>
          <p:spPr bwMode="auto">
            <a:xfrm>
              <a:off x="4593553" y="2900576"/>
              <a:ext cx="14735" cy="10525"/>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1" y="1"/>
                    <a:pt x="0" y="2"/>
                    <a:pt x="1" y="2"/>
                  </a:cubicBezTo>
                  <a:cubicBezTo>
                    <a:pt x="3" y="2"/>
                    <a:pt x="3"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37" name="Freeform 138"/>
            <p:cNvSpPr/>
            <p:nvPr/>
          </p:nvSpPr>
          <p:spPr bwMode="auto">
            <a:xfrm>
              <a:off x="5361885" y="4822457"/>
              <a:ext cx="18945" cy="25260"/>
            </a:xfrm>
            <a:custGeom>
              <a:avLst/>
              <a:gdLst>
                <a:gd name="T0" fmla="*/ 1 w 4"/>
                <a:gd name="T1" fmla="*/ 1 h 5"/>
                <a:gd name="T2" fmla="*/ 3 w 4"/>
                <a:gd name="T3" fmla="*/ 4 h 5"/>
                <a:gd name="T4" fmla="*/ 1 w 4"/>
                <a:gd name="T5" fmla="*/ 1 h 5"/>
              </a:gdLst>
              <a:ahLst/>
              <a:cxnLst>
                <a:cxn ang="0">
                  <a:pos x="T0" y="T1"/>
                </a:cxn>
                <a:cxn ang="0">
                  <a:pos x="T2" y="T3"/>
                </a:cxn>
                <a:cxn ang="0">
                  <a:pos x="T4" y="T5"/>
                </a:cxn>
              </a:cxnLst>
              <a:rect l="0" t="0" r="r" b="b"/>
              <a:pathLst>
                <a:path w="4" h="5">
                  <a:moveTo>
                    <a:pt x="1" y="1"/>
                  </a:moveTo>
                  <a:cubicBezTo>
                    <a:pt x="0" y="2"/>
                    <a:pt x="2" y="5"/>
                    <a:pt x="3" y="4"/>
                  </a:cubicBezTo>
                  <a:cubicBezTo>
                    <a:pt x="4" y="3"/>
                    <a:pt x="3"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38" name="Freeform 139"/>
            <p:cNvSpPr/>
            <p:nvPr/>
          </p:nvSpPr>
          <p:spPr bwMode="auto">
            <a:xfrm>
              <a:off x="7736344" y="4538279"/>
              <a:ext cx="35785" cy="14735"/>
            </a:xfrm>
            <a:custGeom>
              <a:avLst/>
              <a:gdLst>
                <a:gd name="T0" fmla="*/ 0 w 7"/>
                <a:gd name="T1" fmla="*/ 0 h 3"/>
                <a:gd name="T2" fmla="*/ 3 w 7"/>
                <a:gd name="T3" fmla="*/ 2 h 3"/>
                <a:gd name="T4" fmla="*/ 6 w 7"/>
                <a:gd name="T5" fmla="*/ 2 h 3"/>
                <a:gd name="T6" fmla="*/ 0 w 7"/>
                <a:gd name="T7" fmla="*/ 0 h 3"/>
              </a:gdLst>
              <a:ahLst/>
              <a:cxnLst>
                <a:cxn ang="0">
                  <a:pos x="T0" y="T1"/>
                </a:cxn>
                <a:cxn ang="0">
                  <a:pos x="T2" y="T3"/>
                </a:cxn>
                <a:cxn ang="0">
                  <a:pos x="T4" y="T5"/>
                </a:cxn>
                <a:cxn ang="0">
                  <a:pos x="T6" y="T7"/>
                </a:cxn>
              </a:cxnLst>
              <a:rect l="0" t="0" r="r" b="b"/>
              <a:pathLst>
                <a:path w="7" h="3">
                  <a:moveTo>
                    <a:pt x="0" y="0"/>
                  </a:moveTo>
                  <a:cubicBezTo>
                    <a:pt x="0" y="0"/>
                    <a:pt x="1" y="1"/>
                    <a:pt x="3" y="2"/>
                  </a:cubicBezTo>
                  <a:cubicBezTo>
                    <a:pt x="4" y="3"/>
                    <a:pt x="6" y="3"/>
                    <a:pt x="6" y="2"/>
                  </a:cubicBezTo>
                  <a:cubicBezTo>
                    <a:pt x="7" y="1"/>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39" name="Freeform 140"/>
            <p:cNvSpPr/>
            <p:nvPr/>
          </p:nvSpPr>
          <p:spPr bwMode="auto">
            <a:xfrm>
              <a:off x="7801597" y="4563539"/>
              <a:ext cx="21051" cy="8420"/>
            </a:xfrm>
            <a:custGeom>
              <a:avLst/>
              <a:gdLst>
                <a:gd name="T0" fmla="*/ 0 w 4"/>
                <a:gd name="T1" fmla="*/ 1 h 2"/>
                <a:gd name="T2" fmla="*/ 4 w 4"/>
                <a:gd name="T3" fmla="*/ 2 h 2"/>
                <a:gd name="T4" fmla="*/ 0 w 4"/>
                <a:gd name="T5" fmla="*/ 1 h 2"/>
              </a:gdLst>
              <a:ahLst/>
              <a:cxnLst>
                <a:cxn ang="0">
                  <a:pos x="T0" y="T1"/>
                </a:cxn>
                <a:cxn ang="0">
                  <a:pos x="T2" y="T3"/>
                </a:cxn>
                <a:cxn ang="0">
                  <a:pos x="T4" y="T5"/>
                </a:cxn>
              </a:cxnLst>
              <a:rect l="0" t="0" r="r" b="b"/>
              <a:pathLst>
                <a:path w="4" h="2">
                  <a:moveTo>
                    <a:pt x="0" y="1"/>
                  </a:moveTo>
                  <a:cubicBezTo>
                    <a:pt x="0" y="2"/>
                    <a:pt x="4" y="2"/>
                    <a:pt x="4" y="2"/>
                  </a:cubicBezTo>
                  <a:cubicBezTo>
                    <a:pt x="4" y="1"/>
                    <a:pt x="0"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40" name="Freeform 141"/>
            <p:cNvSpPr/>
            <p:nvPr/>
          </p:nvSpPr>
          <p:spPr bwMode="auto">
            <a:xfrm>
              <a:off x="7687929" y="4494074"/>
              <a:ext cx="48415" cy="29471"/>
            </a:xfrm>
            <a:custGeom>
              <a:avLst/>
              <a:gdLst>
                <a:gd name="T0" fmla="*/ 9 w 10"/>
                <a:gd name="T1" fmla="*/ 4 h 6"/>
                <a:gd name="T2" fmla="*/ 3 w 10"/>
                <a:gd name="T3" fmla="*/ 0 h 6"/>
                <a:gd name="T4" fmla="*/ 9 w 10"/>
                <a:gd name="T5" fmla="*/ 4 h 6"/>
              </a:gdLst>
              <a:ahLst/>
              <a:cxnLst>
                <a:cxn ang="0">
                  <a:pos x="T0" y="T1"/>
                </a:cxn>
                <a:cxn ang="0">
                  <a:pos x="T2" y="T3"/>
                </a:cxn>
                <a:cxn ang="0">
                  <a:pos x="T4" y="T5"/>
                </a:cxn>
              </a:cxnLst>
              <a:rect l="0" t="0" r="r" b="b"/>
              <a:pathLst>
                <a:path w="10" h="6">
                  <a:moveTo>
                    <a:pt x="9" y="4"/>
                  </a:moveTo>
                  <a:cubicBezTo>
                    <a:pt x="10" y="2"/>
                    <a:pt x="5" y="0"/>
                    <a:pt x="3" y="0"/>
                  </a:cubicBezTo>
                  <a:cubicBezTo>
                    <a:pt x="0" y="0"/>
                    <a:pt x="8" y="6"/>
                    <a:pt x="9"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41" name="Freeform 142"/>
            <p:cNvSpPr/>
            <p:nvPr/>
          </p:nvSpPr>
          <p:spPr bwMode="auto">
            <a:xfrm>
              <a:off x="4429360" y="3523660"/>
              <a:ext cx="10525" cy="10525"/>
            </a:xfrm>
            <a:custGeom>
              <a:avLst/>
              <a:gdLst>
                <a:gd name="T0" fmla="*/ 0 w 2"/>
                <a:gd name="T1" fmla="*/ 1 h 2"/>
                <a:gd name="T2" fmla="*/ 2 w 2"/>
                <a:gd name="T3" fmla="*/ 1 h 2"/>
                <a:gd name="T4" fmla="*/ 0 w 2"/>
                <a:gd name="T5" fmla="*/ 1 h 2"/>
              </a:gdLst>
              <a:ahLst/>
              <a:cxnLst>
                <a:cxn ang="0">
                  <a:pos x="T0" y="T1"/>
                </a:cxn>
                <a:cxn ang="0">
                  <a:pos x="T2" y="T3"/>
                </a:cxn>
                <a:cxn ang="0">
                  <a:pos x="T4" y="T5"/>
                </a:cxn>
              </a:cxnLst>
              <a:rect l="0" t="0" r="r" b="b"/>
              <a:pathLst>
                <a:path w="2" h="2">
                  <a:moveTo>
                    <a:pt x="0" y="1"/>
                  </a:moveTo>
                  <a:cubicBezTo>
                    <a:pt x="0" y="2"/>
                    <a:pt x="2" y="1"/>
                    <a:pt x="2" y="1"/>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42" name="Freeform 143"/>
            <p:cNvSpPr/>
            <p:nvPr/>
          </p:nvSpPr>
          <p:spPr bwMode="auto">
            <a:xfrm>
              <a:off x="3583145" y="3999395"/>
              <a:ext cx="18945" cy="8420"/>
            </a:xfrm>
            <a:custGeom>
              <a:avLst/>
              <a:gdLst>
                <a:gd name="T0" fmla="*/ 2 w 4"/>
                <a:gd name="T1" fmla="*/ 0 h 2"/>
                <a:gd name="T2" fmla="*/ 3 w 4"/>
                <a:gd name="T3" fmla="*/ 1 h 2"/>
                <a:gd name="T4" fmla="*/ 2 w 4"/>
                <a:gd name="T5" fmla="*/ 0 h 2"/>
              </a:gdLst>
              <a:ahLst/>
              <a:cxnLst>
                <a:cxn ang="0">
                  <a:pos x="T0" y="T1"/>
                </a:cxn>
                <a:cxn ang="0">
                  <a:pos x="T2" y="T3"/>
                </a:cxn>
                <a:cxn ang="0">
                  <a:pos x="T4" y="T5"/>
                </a:cxn>
              </a:cxnLst>
              <a:rect l="0" t="0" r="r" b="b"/>
              <a:pathLst>
                <a:path w="4" h="2">
                  <a:moveTo>
                    <a:pt x="2" y="0"/>
                  </a:moveTo>
                  <a:cubicBezTo>
                    <a:pt x="0" y="1"/>
                    <a:pt x="2" y="2"/>
                    <a:pt x="3" y="1"/>
                  </a:cubicBezTo>
                  <a:cubicBezTo>
                    <a:pt x="4" y="0"/>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43" name="Freeform 144"/>
            <p:cNvSpPr/>
            <p:nvPr/>
          </p:nvSpPr>
          <p:spPr bwMode="auto">
            <a:xfrm>
              <a:off x="4269379" y="4254102"/>
              <a:ext cx="21051" cy="8420"/>
            </a:xfrm>
            <a:custGeom>
              <a:avLst/>
              <a:gdLst>
                <a:gd name="T0" fmla="*/ 3 w 4"/>
                <a:gd name="T1" fmla="*/ 1 h 2"/>
                <a:gd name="T2" fmla="*/ 2 w 4"/>
                <a:gd name="T3" fmla="*/ 0 h 2"/>
                <a:gd name="T4" fmla="*/ 3 w 4"/>
                <a:gd name="T5" fmla="*/ 1 h 2"/>
              </a:gdLst>
              <a:ahLst/>
              <a:cxnLst>
                <a:cxn ang="0">
                  <a:pos x="T0" y="T1"/>
                </a:cxn>
                <a:cxn ang="0">
                  <a:pos x="T2" y="T3"/>
                </a:cxn>
                <a:cxn ang="0">
                  <a:pos x="T4" y="T5"/>
                </a:cxn>
              </a:cxnLst>
              <a:rect l="0" t="0" r="r" b="b"/>
              <a:pathLst>
                <a:path w="4" h="2">
                  <a:moveTo>
                    <a:pt x="3" y="1"/>
                  </a:moveTo>
                  <a:cubicBezTo>
                    <a:pt x="3" y="1"/>
                    <a:pt x="4" y="0"/>
                    <a:pt x="2" y="0"/>
                  </a:cubicBezTo>
                  <a:cubicBezTo>
                    <a:pt x="0" y="1"/>
                    <a:pt x="2" y="2"/>
                    <a:pt x="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44" name="Freeform 145"/>
            <p:cNvSpPr/>
            <p:nvPr/>
          </p:nvSpPr>
          <p:spPr bwMode="auto">
            <a:xfrm>
              <a:off x="4235699" y="4313041"/>
              <a:ext cx="10525" cy="4211"/>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1"/>
                    <a:pt x="0" y="1"/>
                    <a:pt x="1" y="1"/>
                  </a:cubicBezTo>
                  <a:cubicBezTo>
                    <a:pt x="2" y="1"/>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45" name="Freeform 146"/>
            <p:cNvSpPr/>
            <p:nvPr/>
          </p:nvSpPr>
          <p:spPr bwMode="auto">
            <a:xfrm>
              <a:off x="5336623" y="4414083"/>
              <a:ext cx="14735" cy="14735"/>
            </a:xfrm>
            <a:custGeom>
              <a:avLst/>
              <a:gdLst>
                <a:gd name="T0" fmla="*/ 1 w 3"/>
                <a:gd name="T1" fmla="*/ 1 h 3"/>
                <a:gd name="T2" fmla="*/ 2 w 3"/>
                <a:gd name="T3" fmla="*/ 2 h 3"/>
                <a:gd name="T4" fmla="*/ 1 w 3"/>
                <a:gd name="T5" fmla="*/ 1 h 3"/>
              </a:gdLst>
              <a:ahLst/>
              <a:cxnLst>
                <a:cxn ang="0">
                  <a:pos x="T0" y="T1"/>
                </a:cxn>
                <a:cxn ang="0">
                  <a:pos x="T2" y="T3"/>
                </a:cxn>
                <a:cxn ang="0">
                  <a:pos x="T4" y="T5"/>
                </a:cxn>
              </a:cxnLst>
              <a:rect l="0" t="0" r="r" b="b"/>
              <a:pathLst>
                <a:path w="3" h="3">
                  <a:moveTo>
                    <a:pt x="1" y="1"/>
                  </a:moveTo>
                  <a:cubicBezTo>
                    <a:pt x="0" y="2"/>
                    <a:pt x="2" y="3"/>
                    <a:pt x="2" y="2"/>
                  </a:cubicBezTo>
                  <a:cubicBezTo>
                    <a:pt x="3" y="1"/>
                    <a:pt x="3"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46" name="Freeform 147"/>
            <p:cNvSpPr/>
            <p:nvPr/>
          </p:nvSpPr>
          <p:spPr bwMode="auto">
            <a:xfrm>
              <a:off x="5191376" y="3738372"/>
              <a:ext cx="10525" cy="10525"/>
            </a:xfrm>
            <a:custGeom>
              <a:avLst/>
              <a:gdLst>
                <a:gd name="T0" fmla="*/ 0 w 2"/>
                <a:gd name="T1" fmla="*/ 0 h 2"/>
                <a:gd name="T2" fmla="*/ 1 w 2"/>
                <a:gd name="T3" fmla="*/ 1 h 2"/>
                <a:gd name="T4" fmla="*/ 0 w 2"/>
                <a:gd name="T5" fmla="*/ 0 h 2"/>
              </a:gdLst>
              <a:ahLst/>
              <a:cxnLst>
                <a:cxn ang="0">
                  <a:pos x="T0" y="T1"/>
                </a:cxn>
                <a:cxn ang="0">
                  <a:pos x="T2" y="T3"/>
                </a:cxn>
                <a:cxn ang="0">
                  <a:pos x="T4" y="T5"/>
                </a:cxn>
              </a:cxnLst>
              <a:rect l="0" t="0" r="r" b="b"/>
              <a:pathLst>
                <a:path w="2" h="2">
                  <a:moveTo>
                    <a:pt x="0" y="0"/>
                  </a:moveTo>
                  <a:cubicBezTo>
                    <a:pt x="0" y="1"/>
                    <a:pt x="1" y="2"/>
                    <a:pt x="1" y="1"/>
                  </a:cubicBezTo>
                  <a:cubicBezTo>
                    <a:pt x="2" y="1"/>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47" name="Freeform 148"/>
            <p:cNvSpPr/>
            <p:nvPr/>
          </p:nvSpPr>
          <p:spPr bwMode="auto">
            <a:xfrm>
              <a:off x="5062971" y="4597221"/>
              <a:ext cx="25260" cy="14735"/>
            </a:xfrm>
            <a:custGeom>
              <a:avLst/>
              <a:gdLst>
                <a:gd name="T0" fmla="*/ 2 w 5"/>
                <a:gd name="T1" fmla="*/ 0 h 3"/>
                <a:gd name="T2" fmla="*/ 3 w 5"/>
                <a:gd name="T3" fmla="*/ 3 h 3"/>
                <a:gd name="T4" fmla="*/ 2 w 5"/>
                <a:gd name="T5" fmla="*/ 0 h 3"/>
              </a:gdLst>
              <a:ahLst/>
              <a:cxnLst>
                <a:cxn ang="0">
                  <a:pos x="T0" y="T1"/>
                </a:cxn>
                <a:cxn ang="0">
                  <a:pos x="T2" y="T3"/>
                </a:cxn>
                <a:cxn ang="0">
                  <a:pos x="T4" y="T5"/>
                </a:cxn>
              </a:cxnLst>
              <a:rect l="0" t="0" r="r" b="b"/>
              <a:pathLst>
                <a:path w="5" h="3">
                  <a:moveTo>
                    <a:pt x="2" y="0"/>
                  </a:moveTo>
                  <a:cubicBezTo>
                    <a:pt x="0" y="0"/>
                    <a:pt x="1" y="3"/>
                    <a:pt x="3" y="3"/>
                  </a:cubicBezTo>
                  <a:cubicBezTo>
                    <a:pt x="5" y="3"/>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48" name="Freeform 149"/>
            <p:cNvSpPr/>
            <p:nvPr/>
          </p:nvSpPr>
          <p:spPr bwMode="auto">
            <a:xfrm>
              <a:off x="2755871" y="4083595"/>
              <a:ext cx="21051" cy="25260"/>
            </a:xfrm>
            <a:custGeom>
              <a:avLst/>
              <a:gdLst>
                <a:gd name="T0" fmla="*/ 3 w 4"/>
                <a:gd name="T1" fmla="*/ 3 h 5"/>
                <a:gd name="T2" fmla="*/ 0 w 4"/>
                <a:gd name="T3" fmla="*/ 2 h 5"/>
                <a:gd name="T4" fmla="*/ 3 w 4"/>
                <a:gd name="T5" fmla="*/ 3 h 5"/>
              </a:gdLst>
              <a:ahLst/>
              <a:cxnLst>
                <a:cxn ang="0">
                  <a:pos x="T0" y="T1"/>
                </a:cxn>
                <a:cxn ang="0">
                  <a:pos x="T2" y="T3"/>
                </a:cxn>
                <a:cxn ang="0">
                  <a:pos x="T4" y="T5"/>
                </a:cxn>
              </a:cxnLst>
              <a:rect l="0" t="0" r="r" b="b"/>
              <a:pathLst>
                <a:path w="4" h="5">
                  <a:moveTo>
                    <a:pt x="3" y="3"/>
                  </a:moveTo>
                  <a:cubicBezTo>
                    <a:pt x="4" y="1"/>
                    <a:pt x="1" y="0"/>
                    <a:pt x="0" y="2"/>
                  </a:cubicBezTo>
                  <a:cubicBezTo>
                    <a:pt x="0" y="5"/>
                    <a:pt x="2" y="4"/>
                    <a:pt x="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49" name="Freeform 150"/>
            <p:cNvSpPr/>
            <p:nvPr/>
          </p:nvSpPr>
          <p:spPr bwMode="auto">
            <a:xfrm>
              <a:off x="7090104" y="3315265"/>
              <a:ext cx="18945" cy="18945"/>
            </a:xfrm>
            <a:custGeom>
              <a:avLst/>
              <a:gdLst>
                <a:gd name="T0" fmla="*/ 4 w 4"/>
                <a:gd name="T1" fmla="*/ 1 h 4"/>
                <a:gd name="T2" fmla="*/ 1 w 4"/>
                <a:gd name="T3" fmla="*/ 4 h 4"/>
                <a:gd name="T4" fmla="*/ 4 w 4"/>
                <a:gd name="T5" fmla="*/ 1 h 4"/>
              </a:gdLst>
              <a:ahLst/>
              <a:cxnLst>
                <a:cxn ang="0">
                  <a:pos x="T0" y="T1"/>
                </a:cxn>
                <a:cxn ang="0">
                  <a:pos x="T2" y="T3"/>
                </a:cxn>
                <a:cxn ang="0">
                  <a:pos x="T4" y="T5"/>
                </a:cxn>
              </a:cxnLst>
              <a:rect l="0" t="0" r="r" b="b"/>
              <a:pathLst>
                <a:path w="4" h="4">
                  <a:moveTo>
                    <a:pt x="4" y="1"/>
                  </a:moveTo>
                  <a:cubicBezTo>
                    <a:pt x="3" y="0"/>
                    <a:pt x="0" y="3"/>
                    <a:pt x="1" y="4"/>
                  </a:cubicBezTo>
                  <a:cubicBezTo>
                    <a:pt x="1" y="4"/>
                    <a:pt x="4"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50" name="Freeform 151"/>
            <p:cNvSpPr/>
            <p:nvPr/>
          </p:nvSpPr>
          <p:spPr bwMode="auto">
            <a:xfrm>
              <a:off x="7109048" y="3290003"/>
              <a:ext cx="39995" cy="29471"/>
            </a:xfrm>
            <a:custGeom>
              <a:avLst/>
              <a:gdLst>
                <a:gd name="T0" fmla="*/ 7 w 8"/>
                <a:gd name="T1" fmla="*/ 0 h 6"/>
                <a:gd name="T2" fmla="*/ 5 w 8"/>
                <a:gd name="T3" fmla="*/ 2 h 6"/>
                <a:gd name="T4" fmla="*/ 2 w 8"/>
                <a:gd name="T5" fmla="*/ 5 h 6"/>
                <a:gd name="T6" fmla="*/ 7 w 8"/>
                <a:gd name="T7" fmla="*/ 0 h 6"/>
              </a:gdLst>
              <a:ahLst/>
              <a:cxnLst>
                <a:cxn ang="0">
                  <a:pos x="T0" y="T1"/>
                </a:cxn>
                <a:cxn ang="0">
                  <a:pos x="T2" y="T3"/>
                </a:cxn>
                <a:cxn ang="0">
                  <a:pos x="T4" y="T5"/>
                </a:cxn>
                <a:cxn ang="0">
                  <a:pos x="T6" y="T7"/>
                </a:cxn>
              </a:cxnLst>
              <a:rect l="0" t="0" r="r" b="b"/>
              <a:pathLst>
                <a:path w="8" h="6">
                  <a:moveTo>
                    <a:pt x="7" y="0"/>
                  </a:moveTo>
                  <a:cubicBezTo>
                    <a:pt x="7" y="0"/>
                    <a:pt x="5" y="2"/>
                    <a:pt x="5" y="2"/>
                  </a:cubicBezTo>
                  <a:cubicBezTo>
                    <a:pt x="4" y="2"/>
                    <a:pt x="0" y="4"/>
                    <a:pt x="2" y="5"/>
                  </a:cubicBezTo>
                  <a:cubicBezTo>
                    <a:pt x="3" y="6"/>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51" name="Freeform 152"/>
            <p:cNvSpPr/>
            <p:nvPr/>
          </p:nvSpPr>
          <p:spPr bwMode="auto">
            <a:xfrm>
              <a:off x="7153253" y="3264745"/>
              <a:ext cx="21051" cy="18945"/>
            </a:xfrm>
            <a:custGeom>
              <a:avLst/>
              <a:gdLst>
                <a:gd name="T0" fmla="*/ 3 w 4"/>
                <a:gd name="T1" fmla="*/ 1 h 4"/>
                <a:gd name="T2" fmla="*/ 1 w 4"/>
                <a:gd name="T3" fmla="*/ 4 h 4"/>
                <a:gd name="T4" fmla="*/ 3 w 4"/>
                <a:gd name="T5" fmla="*/ 1 h 4"/>
              </a:gdLst>
              <a:ahLst/>
              <a:cxnLst>
                <a:cxn ang="0">
                  <a:pos x="T0" y="T1"/>
                </a:cxn>
                <a:cxn ang="0">
                  <a:pos x="T2" y="T3"/>
                </a:cxn>
                <a:cxn ang="0">
                  <a:pos x="T4" y="T5"/>
                </a:cxn>
              </a:cxnLst>
              <a:rect l="0" t="0" r="r" b="b"/>
              <a:pathLst>
                <a:path w="4" h="4">
                  <a:moveTo>
                    <a:pt x="3" y="1"/>
                  </a:moveTo>
                  <a:cubicBezTo>
                    <a:pt x="2" y="0"/>
                    <a:pt x="0" y="4"/>
                    <a:pt x="1" y="4"/>
                  </a:cubicBezTo>
                  <a:cubicBezTo>
                    <a:pt x="2" y="4"/>
                    <a:pt x="4" y="2"/>
                    <a:pt x="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52" name="Freeform 153"/>
            <p:cNvSpPr/>
            <p:nvPr/>
          </p:nvSpPr>
          <p:spPr bwMode="auto">
            <a:xfrm>
              <a:off x="7184830" y="3245799"/>
              <a:ext cx="14735" cy="14735"/>
            </a:xfrm>
            <a:custGeom>
              <a:avLst/>
              <a:gdLst>
                <a:gd name="T0" fmla="*/ 3 w 3"/>
                <a:gd name="T1" fmla="*/ 0 h 3"/>
                <a:gd name="T2" fmla="*/ 1 w 3"/>
                <a:gd name="T3" fmla="*/ 2 h 3"/>
                <a:gd name="T4" fmla="*/ 3 w 3"/>
                <a:gd name="T5" fmla="*/ 0 h 3"/>
              </a:gdLst>
              <a:ahLst/>
              <a:cxnLst>
                <a:cxn ang="0">
                  <a:pos x="T0" y="T1"/>
                </a:cxn>
                <a:cxn ang="0">
                  <a:pos x="T2" y="T3"/>
                </a:cxn>
                <a:cxn ang="0">
                  <a:pos x="T4" y="T5"/>
                </a:cxn>
              </a:cxnLst>
              <a:rect l="0" t="0" r="r" b="b"/>
              <a:pathLst>
                <a:path w="3" h="3">
                  <a:moveTo>
                    <a:pt x="3" y="0"/>
                  </a:moveTo>
                  <a:cubicBezTo>
                    <a:pt x="2" y="0"/>
                    <a:pt x="0" y="1"/>
                    <a:pt x="1" y="2"/>
                  </a:cubicBezTo>
                  <a:cubicBezTo>
                    <a:pt x="2" y="3"/>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53" name="Freeform 154"/>
            <p:cNvSpPr/>
            <p:nvPr/>
          </p:nvSpPr>
          <p:spPr bwMode="auto">
            <a:xfrm>
              <a:off x="7233243" y="3148967"/>
              <a:ext cx="21051" cy="21051"/>
            </a:xfrm>
            <a:custGeom>
              <a:avLst/>
              <a:gdLst>
                <a:gd name="T0" fmla="*/ 3 w 4"/>
                <a:gd name="T1" fmla="*/ 0 h 4"/>
                <a:gd name="T2" fmla="*/ 1 w 4"/>
                <a:gd name="T3" fmla="*/ 2 h 4"/>
                <a:gd name="T4" fmla="*/ 1 w 4"/>
                <a:gd name="T5" fmla="*/ 4 h 4"/>
                <a:gd name="T6" fmla="*/ 3 w 4"/>
                <a:gd name="T7" fmla="*/ 0 h 4"/>
              </a:gdLst>
              <a:ahLst/>
              <a:cxnLst>
                <a:cxn ang="0">
                  <a:pos x="T0" y="T1"/>
                </a:cxn>
                <a:cxn ang="0">
                  <a:pos x="T2" y="T3"/>
                </a:cxn>
                <a:cxn ang="0">
                  <a:pos x="T4" y="T5"/>
                </a:cxn>
                <a:cxn ang="0">
                  <a:pos x="T6" y="T7"/>
                </a:cxn>
              </a:cxnLst>
              <a:rect l="0" t="0" r="r" b="b"/>
              <a:pathLst>
                <a:path w="4" h="4">
                  <a:moveTo>
                    <a:pt x="3" y="0"/>
                  </a:moveTo>
                  <a:cubicBezTo>
                    <a:pt x="2" y="0"/>
                    <a:pt x="2" y="1"/>
                    <a:pt x="1" y="2"/>
                  </a:cubicBezTo>
                  <a:cubicBezTo>
                    <a:pt x="0" y="2"/>
                    <a:pt x="0" y="4"/>
                    <a:pt x="1" y="4"/>
                  </a:cubicBezTo>
                  <a:cubicBezTo>
                    <a:pt x="2" y="4"/>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54" name="Freeform 155"/>
            <p:cNvSpPr/>
            <p:nvPr/>
          </p:nvSpPr>
          <p:spPr bwMode="auto">
            <a:xfrm>
              <a:off x="7224823" y="3199488"/>
              <a:ext cx="4211" cy="6315"/>
            </a:xfrm>
            <a:custGeom>
              <a:avLst/>
              <a:gdLst>
                <a:gd name="T0" fmla="*/ 0 w 1"/>
                <a:gd name="T1" fmla="*/ 0 h 1"/>
                <a:gd name="T2" fmla="*/ 0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0"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55" name="Freeform 156"/>
            <p:cNvSpPr/>
            <p:nvPr/>
          </p:nvSpPr>
          <p:spPr bwMode="auto">
            <a:xfrm>
              <a:off x="6736459" y="3788892"/>
              <a:ext cx="8420" cy="4211"/>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0"/>
                    <a:pt x="0" y="1"/>
                    <a:pt x="1" y="1"/>
                  </a:cubicBezTo>
                  <a:cubicBezTo>
                    <a:pt x="2" y="1"/>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sp>
          <p:nvSpPr>
            <p:cNvPr id="156" name="Freeform 157"/>
            <p:cNvSpPr/>
            <p:nvPr/>
          </p:nvSpPr>
          <p:spPr bwMode="auto">
            <a:xfrm>
              <a:off x="4444095" y="5350815"/>
              <a:ext cx="46311" cy="61047"/>
            </a:xfrm>
            <a:custGeom>
              <a:avLst/>
              <a:gdLst>
                <a:gd name="T0" fmla="*/ 2 w 9"/>
                <a:gd name="T1" fmla="*/ 11 h 12"/>
                <a:gd name="T2" fmla="*/ 8 w 9"/>
                <a:gd name="T3" fmla="*/ 3 h 12"/>
                <a:gd name="T4" fmla="*/ 9 w 9"/>
                <a:gd name="T5" fmla="*/ 0 h 12"/>
                <a:gd name="T6" fmla="*/ 2 w 9"/>
                <a:gd name="T7" fmla="*/ 0 h 12"/>
                <a:gd name="T8" fmla="*/ 2 w 9"/>
                <a:gd name="T9" fmla="*/ 11 h 12"/>
              </a:gdLst>
              <a:ahLst/>
              <a:cxnLst>
                <a:cxn ang="0">
                  <a:pos x="T0" y="T1"/>
                </a:cxn>
                <a:cxn ang="0">
                  <a:pos x="T2" y="T3"/>
                </a:cxn>
                <a:cxn ang="0">
                  <a:pos x="T4" y="T5"/>
                </a:cxn>
                <a:cxn ang="0">
                  <a:pos x="T6" y="T7"/>
                </a:cxn>
                <a:cxn ang="0">
                  <a:pos x="T8" y="T9"/>
                </a:cxn>
              </a:cxnLst>
              <a:rect l="0" t="0" r="r" b="b"/>
              <a:pathLst>
                <a:path w="9" h="12">
                  <a:moveTo>
                    <a:pt x="2" y="11"/>
                  </a:moveTo>
                  <a:cubicBezTo>
                    <a:pt x="3" y="12"/>
                    <a:pt x="7" y="5"/>
                    <a:pt x="8" y="3"/>
                  </a:cubicBezTo>
                  <a:cubicBezTo>
                    <a:pt x="8" y="3"/>
                    <a:pt x="8" y="2"/>
                    <a:pt x="9" y="0"/>
                  </a:cubicBezTo>
                  <a:cubicBezTo>
                    <a:pt x="2" y="0"/>
                    <a:pt x="2" y="0"/>
                    <a:pt x="2" y="0"/>
                  </a:cubicBezTo>
                  <a:cubicBezTo>
                    <a:pt x="0" y="3"/>
                    <a:pt x="0" y="8"/>
                    <a:pt x="2"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fontAlgn="base">
                <a:spcBef>
                  <a:spcPct val="0"/>
                </a:spcBef>
                <a:spcAft>
                  <a:spcPct val="0"/>
                </a:spcAft>
              </a:pPr>
              <a:endParaRPr lang="zh-CN" altLang="en-US" sz="2000">
                <a:solidFill>
                  <a:prstClr val="black"/>
                </a:solidFill>
              </a:endParaRPr>
            </a:p>
          </p:txBody>
        </p:sp>
      </p:grpSp>
      <p:sp>
        <p:nvSpPr>
          <p:cNvPr id="157" name="等腰三角形 156"/>
          <p:cNvSpPr/>
          <p:nvPr/>
        </p:nvSpPr>
        <p:spPr>
          <a:xfrm flipV="1">
            <a:off x="2250018" y="2231597"/>
            <a:ext cx="262138" cy="267326"/>
          </a:xfrm>
          <a:prstGeom prst="triangl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lIns="77038" tIns="38519" rIns="77038" bIns="38519" rtlCol="0" anchor="ctr"/>
          <a:lstStyle/>
          <a:p>
            <a:pPr algn="ctr"/>
            <a:endParaRPr lang="zh-CN" altLang="en-US">
              <a:solidFill>
                <a:schemeClr val="tx1"/>
              </a:solidFill>
            </a:endParaRPr>
          </a:p>
        </p:txBody>
      </p:sp>
      <p:grpSp>
        <p:nvGrpSpPr>
          <p:cNvPr id="158" name="组合 157"/>
          <p:cNvGrpSpPr/>
          <p:nvPr/>
        </p:nvGrpSpPr>
        <p:grpSpPr>
          <a:xfrm>
            <a:off x="1182322" y="1001307"/>
            <a:ext cx="2396278" cy="975127"/>
            <a:chOff x="1792403" y="1328896"/>
            <a:chExt cx="2844129" cy="1157293"/>
          </a:xfrm>
        </p:grpSpPr>
        <p:sp>
          <p:nvSpPr>
            <p:cNvPr id="159" name="矩形标注 158"/>
            <p:cNvSpPr/>
            <p:nvPr/>
          </p:nvSpPr>
          <p:spPr>
            <a:xfrm>
              <a:off x="1792403" y="1331480"/>
              <a:ext cx="2834910" cy="1154709"/>
            </a:xfrm>
            <a:prstGeom prst="wedgeRectCallout">
              <a:avLst>
                <a:gd name="adj1" fmla="val -905"/>
                <a:gd name="adj2" fmla="val 68479"/>
              </a:avLst>
            </a:prstGeom>
            <a:solidFill>
              <a:schemeClr val="bg1"/>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160" name="文本框 230"/>
            <p:cNvSpPr txBox="1"/>
            <p:nvPr/>
          </p:nvSpPr>
          <p:spPr>
            <a:xfrm>
              <a:off x="1798591" y="1328896"/>
              <a:ext cx="2401934" cy="328746"/>
            </a:xfrm>
            <a:prstGeom prst="rect">
              <a:avLst/>
            </a:prstGeom>
            <a:noFill/>
          </p:spPr>
          <p:txBody>
            <a:bodyPr wrap="square" rtlCol="0">
              <a:spAutoFit/>
            </a:bodyPr>
            <a:lstStyle/>
            <a:p>
              <a:r>
                <a:rPr lang="zh-CN" altLang="en-US" sz="1200" b="1" dirty="0" smtClean="0">
                  <a:latin typeface="Arial" panose="020B0604020202020204" pitchFamily="34" charset="0"/>
                  <a:ea typeface="微软雅黑" panose="020B0503020204020204" pitchFamily="34" charset="-122"/>
                  <a:sym typeface="Arial" panose="020B0604020202020204" pitchFamily="34" charset="0"/>
                </a:rPr>
                <a:t>美国麻省理工学院</a:t>
              </a:r>
              <a:endParaRPr lang="zh-CN" altLang="en-US" sz="1200" b="1" dirty="0">
                <a:latin typeface="Arial" panose="020B0604020202020204" pitchFamily="34" charset="0"/>
                <a:ea typeface="微软雅黑" panose="020B0503020204020204" pitchFamily="34" charset="-122"/>
                <a:sym typeface="Arial" panose="020B0604020202020204" pitchFamily="34" charset="0"/>
              </a:endParaRPr>
            </a:p>
          </p:txBody>
        </p:sp>
        <p:sp>
          <p:nvSpPr>
            <p:cNvPr id="161" name="文本框 231"/>
            <p:cNvSpPr txBox="1"/>
            <p:nvPr/>
          </p:nvSpPr>
          <p:spPr>
            <a:xfrm>
              <a:off x="1798591" y="1651678"/>
              <a:ext cx="2837941" cy="712282"/>
            </a:xfrm>
            <a:prstGeom prst="rect">
              <a:avLst/>
            </a:prstGeom>
            <a:noFill/>
          </p:spPr>
          <p:txBody>
            <a:bodyPr wrap="square" rtlCol="0">
              <a:spAutoFit/>
            </a:bodyPr>
            <a:lstStyle/>
            <a:p>
              <a:r>
                <a:rPr lang="en-US" altLang="zh-CN" sz="1100" dirty="0">
                  <a:latin typeface="Arial" panose="020B0604020202020204" pitchFamily="34" charset="0"/>
                  <a:ea typeface="微软雅黑" panose="020B0503020204020204" pitchFamily="34" charset="-122"/>
                  <a:sym typeface="Arial" panose="020B0604020202020204" pitchFamily="34" charset="0"/>
                </a:rPr>
                <a:t>1987</a:t>
              </a:r>
              <a:r>
                <a:rPr lang="zh-CN" altLang="en-US" sz="1100" dirty="0">
                  <a:latin typeface="Arial" panose="020B0604020202020204" pitchFamily="34" charset="0"/>
                  <a:ea typeface="微软雅黑" panose="020B0503020204020204" pitchFamily="34" charset="-122"/>
                  <a:sym typeface="Arial" panose="020B0604020202020204" pitchFamily="34" charset="0"/>
                </a:rPr>
                <a:t>年</a:t>
              </a:r>
              <a:r>
                <a:rPr lang="en-US" altLang="zh-CN" sz="1100" dirty="0">
                  <a:latin typeface="Arial" panose="020B0604020202020204" pitchFamily="34" charset="0"/>
                  <a:ea typeface="微软雅黑" panose="020B0503020204020204" pitchFamily="34" charset="-122"/>
                  <a:sym typeface="Arial" panose="020B0604020202020204" pitchFamily="34" charset="0"/>
                </a:rPr>
                <a:t>Lorna J.Gibson</a:t>
              </a:r>
              <a:r>
                <a:rPr lang="zh-CN" altLang="en-US" sz="1100" dirty="0">
                  <a:latin typeface="Arial" panose="020B0604020202020204" pitchFamily="34" charset="0"/>
                  <a:ea typeface="微软雅黑" panose="020B0503020204020204" pitchFamily="34" charset="-122"/>
                  <a:sym typeface="Arial" panose="020B0604020202020204" pitchFamily="34" charset="0"/>
                </a:rPr>
                <a:t>出版</a:t>
              </a:r>
              <a:r>
                <a:rPr lang="en-US" altLang="zh-CN" sz="1100" dirty="0">
                  <a:latin typeface="Arial" panose="020B0604020202020204" pitchFamily="34" charset="0"/>
                  <a:ea typeface="微软雅黑" panose="020B0503020204020204" pitchFamily="34" charset="-122"/>
                  <a:sym typeface="Arial" panose="020B0604020202020204" pitchFamily="34" charset="0"/>
                </a:rPr>
                <a:t>《Cellular Solids Structure and Properties》</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162" name="等腰三角形 161"/>
          <p:cNvSpPr/>
          <p:nvPr/>
        </p:nvSpPr>
        <p:spPr>
          <a:xfrm flipV="1">
            <a:off x="4086417" y="1881758"/>
            <a:ext cx="262138" cy="267326"/>
          </a:xfrm>
          <a:prstGeom prst="triangl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lIns="77038" tIns="38519" rIns="77038" bIns="38519" rtlCol="0" anchor="ctr"/>
          <a:lstStyle/>
          <a:p>
            <a:pPr algn="ctr"/>
            <a:endParaRPr lang="zh-CN" altLang="en-US">
              <a:solidFill>
                <a:schemeClr val="tx1"/>
              </a:solidFill>
            </a:endParaRPr>
          </a:p>
        </p:txBody>
      </p:sp>
      <p:grpSp>
        <p:nvGrpSpPr>
          <p:cNvPr id="163" name="组合 162"/>
          <p:cNvGrpSpPr/>
          <p:nvPr/>
        </p:nvGrpSpPr>
        <p:grpSpPr>
          <a:xfrm>
            <a:off x="3054623" y="2396612"/>
            <a:ext cx="2396278" cy="1170299"/>
            <a:chOff x="1792403" y="1328896"/>
            <a:chExt cx="2844129" cy="1388926"/>
          </a:xfrm>
        </p:grpSpPr>
        <p:sp>
          <p:nvSpPr>
            <p:cNvPr id="164" name="矩形标注 163"/>
            <p:cNvSpPr/>
            <p:nvPr/>
          </p:nvSpPr>
          <p:spPr>
            <a:xfrm flipV="1">
              <a:off x="1792403" y="1331479"/>
              <a:ext cx="2834910" cy="1386343"/>
            </a:xfrm>
            <a:prstGeom prst="wedgeRectCallout">
              <a:avLst>
                <a:gd name="adj1" fmla="val -3277"/>
                <a:gd name="adj2" fmla="val 63046"/>
              </a:avLst>
            </a:prstGeom>
            <a:solidFill>
              <a:schemeClr val="bg1"/>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165" name="文本框 235"/>
            <p:cNvSpPr txBox="1"/>
            <p:nvPr/>
          </p:nvSpPr>
          <p:spPr>
            <a:xfrm>
              <a:off x="1798591" y="1328896"/>
              <a:ext cx="1952650" cy="328746"/>
            </a:xfrm>
            <a:prstGeom prst="rect">
              <a:avLst/>
            </a:prstGeom>
            <a:noFill/>
          </p:spPr>
          <p:txBody>
            <a:bodyPr wrap="square" rtlCol="0">
              <a:spAutoFit/>
            </a:bodyPr>
            <a:lstStyle/>
            <a:p>
              <a:r>
                <a:rPr lang="zh-CN" altLang="en-US" sz="1200" b="1" dirty="0">
                  <a:latin typeface="Arial" panose="020B0604020202020204" pitchFamily="34" charset="0"/>
                  <a:ea typeface="微软雅黑" panose="020B0503020204020204" pitchFamily="34" charset="-122"/>
                  <a:sym typeface="Arial" panose="020B0604020202020204" pitchFamily="34" charset="0"/>
                </a:rPr>
                <a:t>英国</a:t>
              </a:r>
              <a:r>
                <a:rPr lang="zh-CN" altLang="en-US" sz="1200" b="1" dirty="0" smtClean="0">
                  <a:latin typeface="Arial" panose="020B0604020202020204" pitchFamily="34" charset="0"/>
                  <a:ea typeface="微软雅黑" panose="020B0503020204020204" pitchFamily="34" charset="-122"/>
                  <a:sym typeface="Arial" panose="020B0604020202020204" pitchFamily="34" charset="0"/>
                </a:rPr>
                <a:t>剑桥大学</a:t>
              </a:r>
              <a:endParaRPr lang="zh-CN" altLang="en-US" sz="1200" b="1" dirty="0">
                <a:latin typeface="Arial" panose="020B0604020202020204" pitchFamily="34" charset="0"/>
                <a:ea typeface="微软雅黑" panose="020B0503020204020204" pitchFamily="34" charset="-122"/>
                <a:sym typeface="Arial" panose="020B0604020202020204" pitchFamily="34" charset="0"/>
              </a:endParaRPr>
            </a:p>
          </p:txBody>
        </p:sp>
        <p:sp>
          <p:nvSpPr>
            <p:cNvPr id="166" name="文本框 236"/>
            <p:cNvSpPr txBox="1"/>
            <p:nvPr/>
          </p:nvSpPr>
          <p:spPr>
            <a:xfrm>
              <a:off x="1798591" y="1651678"/>
              <a:ext cx="2837941" cy="913183"/>
            </a:xfrm>
            <a:prstGeom prst="rect">
              <a:avLst/>
            </a:prstGeom>
            <a:noFill/>
          </p:spPr>
          <p:txBody>
            <a:bodyPr wrap="square" rtlCol="0">
              <a:spAutoFit/>
            </a:bodyPr>
            <a:lstStyle/>
            <a:p>
              <a:r>
                <a:rPr lang="en-US" altLang="zh-CN" sz="1100" dirty="0">
                  <a:latin typeface="Arial" panose="020B0604020202020204" pitchFamily="34" charset="0"/>
                  <a:ea typeface="微软雅黑" panose="020B0503020204020204" pitchFamily="34" charset="-122"/>
                  <a:sym typeface="Arial" panose="020B0604020202020204" pitchFamily="34" charset="0"/>
                </a:rPr>
                <a:t>2007</a:t>
              </a:r>
              <a:r>
                <a:rPr lang="zh-CN" altLang="en-US" sz="1100" dirty="0">
                  <a:latin typeface="Arial" panose="020B0604020202020204" pitchFamily="34" charset="0"/>
                  <a:ea typeface="微软雅黑" panose="020B0503020204020204" pitchFamily="34" charset="-122"/>
                  <a:sym typeface="Arial" panose="020B0604020202020204" pitchFamily="34" charset="0"/>
                </a:rPr>
                <a:t>年</a:t>
              </a:r>
              <a:r>
                <a:rPr lang="en-US" altLang="zh-CN" sz="1100" dirty="0">
                  <a:latin typeface="Arial" panose="020B0604020202020204" pitchFamily="34" charset="0"/>
                  <a:ea typeface="微软雅黑" panose="020B0503020204020204" pitchFamily="34" charset="-122"/>
                  <a:sym typeface="Arial" panose="020B0604020202020204" pitchFamily="34" charset="0"/>
                </a:rPr>
                <a:t>Han Zhao</a:t>
              </a:r>
              <a:r>
                <a:rPr lang="zh-CN" altLang="en-US" sz="1100" dirty="0">
                  <a:latin typeface="Arial" panose="020B0604020202020204" pitchFamily="34" charset="0"/>
                  <a:ea typeface="微软雅黑" panose="020B0503020204020204" pitchFamily="34" charset="-122"/>
                  <a:sym typeface="Arial" panose="020B0604020202020204" pitchFamily="34" charset="0"/>
                </a:rPr>
                <a:t>、</a:t>
              </a:r>
              <a:r>
                <a:rPr lang="en-US" altLang="zh-CN" sz="1100" dirty="0" err="1">
                  <a:latin typeface="Arial" panose="020B0604020202020204" pitchFamily="34" charset="0"/>
                  <a:ea typeface="微软雅黑" panose="020B0503020204020204" pitchFamily="34" charset="-122"/>
                  <a:sym typeface="Arial" panose="020B0604020202020204" pitchFamily="34" charset="0"/>
                </a:rPr>
                <a:t>N.A.Fleck</a:t>
              </a:r>
              <a:r>
                <a:rPr lang="zh-CN" altLang="en-US" sz="1100" dirty="0">
                  <a:latin typeface="Arial" panose="020B0604020202020204" pitchFamily="34" charset="0"/>
                  <a:ea typeface="微软雅黑" panose="020B0503020204020204" pitchFamily="34" charset="-122"/>
                  <a:sym typeface="Arial" panose="020B0604020202020204" pitchFamily="34" charset="0"/>
                </a:rPr>
                <a:t>出版</a:t>
              </a:r>
              <a:r>
                <a:rPr lang="en-US" altLang="zh-CN" sz="1100" dirty="0">
                  <a:latin typeface="Arial" panose="020B0604020202020204" pitchFamily="34" charset="0"/>
                  <a:ea typeface="微软雅黑" panose="020B0503020204020204" pitchFamily="34" charset="-122"/>
                  <a:sym typeface="Arial" panose="020B0604020202020204" pitchFamily="34" charset="0"/>
                </a:rPr>
                <a:t>《IUTAM Symposium on Mechanical Properties of Cellular Materials》</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167" name="等腰三角形 166"/>
          <p:cNvSpPr/>
          <p:nvPr/>
        </p:nvSpPr>
        <p:spPr>
          <a:xfrm flipV="1">
            <a:off x="6169887" y="2889723"/>
            <a:ext cx="262138" cy="267326"/>
          </a:xfrm>
          <a:prstGeom prst="triangl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lIns="77038" tIns="38519" rIns="77038" bIns="38519" rtlCol="0" anchor="ctr"/>
          <a:lstStyle/>
          <a:p>
            <a:pPr algn="ctr"/>
            <a:endParaRPr lang="zh-CN" altLang="en-US">
              <a:solidFill>
                <a:schemeClr val="tx1"/>
              </a:solidFill>
            </a:endParaRPr>
          </a:p>
        </p:txBody>
      </p:sp>
      <p:grpSp>
        <p:nvGrpSpPr>
          <p:cNvPr id="168" name="组合 167"/>
          <p:cNvGrpSpPr/>
          <p:nvPr/>
        </p:nvGrpSpPr>
        <p:grpSpPr>
          <a:xfrm>
            <a:off x="5834203" y="1723198"/>
            <a:ext cx="2091400" cy="852285"/>
            <a:chOff x="1792403" y="1572006"/>
            <a:chExt cx="2844129" cy="1145816"/>
          </a:xfrm>
        </p:grpSpPr>
        <p:sp>
          <p:nvSpPr>
            <p:cNvPr id="169" name="矩形标注 168"/>
            <p:cNvSpPr/>
            <p:nvPr/>
          </p:nvSpPr>
          <p:spPr>
            <a:xfrm>
              <a:off x="1792403" y="1572006"/>
              <a:ext cx="2834910" cy="1145816"/>
            </a:xfrm>
            <a:prstGeom prst="wedgeRectCallout">
              <a:avLst>
                <a:gd name="adj1" fmla="val -25571"/>
                <a:gd name="adj2" fmla="val 74883"/>
              </a:avLst>
            </a:prstGeom>
            <a:solidFill>
              <a:schemeClr val="bg1"/>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170" name="文本框 240"/>
            <p:cNvSpPr txBox="1"/>
            <p:nvPr/>
          </p:nvSpPr>
          <p:spPr>
            <a:xfrm>
              <a:off x="1798591" y="1647916"/>
              <a:ext cx="2828721" cy="372399"/>
            </a:xfrm>
            <a:prstGeom prst="rect">
              <a:avLst/>
            </a:prstGeom>
            <a:noFill/>
          </p:spPr>
          <p:txBody>
            <a:bodyPr wrap="square" rtlCol="0">
              <a:spAutoFit/>
            </a:bodyPr>
            <a:lstStyle/>
            <a:p>
              <a:r>
                <a:rPr lang="zh-CN" altLang="en-US" sz="1200" b="1" dirty="0" smtClean="0">
                  <a:latin typeface="Arial" panose="020B0604020202020204" pitchFamily="34" charset="0"/>
                  <a:ea typeface="微软雅黑" panose="020B0503020204020204" pitchFamily="34" charset="-122"/>
                  <a:sym typeface="Arial" panose="020B0604020202020204" pitchFamily="34" charset="0"/>
                </a:rPr>
                <a:t>新加坡南洋理工大学</a:t>
              </a:r>
              <a:endParaRPr lang="zh-CN" altLang="en-US" sz="1200" b="1" dirty="0">
                <a:latin typeface="Arial" panose="020B0604020202020204" pitchFamily="34" charset="0"/>
                <a:ea typeface="微软雅黑" panose="020B0503020204020204" pitchFamily="34" charset="-122"/>
                <a:sym typeface="Arial" panose="020B0604020202020204" pitchFamily="34" charset="0"/>
              </a:endParaRPr>
            </a:p>
          </p:txBody>
        </p:sp>
        <p:sp>
          <p:nvSpPr>
            <p:cNvPr id="171" name="文本框 241"/>
            <p:cNvSpPr txBox="1"/>
            <p:nvPr/>
          </p:nvSpPr>
          <p:spPr>
            <a:xfrm>
              <a:off x="1798591" y="2062981"/>
              <a:ext cx="2837941" cy="579287"/>
            </a:xfrm>
            <a:prstGeom prst="rect">
              <a:avLst/>
            </a:prstGeom>
            <a:noFill/>
          </p:spPr>
          <p:txBody>
            <a:bodyPr wrap="square" rtlCol="0">
              <a:spAutoFit/>
            </a:bodyPr>
            <a:lstStyle/>
            <a:p>
              <a:r>
                <a:rPr lang="en-US" altLang="zh-CN" sz="1100" dirty="0" smtClean="0">
                  <a:latin typeface="Arial" panose="020B0604020202020204" pitchFamily="34" charset="0"/>
                  <a:ea typeface="微软雅黑" panose="020B0503020204020204" pitchFamily="34" charset="-122"/>
                  <a:sym typeface="Arial" panose="020B0604020202020204" pitchFamily="34" charset="0"/>
                </a:rPr>
                <a:t>2006</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年</a:t>
              </a:r>
              <a:r>
                <a:rPr lang="en-US" altLang="zh-CN" sz="1100" dirty="0" smtClean="0">
                  <a:latin typeface="Arial" panose="020B0604020202020204" pitchFamily="34" charset="0"/>
                  <a:ea typeface="微软雅黑" panose="020B0503020204020204" pitchFamily="34" charset="-122"/>
                  <a:sym typeface="Arial" panose="020B0604020202020204" pitchFamily="34" charset="0"/>
                </a:rPr>
                <a:t>XXX</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出版</a:t>
              </a:r>
              <a:r>
                <a:rPr lang="en-US" altLang="zh-CN" sz="1100" dirty="0">
                  <a:latin typeface="Arial" panose="020B0604020202020204" pitchFamily="34" charset="0"/>
                  <a:ea typeface="微软雅黑" panose="020B0503020204020204" pitchFamily="34" charset="-122"/>
                  <a:sym typeface="Arial" panose="020B0604020202020204" pitchFamily="34" charset="0"/>
                </a:rPr>
                <a:t>《</a:t>
              </a:r>
              <a:r>
                <a:rPr lang="zh-CN" altLang="en-US" sz="1100" dirty="0">
                  <a:latin typeface="Arial" panose="020B0604020202020204" pitchFamily="34" charset="0"/>
                  <a:ea typeface="微软雅黑" panose="020B0503020204020204" pitchFamily="34" charset="-122"/>
                  <a:sym typeface="Arial" panose="020B0604020202020204" pitchFamily="34" charset="0"/>
                </a:rPr>
                <a:t>材料与结构的能量吸收</a:t>
              </a:r>
              <a:r>
                <a:rPr lang="en-US" altLang="zh-CN" sz="1100" dirty="0">
                  <a:latin typeface="Arial" panose="020B0604020202020204" pitchFamily="34" charset="0"/>
                  <a:ea typeface="微软雅黑" panose="020B0503020204020204" pitchFamily="34" charset="-122"/>
                  <a:sym typeface="Arial" panose="020B0604020202020204" pitchFamily="34" charset="0"/>
                </a:rPr>
                <a:t>》</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37" presetClass="entr" presetSubtype="0" fill="hold" grpId="0" nodeType="withEffect">
                                      <p:stCondLst>
                                        <p:cond delay="250"/>
                                      </p:stCondLst>
                                      <p:childTnLst>
                                        <p:set>
                                          <p:cBhvr>
                                            <p:cTn id="11" dur="1" fill="hold">
                                              <p:stCondLst>
                                                <p:cond delay="0"/>
                                              </p:stCondLst>
                                            </p:cTn>
                                            <p:tgtEl>
                                              <p:spTgt spid="162"/>
                                            </p:tgtEl>
                                            <p:attrNameLst>
                                              <p:attrName>style.visibility</p:attrName>
                                            </p:attrNameLst>
                                          </p:cBhvr>
                                          <p:to>
                                            <p:strVal val="visible"/>
                                          </p:to>
                                        </p:set>
                                        <p:animEffect transition="in" filter="fade">
                                          <p:cBhvr>
                                            <p:cTn id="12" dur="500"/>
                                            <p:tgtEl>
                                              <p:spTgt spid="162"/>
                                            </p:tgtEl>
                                          </p:cBhvr>
                                        </p:animEffect>
                                        <p:anim calcmode="lin" valueType="num">
                                          <p:cBhvr>
                                            <p:cTn id="13" dur="500" fill="hold"/>
                                            <p:tgtEl>
                                              <p:spTgt spid="162"/>
                                            </p:tgtEl>
                                            <p:attrNameLst>
                                              <p:attrName>ppt_x</p:attrName>
                                            </p:attrNameLst>
                                          </p:cBhvr>
                                          <p:tavLst>
                                            <p:tav tm="0">
                                              <p:val>
                                                <p:strVal val="#ppt_x"/>
                                              </p:val>
                                            </p:tav>
                                            <p:tav tm="100000">
                                              <p:val>
                                                <p:strVal val="#ppt_x"/>
                                              </p:val>
                                            </p:tav>
                                          </p:tavLst>
                                        </p:anim>
                                        <p:anim calcmode="lin" valueType="num">
                                          <p:cBhvr>
                                            <p:cTn id="14" dur="450" decel="100000" fill="hold"/>
                                            <p:tgtEl>
                                              <p:spTgt spid="162"/>
                                            </p:tgtEl>
                                            <p:attrNameLst>
                                              <p:attrName>ppt_y</p:attrName>
                                            </p:attrNameLst>
                                          </p:cBhvr>
                                          <p:tavLst>
                                            <p:tav tm="0">
                                              <p:val>
                                                <p:strVal val="#ppt_y+1"/>
                                              </p:val>
                                            </p:tav>
                                            <p:tav tm="100000">
                                              <p:val>
                                                <p:strVal val="#ppt_y-.03"/>
                                              </p:val>
                                            </p:tav>
                                          </p:tavLst>
                                        </p:anim>
                                        <p:anim calcmode="lin" valueType="num">
                                          <p:cBhvr>
                                            <p:cTn id="15" dur="50" accel="100000" fill="hold">
                                              <p:stCondLst>
                                                <p:cond delay="450"/>
                                              </p:stCondLst>
                                            </p:cTn>
                                            <p:tgtEl>
                                              <p:spTgt spid="162"/>
                                            </p:tgtEl>
                                            <p:attrNameLst>
                                              <p:attrName>ppt_y</p:attrName>
                                            </p:attrNameLst>
                                          </p:cBhvr>
                                          <p:tavLst>
                                            <p:tav tm="0">
                                              <p:val>
                                                <p:strVal val="#ppt_y-.03"/>
                                              </p:val>
                                            </p:tav>
                                            <p:tav tm="100000">
                                              <p:val>
                                                <p:strVal val="#ppt_y"/>
                                              </p:val>
                                            </p:tav>
                                          </p:tavLst>
                                        </p:anim>
                                      </p:childTnLst>
                                    </p:cTn>
                                  </p:par>
                                  <p:par>
                                    <p:cTn id="16" presetID="37" presetClass="entr" presetSubtype="0" fill="hold" grpId="0" nodeType="withEffect">
                                      <p:stCondLst>
                                        <p:cond delay="250"/>
                                      </p:stCondLst>
                                      <p:childTnLst>
                                        <p:set>
                                          <p:cBhvr>
                                            <p:cTn id="17" dur="1" fill="hold">
                                              <p:stCondLst>
                                                <p:cond delay="0"/>
                                              </p:stCondLst>
                                            </p:cTn>
                                            <p:tgtEl>
                                              <p:spTgt spid="157"/>
                                            </p:tgtEl>
                                            <p:attrNameLst>
                                              <p:attrName>style.visibility</p:attrName>
                                            </p:attrNameLst>
                                          </p:cBhvr>
                                          <p:to>
                                            <p:strVal val="visible"/>
                                          </p:to>
                                        </p:set>
                                        <p:animEffect transition="in" filter="fade">
                                          <p:cBhvr>
                                            <p:cTn id="18" dur="500"/>
                                            <p:tgtEl>
                                              <p:spTgt spid="157"/>
                                            </p:tgtEl>
                                          </p:cBhvr>
                                        </p:animEffect>
                                        <p:anim calcmode="lin" valueType="num">
                                          <p:cBhvr>
                                            <p:cTn id="19" dur="500" fill="hold"/>
                                            <p:tgtEl>
                                              <p:spTgt spid="157"/>
                                            </p:tgtEl>
                                            <p:attrNameLst>
                                              <p:attrName>ppt_x</p:attrName>
                                            </p:attrNameLst>
                                          </p:cBhvr>
                                          <p:tavLst>
                                            <p:tav tm="0">
                                              <p:val>
                                                <p:strVal val="#ppt_x"/>
                                              </p:val>
                                            </p:tav>
                                            <p:tav tm="100000">
                                              <p:val>
                                                <p:strVal val="#ppt_x"/>
                                              </p:val>
                                            </p:tav>
                                          </p:tavLst>
                                        </p:anim>
                                        <p:anim calcmode="lin" valueType="num">
                                          <p:cBhvr>
                                            <p:cTn id="20" dur="450" decel="100000" fill="hold"/>
                                            <p:tgtEl>
                                              <p:spTgt spid="157"/>
                                            </p:tgtEl>
                                            <p:attrNameLst>
                                              <p:attrName>ppt_y</p:attrName>
                                            </p:attrNameLst>
                                          </p:cBhvr>
                                          <p:tavLst>
                                            <p:tav tm="0">
                                              <p:val>
                                                <p:strVal val="#ppt_y+1"/>
                                              </p:val>
                                            </p:tav>
                                            <p:tav tm="100000">
                                              <p:val>
                                                <p:strVal val="#ppt_y-.03"/>
                                              </p:val>
                                            </p:tav>
                                          </p:tavLst>
                                        </p:anim>
                                        <p:anim calcmode="lin" valueType="num">
                                          <p:cBhvr>
                                            <p:cTn id="21" dur="50" accel="100000" fill="hold">
                                              <p:stCondLst>
                                                <p:cond delay="450"/>
                                              </p:stCondLst>
                                            </p:cTn>
                                            <p:tgtEl>
                                              <p:spTgt spid="157"/>
                                            </p:tgtEl>
                                            <p:attrNameLst>
                                              <p:attrName>ppt_y</p:attrName>
                                            </p:attrNameLst>
                                          </p:cBhvr>
                                          <p:tavLst>
                                            <p:tav tm="0">
                                              <p:val>
                                                <p:strVal val="#ppt_y-.03"/>
                                              </p:val>
                                            </p:tav>
                                            <p:tav tm="100000">
                                              <p:val>
                                                <p:strVal val="#ppt_y"/>
                                              </p:val>
                                            </p:tav>
                                          </p:tavLst>
                                        </p:anim>
                                      </p:childTnLst>
                                    </p:cTn>
                                  </p:par>
                                  <p:par>
                                    <p:cTn id="22" presetID="37" presetClass="entr" presetSubtype="0" fill="hold" grpId="0" nodeType="withEffect">
                                      <p:stCondLst>
                                        <p:cond delay="250"/>
                                      </p:stCondLst>
                                      <p:childTnLst>
                                        <p:set>
                                          <p:cBhvr>
                                            <p:cTn id="23" dur="1" fill="hold">
                                              <p:stCondLst>
                                                <p:cond delay="0"/>
                                              </p:stCondLst>
                                            </p:cTn>
                                            <p:tgtEl>
                                              <p:spTgt spid="167"/>
                                            </p:tgtEl>
                                            <p:attrNameLst>
                                              <p:attrName>style.visibility</p:attrName>
                                            </p:attrNameLst>
                                          </p:cBhvr>
                                          <p:to>
                                            <p:strVal val="visible"/>
                                          </p:to>
                                        </p:set>
                                        <p:animEffect transition="in" filter="fade">
                                          <p:cBhvr>
                                            <p:cTn id="24" dur="500"/>
                                            <p:tgtEl>
                                              <p:spTgt spid="167"/>
                                            </p:tgtEl>
                                          </p:cBhvr>
                                        </p:animEffect>
                                        <p:anim calcmode="lin" valueType="num">
                                          <p:cBhvr>
                                            <p:cTn id="25" dur="500" fill="hold"/>
                                            <p:tgtEl>
                                              <p:spTgt spid="167"/>
                                            </p:tgtEl>
                                            <p:attrNameLst>
                                              <p:attrName>ppt_x</p:attrName>
                                            </p:attrNameLst>
                                          </p:cBhvr>
                                          <p:tavLst>
                                            <p:tav tm="0">
                                              <p:val>
                                                <p:strVal val="#ppt_x"/>
                                              </p:val>
                                            </p:tav>
                                            <p:tav tm="100000">
                                              <p:val>
                                                <p:strVal val="#ppt_x"/>
                                              </p:val>
                                            </p:tav>
                                          </p:tavLst>
                                        </p:anim>
                                        <p:anim calcmode="lin" valueType="num">
                                          <p:cBhvr>
                                            <p:cTn id="26" dur="450" decel="100000" fill="hold"/>
                                            <p:tgtEl>
                                              <p:spTgt spid="167"/>
                                            </p:tgtEl>
                                            <p:attrNameLst>
                                              <p:attrName>ppt_y</p:attrName>
                                            </p:attrNameLst>
                                          </p:cBhvr>
                                          <p:tavLst>
                                            <p:tav tm="0">
                                              <p:val>
                                                <p:strVal val="#ppt_y+1"/>
                                              </p:val>
                                            </p:tav>
                                            <p:tav tm="100000">
                                              <p:val>
                                                <p:strVal val="#ppt_y-.03"/>
                                              </p:val>
                                            </p:tav>
                                          </p:tavLst>
                                        </p:anim>
                                        <p:anim calcmode="lin" valueType="num">
                                          <p:cBhvr>
                                            <p:cTn id="27" dur="50" accel="100000" fill="hold">
                                              <p:stCondLst>
                                                <p:cond delay="450"/>
                                              </p:stCondLst>
                                            </p:cTn>
                                            <p:tgtEl>
                                              <p:spTgt spid="167"/>
                                            </p:tgtEl>
                                            <p:attrNameLst>
                                              <p:attrName>ppt_y</p:attrName>
                                            </p:attrNameLst>
                                          </p:cBhvr>
                                          <p:tavLst>
                                            <p:tav tm="0">
                                              <p:val>
                                                <p:strVal val="#ppt_y-.03"/>
                                              </p:val>
                                            </p:tav>
                                            <p:tav tm="100000">
                                              <p:val>
                                                <p:strVal val="#ppt_y"/>
                                              </p:val>
                                            </p:tav>
                                          </p:tavLst>
                                        </p:anim>
                                      </p:childTnLst>
                                    </p:cTn>
                                  </p:par>
                                  <p:par>
                                    <p:cTn id="28" presetID="2" presetClass="entr" presetSubtype="9" fill="hold" nodeType="withEffect" p14:presetBounceEnd="30000">
                                      <p:stCondLst>
                                        <p:cond delay="500"/>
                                      </p:stCondLst>
                                      <p:childTnLst>
                                        <p:set>
                                          <p:cBhvr>
                                            <p:cTn id="29" dur="1" fill="hold">
                                              <p:stCondLst>
                                                <p:cond delay="0"/>
                                              </p:stCondLst>
                                            </p:cTn>
                                            <p:tgtEl>
                                              <p:spTgt spid="158"/>
                                            </p:tgtEl>
                                            <p:attrNameLst>
                                              <p:attrName>style.visibility</p:attrName>
                                            </p:attrNameLst>
                                          </p:cBhvr>
                                          <p:to>
                                            <p:strVal val="visible"/>
                                          </p:to>
                                        </p:set>
                                        <p:anim calcmode="lin" valueType="num" p14:bounceEnd="30000">
                                          <p:cBhvr additive="base">
                                            <p:cTn id="30" dur="500" fill="hold"/>
                                            <p:tgtEl>
                                              <p:spTgt spid="158"/>
                                            </p:tgtEl>
                                            <p:attrNameLst>
                                              <p:attrName>ppt_x</p:attrName>
                                            </p:attrNameLst>
                                          </p:cBhvr>
                                          <p:tavLst>
                                            <p:tav tm="0">
                                              <p:val>
                                                <p:strVal val="0-#ppt_w/2"/>
                                              </p:val>
                                            </p:tav>
                                            <p:tav tm="100000">
                                              <p:val>
                                                <p:strVal val="#ppt_x"/>
                                              </p:val>
                                            </p:tav>
                                          </p:tavLst>
                                        </p:anim>
                                        <p:anim calcmode="lin" valueType="num" p14:bounceEnd="30000">
                                          <p:cBhvr additive="base">
                                            <p:cTn id="31" dur="500" fill="hold"/>
                                            <p:tgtEl>
                                              <p:spTgt spid="158"/>
                                            </p:tgtEl>
                                            <p:attrNameLst>
                                              <p:attrName>ppt_y</p:attrName>
                                            </p:attrNameLst>
                                          </p:cBhvr>
                                          <p:tavLst>
                                            <p:tav tm="0">
                                              <p:val>
                                                <p:strVal val="0-#ppt_h/2"/>
                                              </p:val>
                                            </p:tav>
                                            <p:tav tm="100000">
                                              <p:val>
                                                <p:strVal val="#ppt_y"/>
                                              </p:val>
                                            </p:tav>
                                          </p:tavLst>
                                        </p:anim>
                                      </p:childTnLst>
                                    </p:cTn>
                                  </p:par>
                                  <p:par>
                                    <p:cTn id="32" presetID="2" presetClass="entr" presetSubtype="3" fill="hold" nodeType="withEffect" p14:presetBounceEnd="30000">
                                      <p:stCondLst>
                                        <p:cond delay="500"/>
                                      </p:stCondLst>
                                      <p:childTnLst>
                                        <p:set>
                                          <p:cBhvr>
                                            <p:cTn id="33" dur="1" fill="hold">
                                              <p:stCondLst>
                                                <p:cond delay="0"/>
                                              </p:stCondLst>
                                            </p:cTn>
                                            <p:tgtEl>
                                              <p:spTgt spid="168"/>
                                            </p:tgtEl>
                                            <p:attrNameLst>
                                              <p:attrName>style.visibility</p:attrName>
                                            </p:attrNameLst>
                                          </p:cBhvr>
                                          <p:to>
                                            <p:strVal val="visible"/>
                                          </p:to>
                                        </p:set>
                                        <p:anim calcmode="lin" valueType="num" p14:bounceEnd="30000">
                                          <p:cBhvr additive="base">
                                            <p:cTn id="34" dur="500" fill="hold"/>
                                            <p:tgtEl>
                                              <p:spTgt spid="168"/>
                                            </p:tgtEl>
                                            <p:attrNameLst>
                                              <p:attrName>ppt_x</p:attrName>
                                            </p:attrNameLst>
                                          </p:cBhvr>
                                          <p:tavLst>
                                            <p:tav tm="0">
                                              <p:val>
                                                <p:strVal val="1+#ppt_w/2"/>
                                              </p:val>
                                            </p:tav>
                                            <p:tav tm="100000">
                                              <p:val>
                                                <p:strVal val="#ppt_x"/>
                                              </p:val>
                                            </p:tav>
                                          </p:tavLst>
                                        </p:anim>
                                        <p:anim calcmode="lin" valueType="num" p14:bounceEnd="30000">
                                          <p:cBhvr additive="base">
                                            <p:cTn id="35" dur="500" fill="hold"/>
                                            <p:tgtEl>
                                              <p:spTgt spid="168"/>
                                            </p:tgtEl>
                                            <p:attrNameLst>
                                              <p:attrName>ppt_y</p:attrName>
                                            </p:attrNameLst>
                                          </p:cBhvr>
                                          <p:tavLst>
                                            <p:tav tm="0">
                                              <p:val>
                                                <p:strVal val="0-#ppt_h/2"/>
                                              </p:val>
                                            </p:tav>
                                            <p:tav tm="100000">
                                              <p:val>
                                                <p:strVal val="#ppt_y"/>
                                              </p:val>
                                            </p:tav>
                                          </p:tavLst>
                                        </p:anim>
                                      </p:childTnLst>
                                    </p:cTn>
                                  </p:par>
                                  <p:par>
                                    <p:cTn id="36" presetID="2" presetClass="entr" presetSubtype="4" fill="hold" nodeType="withEffect" p14:presetBounceEnd="30000">
                                      <p:stCondLst>
                                        <p:cond delay="500"/>
                                      </p:stCondLst>
                                      <p:childTnLst>
                                        <p:set>
                                          <p:cBhvr>
                                            <p:cTn id="37" dur="1" fill="hold">
                                              <p:stCondLst>
                                                <p:cond delay="0"/>
                                              </p:stCondLst>
                                            </p:cTn>
                                            <p:tgtEl>
                                              <p:spTgt spid="163"/>
                                            </p:tgtEl>
                                            <p:attrNameLst>
                                              <p:attrName>style.visibility</p:attrName>
                                            </p:attrNameLst>
                                          </p:cBhvr>
                                          <p:to>
                                            <p:strVal val="visible"/>
                                          </p:to>
                                        </p:set>
                                        <p:anim calcmode="lin" valueType="num" p14:bounceEnd="30000">
                                          <p:cBhvr additive="base">
                                            <p:cTn id="38" dur="500" fill="hold"/>
                                            <p:tgtEl>
                                              <p:spTgt spid="163"/>
                                            </p:tgtEl>
                                            <p:attrNameLst>
                                              <p:attrName>ppt_x</p:attrName>
                                            </p:attrNameLst>
                                          </p:cBhvr>
                                          <p:tavLst>
                                            <p:tav tm="0">
                                              <p:val>
                                                <p:strVal val="#ppt_x"/>
                                              </p:val>
                                            </p:tav>
                                            <p:tav tm="100000">
                                              <p:val>
                                                <p:strVal val="#ppt_x"/>
                                              </p:val>
                                            </p:tav>
                                          </p:tavLst>
                                        </p:anim>
                                        <p:anim calcmode="lin" valueType="num" p14:bounceEnd="30000">
                                          <p:cBhvr additive="base">
                                            <p:cTn id="39" dur="500" fill="hold"/>
                                            <p:tgtEl>
                                              <p:spTgt spid="16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7" grpId="0" animBg="1"/>
          <p:bldP spid="162" grpId="0" animBg="1"/>
          <p:bldP spid="167"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37" presetClass="entr" presetSubtype="0" fill="hold" grpId="0" nodeType="withEffect">
                                      <p:stCondLst>
                                        <p:cond delay="250"/>
                                      </p:stCondLst>
                                      <p:childTnLst>
                                        <p:set>
                                          <p:cBhvr>
                                            <p:cTn id="11" dur="1" fill="hold">
                                              <p:stCondLst>
                                                <p:cond delay="0"/>
                                              </p:stCondLst>
                                            </p:cTn>
                                            <p:tgtEl>
                                              <p:spTgt spid="162"/>
                                            </p:tgtEl>
                                            <p:attrNameLst>
                                              <p:attrName>style.visibility</p:attrName>
                                            </p:attrNameLst>
                                          </p:cBhvr>
                                          <p:to>
                                            <p:strVal val="visible"/>
                                          </p:to>
                                        </p:set>
                                        <p:animEffect transition="in" filter="fade">
                                          <p:cBhvr>
                                            <p:cTn id="12" dur="500"/>
                                            <p:tgtEl>
                                              <p:spTgt spid="162"/>
                                            </p:tgtEl>
                                          </p:cBhvr>
                                        </p:animEffect>
                                        <p:anim calcmode="lin" valueType="num">
                                          <p:cBhvr>
                                            <p:cTn id="13" dur="500" fill="hold"/>
                                            <p:tgtEl>
                                              <p:spTgt spid="162"/>
                                            </p:tgtEl>
                                            <p:attrNameLst>
                                              <p:attrName>ppt_x</p:attrName>
                                            </p:attrNameLst>
                                          </p:cBhvr>
                                          <p:tavLst>
                                            <p:tav tm="0">
                                              <p:val>
                                                <p:strVal val="#ppt_x"/>
                                              </p:val>
                                            </p:tav>
                                            <p:tav tm="100000">
                                              <p:val>
                                                <p:strVal val="#ppt_x"/>
                                              </p:val>
                                            </p:tav>
                                          </p:tavLst>
                                        </p:anim>
                                        <p:anim calcmode="lin" valueType="num">
                                          <p:cBhvr>
                                            <p:cTn id="14" dur="450" decel="100000" fill="hold"/>
                                            <p:tgtEl>
                                              <p:spTgt spid="162"/>
                                            </p:tgtEl>
                                            <p:attrNameLst>
                                              <p:attrName>ppt_y</p:attrName>
                                            </p:attrNameLst>
                                          </p:cBhvr>
                                          <p:tavLst>
                                            <p:tav tm="0">
                                              <p:val>
                                                <p:strVal val="#ppt_y+1"/>
                                              </p:val>
                                            </p:tav>
                                            <p:tav tm="100000">
                                              <p:val>
                                                <p:strVal val="#ppt_y-.03"/>
                                              </p:val>
                                            </p:tav>
                                          </p:tavLst>
                                        </p:anim>
                                        <p:anim calcmode="lin" valueType="num">
                                          <p:cBhvr>
                                            <p:cTn id="15" dur="50" accel="100000" fill="hold">
                                              <p:stCondLst>
                                                <p:cond delay="450"/>
                                              </p:stCondLst>
                                            </p:cTn>
                                            <p:tgtEl>
                                              <p:spTgt spid="162"/>
                                            </p:tgtEl>
                                            <p:attrNameLst>
                                              <p:attrName>ppt_y</p:attrName>
                                            </p:attrNameLst>
                                          </p:cBhvr>
                                          <p:tavLst>
                                            <p:tav tm="0">
                                              <p:val>
                                                <p:strVal val="#ppt_y-.03"/>
                                              </p:val>
                                            </p:tav>
                                            <p:tav tm="100000">
                                              <p:val>
                                                <p:strVal val="#ppt_y"/>
                                              </p:val>
                                            </p:tav>
                                          </p:tavLst>
                                        </p:anim>
                                      </p:childTnLst>
                                    </p:cTn>
                                  </p:par>
                                  <p:par>
                                    <p:cTn id="16" presetID="37" presetClass="entr" presetSubtype="0" fill="hold" grpId="0" nodeType="withEffect">
                                      <p:stCondLst>
                                        <p:cond delay="250"/>
                                      </p:stCondLst>
                                      <p:childTnLst>
                                        <p:set>
                                          <p:cBhvr>
                                            <p:cTn id="17" dur="1" fill="hold">
                                              <p:stCondLst>
                                                <p:cond delay="0"/>
                                              </p:stCondLst>
                                            </p:cTn>
                                            <p:tgtEl>
                                              <p:spTgt spid="157"/>
                                            </p:tgtEl>
                                            <p:attrNameLst>
                                              <p:attrName>style.visibility</p:attrName>
                                            </p:attrNameLst>
                                          </p:cBhvr>
                                          <p:to>
                                            <p:strVal val="visible"/>
                                          </p:to>
                                        </p:set>
                                        <p:animEffect transition="in" filter="fade">
                                          <p:cBhvr>
                                            <p:cTn id="18" dur="500"/>
                                            <p:tgtEl>
                                              <p:spTgt spid="157"/>
                                            </p:tgtEl>
                                          </p:cBhvr>
                                        </p:animEffect>
                                        <p:anim calcmode="lin" valueType="num">
                                          <p:cBhvr>
                                            <p:cTn id="19" dur="500" fill="hold"/>
                                            <p:tgtEl>
                                              <p:spTgt spid="157"/>
                                            </p:tgtEl>
                                            <p:attrNameLst>
                                              <p:attrName>ppt_x</p:attrName>
                                            </p:attrNameLst>
                                          </p:cBhvr>
                                          <p:tavLst>
                                            <p:tav tm="0">
                                              <p:val>
                                                <p:strVal val="#ppt_x"/>
                                              </p:val>
                                            </p:tav>
                                            <p:tav tm="100000">
                                              <p:val>
                                                <p:strVal val="#ppt_x"/>
                                              </p:val>
                                            </p:tav>
                                          </p:tavLst>
                                        </p:anim>
                                        <p:anim calcmode="lin" valueType="num">
                                          <p:cBhvr>
                                            <p:cTn id="20" dur="450" decel="100000" fill="hold"/>
                                            <p:tgtEl>
                                              <p:spTgt spid="157"/>
                                            </p:tgtEl>
                                            <p:attrNameLst>
                                              <p:attrName>ppt_y</p:attrName>
                                            </p:attrNameLst>
                                          </p:cBhvr>
                                          <p:tavLst>
                                            <p:tav tm="0">
                                              <p:val>
                                                <p:strVal val="#ppt_y+1"/>
                                              </p:val>
                                            </p:tav>
                                            <p:tav tm="100000">
                                              <p:val>
                                                <p:strVal val="#ppt_y-.03"/>
                                              </p:val>
                                            </p:tav>
                                          </p:tavLst>
                                        </p:anim>
                                        <p:anim calcmode="lin" valueType="num">
                                          <p:cBhvr>
                                            <p:cTn id="21" dur="50" accel="100000" fill="hold">
                                              <p:stCondLst>
                                                <p:cond delay="450"/>
                                              </p:stCondLst>
                                            </p:cTn>
                                            <p:tgtEl>
                                              <p:spTgt spid="157"/>
                                            </p:tgtEl>
                                            <p:attrNameLst>
                                              <p:attrName>ppt_y</p:attrName>
                                            </p:attrNameLst>
                                          </p:cBhvr>
                                          <p:tavLst>
                                            <p:tav tm="0">
                                              <p:val>
                                                <p:strVal val="#ppt_y-.03"/>
                                              </p:val>
                                            </p:tav>
                                            <p:tav tm="100000">
                                              <p:val>
                                                <p:strVal val="#ppt_y"/>
                                              </p:val>
                                            </p:tav>
                                          </p:tavLst>
                                        </p:anim>
                                      </p:childTnLst>
                                    </p:cTn>
                                  </p:par>
                                  <p:par>
                                    <p:cTn id="22" presetID="37" presetClass="entr" presetSubtype="0" fill="hold" grpId="0" nodeType="withEffect">
                                      <p:stCondLst>
                                        <p:cond delay="250"/>
                                      </p:stCondLst>
                                      <p:childTnLst>
                                        <p:set>
                                          <p:cBhvr>
                                            <p:cTn id="23" dur="1" fill="hold">
                                              <p:stCondLst>
                                                <p:cond delay="0"/>
                                              </p:stCondLst>
                                            </p:cTn>
                                            <p:tgtEl>
                                              <p:spTgt spid="167"/>
                                            </p:tgtEl>
                                            <p:attrNameLst>
                                              <p:attrName>style.visibility</p:attrName>
                                            </p:attrNameLst>
                                          </p:cBhvr>
                                          <p:to>
                                            <p:strVal val="visible"/>
                                          </p:to>
                                        </p:set>
                                        <p:animEffect transition="in" filter="fade">
                                          <p:cBhvr>
                                            <p:cTn id="24" dur="500"/>
                                            <p:tgtEl>
                                              <p:spTgt spid="167"/>
                                            </p:tgtEl>
                                          </p:cBhvr>
                                        </p:animEffect>
                                        <p:anim calcmode="lin" valueType="num">
                                          <p:cBhvr>
                                            <p:cTn id="25" dur="500" fill="hold"/>
                                            <p:tgtEl>
                                              <p:spTgt spid="167"/>
                                            </p:tgtEl>
                                            <p:attrNameLst>
                                              <p:attrName>ppt_x</p:attrName>
                                            </p:attrNameLst>
                                          </p:cBhvr>
                                          <p:tavLst>
                                            <p:tav tm="0">
                                              <p:val>
                                                <p:strVal val="#ppt_x"/>
                                              </p:val>
                                            </p:tav>
                                            <p:tav tm="100000">
                                              <p:val>
                                                <p:strVal val="#ppt_x"/>
                                              </p:val>
                                            </p:tav>
                                          </p:tavLst>
                                        </p:anim>
                                        <p:anim calcmode="lin" valueType="num">
                                          <p:cBhvr>
                                            <p:cTn id="26" dur="450" decel="100000" fill="hold"/>
                                            <p:tgtEl>
                                              <p:spTgt spid="167"/>
                                            </p:tgtEl>
                                            <p:attrNameLst>
                                              <p:attrName>ppt_y</p:attrName>
                                            </p:attrNameLst>
                                          </p:cBhvr>
                                          <p:tavLst>
                                            <p:tav tm="0">
                                              <p:val>
                                                <p:strVal val="#ppt_y+1"/>
                                              </p:val>
                                            </p:tav>
                                            <p:tav tm="100000">
                                              <p:val>
                                                <p:strVal val="#ppt_y-.03"/>
                                              </p:val>
                                            </p:tav>
                                          </p:tavLst>
                                        </p:anim>
                                        <p:anim calcmode="lin" valueType="num">
                                          <p:cBhvr>
                                            <p:cTn id="27" dur="50" accel="100000" fill="hold">
                                              <p:stCondLst>
                                                <p:cond delay="450"/>
                                              </p:stCondLst>
                                            </p:cTn>
                                            <p:tgtEl>
                                              <p:spTgt spid="167"/>
                                            </p:tgtEl>
                                            <p:attrNameLst>
                                              <p:attrName>ppt_y</p:attrName>
                                            </p:attrNameLst>
                                          </p:cBhvr>
                                          <p:tavLst>
                                            <p:tav tm="0">
                                              <p:val>
                                                <p:strVal val="#ppt_y-.03"/>
                                              </p:val>
                                            </p:tav>
                                            <p:tav tm="100000">
                                              <p:val>
                                                <p:strVal val="#ppt_y"/>
                                              </p:val>
                                            </p:tav>
                                          </p:tavLst>
                                        </p:anim>
                                      </p:childTnLst>
                                    </p:cTn>
                                  </p:par>
                                  <p:par>
                                    <p:cTn id="28" presetID="2" presetClass="entr" presetSubtype="9" fill="hold" nodeType="withEffect">
                                      <p:stCondLst>
                                        <p:cond delay="500"/>
                                      </p:stCondLst>
                                      <p:childTnLst>
                                        <p:set>
                                          <p:cBhvr>
                                            <p:cTn id="29" dur="1" fill="hold">
                                              <p:stCondLst>
                                                <p:cond delay="0"/>
                                              </p:stCondLst>
                                            </p:cTn>
                                            <p:tgtEl>
                                              <p:spTgt spid="158"/>
                                            </p:tgtEl>
                                            <p:attrNameLst>
                                              <p:attrName>style.visibility</p:attrName>
                                            </p:attrNameLst>
                                          </p:cBhvr>
                                          <p:to>
                                            <p:strVal val="visible"/>
                                          </p:to>
                                        </p:set>
                                        <p:anim calcmode="lin" valueType="num">
                                          <p:cBhvr additive="base">
                                            <p:cTn id="30" dur="500" fill="hold"/>
                                            <p:tgtEl>
                                              <p:spTgt spid="158"/>
                                            </p:tgtEl>
                                            <p:attrNameLst>
                                              <p:attrName>ppt_x</p:attrName>
                                            </p:attrNameLst>
                                          </p:cBhvr>
                                          <p:tavLst>
                                            <p:tav tm="0">
                                              <p:val>
                                                <p:strVal val="0-#ppt_w/2"/>
                                              </p:val>
                                            </p:tav>
                                            <p:tav tm="100000">
                                              <p:val>
                                                <p:strVal val="#ppt_x"/>
                                              </p:val>
                                            </p:tav>
                                          </p:tavLst>
                                        </p:anim>
                                        <p:anim calcmode="lin" valueType="num">
                                          <p:cBhvr additive="base">
                                            <p:cTn id="31" dur="500" fill="hold"/>
                                            <p:tgtEl>
                                              <p:spTgt spid="158"/>
                                            </p:tgtEl>
                                            <p:attrNameLst>
                                              <p:attrName>ppt_y</p:attrName>
                                            </p:attrNameLst>
                                          </p:cBhvr>
                                          <p:tavLst>
                                            <p:tav tm="0">
                                              <p:val>
                                                <p:strVal val="0-#ppt_h/2"/>
                                              </p:val>
                                            </p:tav>
                                            <p:tav tm="100000">
                                              <p:val>
                                                <p:strVal val="#ppt_y"/>
                                              </p:val>
                                            </p:tav>
                                          </p:tavLst>
                                        </p:anim>
                                      </p:childTnLst>
                                    </p:cTn>
                                  </p:par>
                                  <p:par>
                                    <p:cTn id="32" presetID="2" presetClass="entr" presetSubtype="3" fill="hold" nodeType="withEffect">
                                      <p:stCondLst>
                                        <p:cond delay="500"/>
                                      </p:stCondLst>
                                      <p:childTnLst>
                                        <p:set>
                                          <p:cBhvr>
                                            <p:cTn id="33" dur="1" fill="hold">
                                              <p:stCondLst>
                                                <p:cond delay="0"/>
                                              </p:stCondLst>
                                            </p:cTn>
                                            <p:tgtEl>
                                              <p:spTgt spid="168"/>
                                            </p:tgtEl>
                                            <p:attrNameLst>
                                              <p:attrName>style.visibility</p:attrName>
                                            </p:attrNameLst>
                                          </p:cBhvr>
                                          <p:to>
                                            <p:strVal val="visible"/>
                                          </p:to>
                                        </p:set>
                                        <p:anim calcmode="lin" valueType="num">
                                          <p:cBhvr additive="base">
                                            <p:cTn id="34" dur="500" fill="hold"/>
                                            <p:tgtEl>
                                              <p:spTgt spid="168"/>
                                            </p:tgtEl>
                                            <p:attrNameLst>
                                              <p:attrName>ppt_x</p:attrName>
                                            </p:attrNameLst>
                                          </p:cBhvr>
                                          <p:tavLst>
                                            <p:tav tm="0">
                                              <p:val>
                                                <p:strVal val="1+#ppt_w/2"/>
                                              </p:val>
                                            </p:tav>
                                            <p:tav tm="100000">
                                              <p:val>
                                                <p:strVal val="#ppt_x"/>
                                              </p:val>
                                            </p:tav>
                                          </p:tavLst>
                                        </p:anim>
                                        <p:anim calcmode="lin" valueType="num">
                                          <p:cBhvr additive="base">
                                            <p:cTn id="35" dur="500" fill="hold"/>
                                            <p:tgtEl>
                                              <p:spTgt spid="168"/>
                                            </p:tgtEl>
                                            <p:attrNameLst>
                                              <p:attrName>ppt_y</p:attrName>
                                            </p:attrNameLst>
                                          </p:cBhvr>
                                          <p:tavLst>
                                            <p:tav tm="0">
                                              <p:val>
                                                <p:strVal val="0-#ppt_h/2"/>
                                              </p:val>
                                            </p:tav>
                                            <p:tav tm="100000">
                                              <p:val>
                                                <p:strVal val="#ppt_y"/>
                                              </p:val>
                                            </p:tav>
                                          </p:tavLst>
                                        </p:anim>
                                      </p:childTnLst>
                                    </p:cTn>
                                  </p:par>
                                  <p:par>
                                    <p:cTn id="36" presetID="2" presetClass="entr" presetSubtype="4" fill="hold" nodeType="withEffect">
                                      <p:stCondLst>
                                        <p:cond delay="500"/>
                                      </p:stCondLst>
                                      <p:childTnLst>
                                        <p:set>
                                          <p:cBhvr>
                                            <p:cTn id="37" dur="1" fill="hold">
                                              <p:stCondLst>
                                                <p:cond delay="0"/>
                                              </p:stCondLst>
                                            </p:cTn>
                                            <p:tgtEl>
                                              <p:spTgt spid="163"/>
                                            </p:tgtEl>
                                            <p:attrNameLst>
                                              <p:attrName>style.visibility</p:attrName>
                                            </p:attrNameLst>
                                          </p:cBhvr>
                                          <p:to>
                                            <p:strVal val="visible"/>
                                          </p:to>
                                        </p:set>
                                        <p:anim calcmode="lin" valueType="num">
                                          <p:cBhvr additive="base">
                                            <p:cTn id="38" dur="500" fill="hold"/>
                                            <p:tgtEl>
                                              <p:spTgt spid="163"/>
                                            </p:tgtEl>
                                            <p:attrNameLst>
                                              <p:attrName>ppt_x</p:attrName>
                                            </p:attrNameLst>
                                          </p:cBhvr>
                                          <p:tavLst>
                                            <p:tav tm="0">
                                              <p:val>
                                                <p:strVal val="#ppt_x"/>
                                              </p:val>
                                            </p:tav>
                                            <p:tav tm="100000">
                                              <p:val>
                                                <p:strVal val="#ppt_x"/>
                                              </p:val>
                                            </p:tav>
                                          </p:tavLst>
                                        </p:anim>
                                        <p:anim calcmode="lin" valueType="num">
                                          <p:cBhvr additive="base">
                                            <p:cTn id="39" dur="500" fill="hold"/>
                                            <p:tgtEl>
                                              <p:spTgt spid="16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7" grpId="0" animBg="1"/>
          <p:bldP spid="162" grpId="0" animBg="1"/>
          <p:bldP spid="167" grpId="0" animBg="1"/>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目前现状</a:t>
            </a:r>
            <a:endParaRPr lang="zh-CN" altLang="en-US" dirty="0"/>
          </a:p>
        </p:txBody>
      </p:sp>
      <p:grpSp>
        <p:nvGrpSpPr>
          <p:cNvPr id="3" name="组合 2"/>
          <p:cNvGrpSpPr/>
          <p:nvPr/>
        </p:nvGrpSpPr>
        <p:grpSpPr>
          <a:xfrm>
            <a:off x="1620185" y="817540"/>
            <a:ext cx="4690459" cy="4014748"/>
            <a:chOff x="1243649" y="1306887"/>
            <a:chExt cx="6153580" cy="5266736"/>
          </a:xfrm>
          <a:solidFill>
            <a:schemeClr val="bg1">
              <a:lumMod val="75000"/>
            </a:schemeClr>
          </a:solidFill>
        </p:grpSpPr>
        <p:sp>
          <p:nvSpPr>
            <p:cNvPr id="4" name="任意多边形 3"/>
            <p:cNvSpPr/>
            <p:nvPr/>
          </p:nvSpPr>
          <p:spPr bwMode="gray">
            <a:xfrm>
              <a:off x="3611263" y="4109462"/>
              <a:ext cx="1445846" cy="1188744"/>
            </a:xfrm>
            <a:custGeom>
              <a:avLst/>
              <a:gdLst>
                <a:gd name="connsiteX0" fmla="*/ 1597670 w 5621432"/>
                <a:gd name="connsiteY0" fmla="*/ 4265814 h 4315196"/>
                <a:gd name="connsiteX1" fmla="*/ 1601110 w 5621432"/>
                <a:gd name="connsiteY1" fmla="*/ 4267402 h 4315196"/>
                <a:gd name="connsiteX2" fmla="*/ 1601110 w 5621432"/>
                <a:gd name="connsiteY2" fmla="*/ 4315196 h 4315196"/>
                <a:gd name="connsiteX3" fmla="*/ 1597670 w 5621432"/>
                <a:gd name="connsiteY3" fmla="*/ 4315196 h 4315196"/>
                <a:gd name="connsiteX4" fmla="*/ 1479324 w 5621432"/>
                <a:gd name="connsiteY4" fmla="*/ 3933314 h 4315196"/>
                <a:gd name="connsiteX5" fmla="*/ 1482764 w 5621432"/>
                <a:gd name="connsiteY5" fmla="*/ 3939665 h 4315196"/>
                <a:gd name="connsiteX6" fmla="*/ 1482764 w 5621432"/>
                <a:gd name="connsiteY6" fmla="*/ 4207538 h 4315196"/>
                <a:gd name="connsiteX7" fmla="*/ 1479324 w 5621432"/>
                <a:gd name="connsiteY7" fmla="*/ 4205951 h 4315196"/>
                <a:gd name="connsiteX8" fmla="*/ 3551353 w 5621432"/>
                <a:gd name="connsiteY8" fmla="*/ 3386610 h 4315196"/>
                <a:gd name="connsiteX9" fmla="*/ 3727897 w 5621432"/>
                <a:gd name="connsiteY9" fmla="*/ 3386610 h 4315196"/>
                <a:gd name="connsiteX10" fmla="*/ 3729746 w 5621432"/>
                <a:gd name="connsiteY10" fmla="*/ 3393438 h 4315196"/>
                <a:gd name="connsiteX11" fmla="*/ 3553818 w 5621432"/>
                <a:gd name="connsiteY11" fmla="*/ 3393438 h 4315196"/>
                <a:gd name="connsiteX12" fmla="*/ 1005046 w 5621432"/>
                <a:gd name="connsiteY12" fmla="*/ 3223568 h 4315196"/>
                <a:gd name="connsiteX13" fmla="*/ 1009381 w 5621432"/>
                <a:gd name="connsiteY13" fmla="*/ 3229570 h 4315196"/>
                <a:gd name="connsiteX14" fmla="*/ 951103 w 5621432"/>
                <a:gd name="connsiteY14" fmla="*/ 3283367 h 4315196"/>
                <a:gd name="connsiteX15" fmla="*/ 946768 w 5621432"/>
                <a:gd name="connsiteY15" fmla="*/ 3277364 h 4315196"/>
                <a:gd name="connsiteX16" fmla="*/ 2899475 w 5621432"/>
                <a:gd name="connsiteY16" fmla="*/ 3120324 h 4315196"/>
                <a:gd name="connsiteX17" fmla="*/ 2902915 w 5621432"/>
                <a:gd name="connsiteY17" fmla="*/ 3120324 h 4315196"/>
                <a:gd name="connsiteX18" fmla="*/ 2902915 w 5621432"/>
                <a:gd name="connsiteY18" fmla="*/ 3443350 h 4315196"/>
                <a:gd name="connsiteX19" fmla="*/ 2899475 w 5621432"/>
                <a:gd name="connsiteY19" fmla="*/ 3441233 h 4315196"/>
                <a:gd name="connsiteX20" fmla="*/ 532481 w 5621432"/>
                <a:gd name="connsiteY20" fmla="*/ 1695265 h 4315196"/>
                <a:gd name="connsiteX21" fmla="*/ 535997 w 5621432"/>
                <a:gd name="connsiteY21" fmla="*/ 1700133 h 4315196"/>
                <a:gd name="connsiteX22" fmla="*/ 477156 w 5621432"/>
                <a:gd name="connsiteY22" fmla="*/ 3221001 h 4315196"/>
                <a:gd name="connsiteX23" fmla="*/ 473384 w 5621432"/>
                <a:gd name="connsiteY23" fmla="*/ 3222742 h 4315196"/>
                <a:gd name="connsiteX24" fmla="*/ 531945 w 5621432"/>
                <a:gd name="connsiteY24" fmla="*/ 1475097 h 4315196"/>
                <a:gd name="connsiteX25" fmla="*/ 535997 w 5621432"/>
                <a:gd name="connsiteY25" fmla="*/ 1481642 h 4315196"/>
                <a:gd name="connsiteX26" fmla="*/ 418770 w 5621432"/>
                <a:gd name="connsiteY26" fmla="*/ 1535749 h 4315196"/>
                <a:gd name="connsiteX27" fmla="*/ 414211 w 5621432"/>
                <a:gd name="connsiteY27" fmla="*/ 1529437 h 4315196"/>
                <a:gd name="connsiteX28" fmla="*/ 295865 w 5621432"/>
                <a:gd name="connsiteY28" fmla="*/ 932240 h 4315196"/>
                <a:gd name="connsiteX29" fmla="*/ 299305 w 5621432"/>
                <a:gd name="connsiteY29" fmla="*/ 935415 h 4315196"/>
                <a:gd name="connsiteX30" fmla="*/ 299305 w 5621432"/>
                <a:gd name="connsiteY30" fmla="*/ 1098012 h 4315196"/>
                <a:gd name="connsiteX31" fmla="*/ 295865 w 5621432"/>
                <a:gd name="connsiteY31" fmla="*/ 1092455 h 4315196"/>
                <a:gd name="connsiteX32" fmla="*/ 3668724 w 5621432"/>
                <a:gd name="connsiteY32" fmla="*/ 873964 h 4315196"/>
                <a:gd name="connsiteX33" fmla="*/ 3787070 w 5621432"/>
                <a:gd name="connsiteY33" fmla="*/ 928587 h 4315196"/>
                <a:gd name="connsiteX34" fmla="*/ 3846243 w 5621432"/>
                <a:gd name="connsiteY34" fmla="*/ 1037832 h 4315196"/>
                <a:gd name="connsiteX35" fmla="*/ 4082934 w 5621432"/>
                <a:gd name="connsiteY35" fmla="*/ 983209 h 4315196"/>
                <a:gd name="connsiteX36" fmla="*/ 4378799 w 5621432"/>
                <a:gd name="connsiteY36" fmla="*/ 1201700 h 4315196"/>
                <a:gd name="connsiteX37" fmla="*/ 4615491 w 5621432"/>
                <a:gd name="connsiteY37" fmla="*/ 1256323 h 4315196"/>
                <a:gd name="connsiteX38" fmla="*/ 4852183 w 5621432"/>
                <a:gd name="connsiteY38" fmla="*/ 1310946 h 4315196"/>
                <a:gd name="connsiteX39" fmla="*/ 5207221 w 5621432"/>
                <a:gd name="connsiteY39" fmla="*/ 1529437 h 4315196"/>
                <a:gd name="connsiteX40" fmla="*/ 5384740 w 5621432"/>
                <a:gd name="connsiteY40" fmla="*/ 1584060 h 4315196"/>
                <a:gd name="connsiteX41" fmla="*/ 5621432 w 5621432"/>
                <a:gd name="connsiteY41" fmla="*/ 1747928 h 4315196"/>
                <a:gd name="connsiteX42" fmla="*/ 5621432 w 5621432"/>
                <a:gd name="connsiteY42" fmla="*/ 2021041 h 4315196"/>
                <a:gd name="connsiteX43" fmla="*/ 5503086 w 5621432"/>
                <a:gd name="connsiteY43" fmla="*/ 2021041 h 4315196"/>
                <a:gd name="connsiteX44" fmla="*/ 5266394 w 5621432"/>
                <a:gd name="connsiteY44" fmla="*/ 2130287 h 4315196"/>
                <a:gd name="connsiteX45" fmla="*/ 4911356 w 5621432"/>
                <a:gd name="connsiteY45" fmla="*/ 2130287 h 4315196"/>
                <a:gd name="connsiteX46" fmla="*/ 4793010 w 5621432"/>
                <a:gd name="connsiteY46" fmla="*/ 2239532 h 4315196"/>
                <a:gd name="connsiteX47" fmla="*/ 4793010 w 5621432"/>
                <a:gd name="connsiteY47" fmla="*/ 2294155 h 4315196"/>
                <a:gd name="connsiteX48" fmla="*/ 4852183 w 5621432"/>
                <a:gd name="connsiteY48" fmla="*/ 2403401 h 4315196"/>
                <a:gd name="connsiteX49" fmla="*/ 4852183 w 5621432"/>
                <a:gd name="connsiteY49" fmla="*/ 2458023 h 4315196"/>
                <a:gd name="connsiteX50" fmla="*/ 4793010 w 5621432"/>
                <a:gd name="connsiteY50" fmla="*/ 2567269 h 4315196"/>
                <a:gd name="connsiteX51" fmla="*/ 4852183 w 5621432"/>
                <a:gd name="connsiteY51" fmla="*/ 2567269 h 4315196"/>
                <a:gd name="connsiteX52" fmla="*/ 5148048 w 5621432"/>
                <a:gd name="connsiteY52" fmla="*/ 2895005 h 4315196"/>
                <a:gd name="connsiteX53" fmla="*/ 5207221 w 5621432"/>
                <a:gd name="connsiteY53" fmla="*/ 3113496 h 4315196"/>
                <a:gd name="connsiteX54" fmla="*/ 5148048 w 5621432"/>
                <a:gd name="connsiteY54" fmla="*/ 3277364 h 4315196"/>
                <a:gd name="connsiteX55" fmla="*/ 5148048 w 5621432"/>
                <a:gd name="connsiteY55" fmla="*/ 3331987 h 4315196"/>
                <a:gd name="connsiteX56" fmla="*/ 5088875 w 5621432"/>
                <a:gd name="connsiteY56" fmla="*/ 3441233 h 4315196"/>
                <a:gd name="connsiteX57" fmla="*/ 4970529 w 5621432"/>
                <a:gd name="connsiteY57" fmla="*/ 3441233 h 4315196"/>
                <a:gd name="connsiteX58" fmla="*/ 4911356 w 5621432"/>
                <a:gd name="connsiteY58" fmla="*/ 3331987 h 4315196"/>
                <a:gd name="connsiteX59" fmla="*/ 4852183 w 5621432"/>
                <a:gd name="connsiteY59" fmla="*/ 3331987 h 4315196"/>
                <a:gd name="connsiteX60" fmla="*/ 4674664 w 5621432"/>
                <a:gd name="connsiteY60" fmla="*/ 2949628 h 4315196"/>
                <a:gd name="connsiteX61" fmla="*/ 4497145 w 5621432"/>
                <a:gd name="connsiteY61" fmla="*/ 2949628 h 4315196"/>
                <a:gd name="connsiteX62" fmla="*/ 4378799 w 5621432"/>
                <a:gd name="connsiteY62" fmla="*/ 2840382 h 4315196"/>
                <a:gd name="connsiteX63" fmla="*/ 4319626 w 5621432"/>
                <a:gd name="connsiteY63" fmla="*/ 2895005 h 4315196"/>
                <a:gd name="connsiteX64" fmla="*/ 4260454 w 5621432"/>
                <a:gd name="connsiteY64" fmla="*/ 3113496 h 4315196"/>
                <a:gd name="connsiteX65" fmla="*/ 4082934 w 5621432"/>
                <a:gd name="connsiteY65" fmla="*/ 3004251 h 4315196"/>
                <a:gd name="connsiteX66" fmla="*/ 4082934 w 5621432"/>
                <a:gd name="connsiteY66" fmla="*/ 3168119 h 4315196"/>
                <a:gd name="connsiteX67" fmla="*/ 3964589 w 5621432"/>
                <a:gd name="connsiteY67" fmla="*/ 3222742 h 4315196"/>
                <a:gd name="connsiteX68" fmla="*/ 3905416 w 5621432"/>
                <a:gd name="connsiteY68" fmla="*/ 3168119 h 4315196"/>
                <a:gd name="connsiteX69" fmla="*/ 3787070 w 5621432"/>
                <a:gd name="connsiteY69" fmla="*/ 3168119 h 4315196"/>
                <a:gd name="connsiteX70" fmla="*/ 3734248 w 5621432"/>
                <a:gd name="connsiteY70" fmla="*/ 3151866 h 4315196"/>
                <a:gd name="connsiteX71" fmla="*/ 3723828 w 5621432"/>
                <a:gd name="connsiteY71" fmla="*/ 3131027 h 4315196"/>
                <a:gd name="connsiteX72" fmla="*/ 3638103 w 5621432"/>
                <a:gd name="connsiteY72" fmla="*/ 3035777 h 4315196"/>
                <a:gd name="connsiteX73" fmla="*/ 3561903 w 5621432"/>
                <a:gd name="connsiteY73" fmla="*/ 3073877 h 4315196"/>
                <a:gd name="connsiteX74" fmla="*/ 3495228 w 5621432"/>
                <a:gd name="connsiteY74" fmla="*/ 2997677 h 4315196"/>
                <a:gd name="connsiteX75" fmla="*/ 3438078 w 5621432"/>
                <a:gd name="connsiteY75" fmla="*/ 2892902 h 4315196"/>
                <a:gd name="connsiteX76" fmla="*/ 3323778 w 5621432"/>
                <a:gd name="connsiteY76" fmla="*/ 2854802 h 4315196"/>
                <a:gd name="connsiteX77" fmla="*/ 3285678 w 5621432"/>
                <a:gd name="connsiteY77" fmla="*/ 2778602 h 4315196"/>
                <a:gd name="connsiteX78" fmla="*/ 3266628 w 5621432"/>
                <a:gd name="connsiteY78" fmla="*/ 2673827 h 4315196"/>
                <a:gd name="connsiteX79" fmla="*/ 3342828 w 5621432"/>
                <a:gd name="connsiteY79" fmla="*/ 2607152 h 4315196"/>
                <a:gd name="connsiteX80" fmla="*/ 3457128 w 5621432"/>
                <a:gd name="connsiteY80" fmla="*/ 2530952 h 4315196"/>
                <a:gd name="connsiteX81" fmla="*/ 3428553 w 5621432"/>
                <a:gd name="connsiteY81" fmla="*/ 2435702 h 4315196"/>
                <a:gd name="connsiteX82" fmla="*/ 3352353 w 5621432"/>
                <a:gd name="connsiteY82" fmla="*/ 2349977 h 4315196"/>
                <a:gd name="connsiteX83" fmla="*/ 3466653 w 5621432"/>
                <a:gd name="connsiteY83" fmla="*/ 2302352 h 4315196"/>
                <a:gd name="connsiteX84" fmla="*/ 3466653 w 5621432"/>
                <a:gd name="connsiteY84" fmla="*/ 2254727 h 4315196"/>
                <a:gd name="connsiteX85" fmla="*/ 3580953 w 5621432"/>
                <a:gd name="connsiteY85" fmla="*/ 2235677 h 4315196"/>
                <a:gd name="connsiteX86" fmla="*/ 3733353 w 5621432"/>
                <a:gd name="connsiteY86" fmla="*/ 2340452 h 4315196"/>
                <a:gd name="connsiteX87" fmla="*/ 3800028 w 5621432"/>
                <a:gd name="connsiteY87" fmla="*/ 2330927 h 4315196"/>
                <a:gd name="connsiteX88" fmla="*/ 3923853 w 5621432"/>
                <a:gd name="connsiteY88" fmla="*/ 2283302 h 4315196"/>
                <a:gd name="connsiteX89" fmla="*/ 3961953 w 5621432"/>
                <a:gd name="connsiteY89" fmla="*/ 2369027 h 4315196"/>
                <a:gd name="connsiteX90" fmla="*/ 4038153 w 5621432"/>
                <a:gd name="connsiteY90" fmla="*/ 2426177 h 4315196"/>
                <a:gd name="connsiteX91" fmla="*/ 4123878 w 5621432"/>
                <a:gd name="connsiteY91" fmla="*/ 2407127 h 4315196"/>
                <a:gd name="connsiteX92" fmla="*/ 4200078 w 5621432"/>
                <a:gd name="connsiteY92" fmla="*/ 2340452 h 4315196"/>
                <a:gd name="connsiteX93" fmla="*/ 4247703 w 5621432"/>
                <a:gd name="connsiteY93" fmla="*/ 2216627 h 4315196"/>
                <a:gd name="connsiteX94" fmla="*/ 4285803 w 5621432"/>
                <a:gd name="connsiteY94" fmla="*/ 2149952 h 4315196"/>
                <a:gd name="connsiteX95" fmla="*/ 4257228 w 5621432"/>
                <a:gd name="connsiteY95" fmla="*/ 2092802 h 4315196"/>
                <a:gd name="connsiteX96" fmla="*/ 4304853 w 5621432"/>
                <a:gd name="connsiteY96" fmla="*/ 2016602 h 4315196"/>
                <a:gd name="connsiteX97" fmla="*/ 4371528 w 5621432"/>
                <a:gd name="connsiteY97" fmla="*/ 2026127 h 4315196"/>
                <a:gd name="connsiteX98" fmla="*/ 4447728 w 5621432"/>
                <a:gd name="connsiteY98" fmla="*/ 1988027 h 4315196"/>
                <a:gd name="connsiteX99" fmla="*/ 4495353 w 5621432"/>
                <a:gd name="connsiteY99" fmla="*/ 2035652 h 4315196"/>
                <a:gd name="connsiteX100" fmla="*/ 4533453 w 5621432"/>
                <a:gd name="connsiteY100" fmla="*/ 2016602 h 4315196"/>
                <a:gd name="connsiteX101" fmla="*/ 4523928 w 5621432"/>
                <a:gd name="connsiteY101" fmla="*/ 1959452 h 4315196"/>
                <a:gd name="connsiteX102" fmla="*/ 4562028 w 5621432"/>
                <a:gd name="connsiteY102" fmla="*/ 1911827 h 4315196"/>
                <a:gd name="connsiteX103" fmla="*/ 4562028 w 5621432"/>
                <a:gd name="connsiteY103" fmla="*/ 1835627 h 4315196"/>
                <a:gd name="connsiteX104" fmla="*/ 4619178 w 5621432"/>
                <a:gd name="connsiteY104" fmla="*/ 1788002 h 4315196"/>
                <a:gd name="connsiteX105" fmla="*/ 4600128 w 5621432"/>
                <a:gd name="connsiteY105" fmla="*/ 1759427 h 4315196"/>
                <a:gd name="connsiteX106" fmla="*/ 4657278 w 5621432"/>
                <a:gd name="connsiteY106" fmla="*/ 1711802 h 4315196"/>
                <a:gd name="connsiteX107" fmla="*/ 4666803 w 5621432"/>
                <a:gd name="connsiteY107" fmla="*/ 1673702 h 4315196"/>
                <a:gd name="connsiteX108" fmla="*/ 4733478 w 5621432"/>
                <a:gd name="connsiteY108" fmla="*/ 1664177 h 4315196"/>
                <a:gd name="connsiteX109" fmla="*/ 4771578 w 5621432"/>
                <a:gd name="connsiteY109" fmla="*/ 1635602 h 4315196"/>
                <a:gd name="connsiteX110" fmla="*/ 4819203 w 5621432"/>
                <a:gd name="connsiteY110" fmla="*/ 1587977 h 4315196"/>
                <a:gd name="connsiteX111" fmla="*/ 4800153 w 5621432"/>
                <a:gd name="connsiteY111" fmla="*/ 1559402 h 4315196"/>
                <a:gd name="connsiteX112" fmla="*/ 4723953 w 5621432"/>
                <a:gd name="connsiteY112" fmla="*/ 1483202 h 4315196"/>
                <a:gd name="connsiteX113" fmla="*/ 4685853 w 5621432"/>
                <a:gd name="connsiteY113" fmla="*/ 1435577 h 4315196"/>
                <a:gd name="connsiteX114" fmla="*/ 4723953 w 5621432"/>
                <a:gd name="connsiteY114" fmla="*/ 1416527 h 4315196"/>
                <a:gd name="connsiteX115" fmla="*/ 4733478 w 5621432"/>
                <a:gd name="connsiteY115" fmla="*/ 1378427 h 4315196"/>
                <a:gd name="connsiteX116" fmla="*/ 4762053 w 5621432"/>
                <a:gd name="connsiteY116" fmla="*/ 1321277 h 4315196"/>
                <a:gd name="connsiteX117" fmla="*/ 4883954 w 5621432"/>
                <a:gd name="connsiteY117" fmla="*/ 1335209 h 4315196"/>
                <a:gd name="connsiteX118" fmla="*/ 4855623 w 5621432"/>
                <a:gd name="connsiteY118" fmla="*/ 1317774 h 4315196"/>
                <a:gd name="connsiteX119" fmla="*/ 4618931 w 5621432"/>
                <a:gd name="connsiteY119" fmla="*/ 1263151 h 4315196"/>
                <a:gd name="connsiteX120" fmla="*/ 4382239 w 5621432"/>
                <a:gd name="connsiteY120" fmla="*/ 1208528 h 4315196"/>
                <a:gd name="connsiteX121" fmla="*/ 4086374 w 5621432"/>
                <a:gd name="connsiteY121" fmla="*/ 990037 h 4315196"/>
                <a:gd name="connsiteX122" fmla="*/ 3849683 w 5621432"/>
                <a:gd name="connsiteY122" fmla="*/ 1044660 h 4315196"/>
                <a:gd name="connsiteX123" fmla="*/ 3790510 w 5621432"/>
                <a:gd name="connsiteY123" fmla="*/ 935415 h 4315196"/>
                <a:gd name="connsiteX124" fmla="*/ 3672164 w 5621432"/>
                <a:gd name="connsiteY124" fmla="*/ 880792 h 4315196"/>
                <a:gd name="connsiteX125" fmla="*/ 3494645 w 5621432"/>
                <a:gd name="connsiteY125" fmla="*/ 1099283 h 4315196"/>
                <a:gd name="connsiteX126" fmla="*/ 3198780 w 5621432"/>
                <a:gd name="connsiteY126" fmla="*/ 1044660 h 4315196"/>
                <a:gd name="connsiteX127" fmla="*/ 3080434 w 5621432"/>
                <a:gd name="connsiteY127" fmla="*/ 935415 h 4315196"/>
                <a:gd name="connsiteX128" fmla="*/ 3078456 w 5621432"/>
                <a:gd name="connsiteY128" fmla="*/ 929936 h 4315196"/>
                <a:gd name="connsiteX129" fmla="*/ 3195340 w 5621432"/>
                <a:gd name="connsiteY129" fmla="*/ 1037832 h 4315196"/>
                <a:gd name="connsiteX130" fmla="*/ 3491205 w 5621432"/>
                <a:gd name="connsiteY130" fmla="*/ 1092455 h 4315196"/>
                <a:gd name="connsiteX131" fmla="*/ 2545655 w 5621432"/>
                <a:gd name="connsiteY131" fmla="*/ 328411 h 4315196"/>
                <a:gd name="connsiteX132" fmla="*/ 2840302 w 5621432"/>
                <a:gd name="connsiteY132" fmla="*/ 491605 h 4315196"/>
                <a:gd name="connsiteX133" fmla="*/ 2958648 w 5621432"/>
                <a:gd name="connsiteY133" fmla="*/ 491605 h 4315196"/>
                <a:gd name="connsiteX134" fmla="*/ 2958648 w 5621432"/>
                <a:gd name="connsiteY134" fmla="*/ 498433 h 4315196"/>
                <a:gd name="connsiteX135" fmla="*/ 2843742 w 5621432"/>
                <a:gd name="connsiteY135" fmla="*/ 498433 h 4315196"/>
                <a:gd name="connsiteX136" fmla="*/ 2547877 w 5621432"/>
                <a:gd name="connsiteY136" fmla="*/ 334565 h 4315196"/>
                <a:gd name="connsiteX137" fmla="*/ 177347 w 5621432"/>
                <a:gd name="connsiteY137" fmla="*/ 327896 h 4315196"/>
                <a:gd name="connsiteX138" fmla="*/ 180959 w 5621432"/>
                <a:gd name="connsiteY138" fmla="*/ 334565 h 4315196"/>
                <a:gd name="connsiteX139" fmla="*/ 62613 w 5621432"/>
                <a:gd name="connsiteY139" fmla="*/ 443810 h 4315196"/>
                <a:gd name="connsiteX140" fmla="*/ 3440 w 5621432"/>
                <a:gd name="connsiteY140" fmla="*/ 662301 h 4315196"/>
                <a:gd name="connsiteX141" fmla="*/ 3440 w 5621432"/>
                <a:gd name="connsiteY141" fmla="*/ 711683 h 4315196"/>
                <a:gd name="connsiteX142" fmla="*/ 0 w 5621432"/>
                <a:gd name="connsiteY142" fmla="*/ 710096 h 4315196"/>
                <a:gd name="connsiteX143" fmla="*/ 0 w 5621432"/>
                <a:gd name="connsiteY143" fmla="*/ 655473 h 4315196"/>
                <a:gd name="connsiteX144" fmla="*/ 59173 w 5621432"/>
                <a:gd name="connsiteY144" fmla="*/ 436982 h 4315196"/>
                <a:gd name="connsiteX145" fmla="*/ 2485265 w 5621432"/>
                <a:gd name="connsiteY145" fmla="*/ 163868 h 4315196"/>
                <a:gd name="connsiteX146" fmla="*/ 2487869 w 5621432"/>
                <a:gd name="connsiteY146" fmla="*/ 171082 h 4315196"/>
                <a:gd name="connsiteX147" fmla="*/ 2370359 w 5621432"/>
                <a:gd name="connsiteY147" fmla="*/ 225319 h 4315196"/>
                <a:gd name="connsiteX148" fmla="*/ 2192840 w 5621432"/>
                <a:gd name="connsiteY148" fmla="*/ 225319 h 4315196"/>
                <a:gd name="connsiteX149" fmla="*/ 2192840 w 5621432"/>
                <a:gd name="connsiteY149" fmla="*/ 279942 h 4315196"/>
                <a:gd name="connsiteX150" fmla="*/ 2252013 w 5621432"/>
                <a:gd name="connsiteY150" fmla="*/ 498433 h 4315196"/>
                <a:gd name="connsiteX151" fmla="*/ 2133667 w 5621432"/>
                <a:gd name="connsiteY151" fmla="*/ 662301 h 4315196"/>
                <a:gd name="connsiteX152" fmla="*/ 1896975 w 5621432"/>
                <a:gd name="connsiteY152" fmla="*/ 607678 h 4315196"/>
                <a:gd name="connsiteX153" fmla="*/ 1660283 w 5621432"/>
                <a:gd name="connsiteY153" fmla="*/ 662301 h 4315196"/>
                <a:gd name="connsiteX154" fmla="*/ 1601110 w 5621432"/>
                <a:gd name="connsiteY154" fmla="*/ 880792 h 4315196"/>
                <a:gd name="connsiteX155" fmla="*/ 1305245 w 5621432"/>
                <a:gd name="connsiteY155" fmla="*/ 880792 h 4315196"/>
                <a:gd name="connsiteX156" fmla="*/ 1186899 w 5621432"/>
                <a:gd name="connsiteY156" fmla="*/ 771546 h 4315196"/>
                <a:gd name="connsiteX157" fmla="*/ 1127727 w 5621432"/>
                <a:gd name="connsiteY157" fmla="*/ 716924 h 4315196"/>
                <a:gd name="connsiteX158" fmla="*/ 1127727 w 5621432"/>
                <a:gd name="connsiteY158" fmla="*/ 771546 h 4315196"/>
                <a:gd name="connsiteX159" fmla="*/ 950208 w 5621432"/>
                <a:gd name="connsiteY159" fmla="*/ 826169 h 4315196"/>
                <a:gd name="connsiteX160" fmla="*/ 772689 w 5621432"/>
                <a:gd name="connsiteY160" fmla="*/ 553056 h 4315196"/>
                <a:gd name="connsiteX161" fmla="*/ 654343 w 5621432"/>
                <a:gd name="connsiteY161" fmla="*/ 553056 h 4315196"/>
                <a:gd name="connsiteX162" fmla="*/ 654343 w 5621432"/>
                <a:gd name="connsiteY162" fmla="*/ 546228 h 4315196"/>
                <a:gd name="connsiteX163" fmla="*/ 769249 w 5621432"/>
                <a:gd name="connsiteY163" fmla="*/ 546228 h 4315196"/>
                <a:gd name="connsiteX164" fmla="*/ 946768 w 5621432"/>
                <a:gd name="connsiteY164" fmla="*/ 819341 h 4315196"/>
                <a:gd name="connsiteX165" fmla="*/ 1124286 w 5621432"/>
                <a:gd name="connsiteY165" fmla="*/ 764718 h 4315196"/>
                <a:gd name="connsiteX166" fmla="*/ 1124286 w 5621432"/>
                <a:gd name="connsiteY166" fmla="*/ 710096 h 4315196"/>
                <a:gd name="connsiteX167" fmla="*/ 1183459 w 5621432"/>
                <a:gd name="connsiteY167" fmla="*/ 764718 h 4315196"/>
                <a:gd name="connsiteX168" fmla="*/ 1301805 w 5621432"/>
                <a:gd name="connsiteY168" fmla="*/ 873964 h 4315196"/>
                <a:gd name="connsiteX169" fmla="*/ 1597670 w 5621432"/>
                <a:gd name="connsiteY169" fmla="*/ 873964 h 4315196"/>
                <a:gd name="connsiteX170" fmla="*/ 1656843 w 5621432"/>
                <a:gd name="connsiteY170" fmla="*/ 655473 h 4315196"/>
                <a:gd name="connsiteX171" fmla="*/ 1893535 w 5621432"/>
                <a:gd name="connsiteY171" fmla="*/ 600850 h 4315196"/>
                <a:gd name="connsiteX172" fmla="*/ 2130227 w 5621432"/>
                <a:gd name="connsiteY172" fmla="*/ 655473 h 4315196"/>
                <a:gd name="connsiteX173" fmla="*/ 2248573 w 5621432"/>
                <a:gd name="connsiteY173" fmla="*/ 491605 h 4315196"/>
                <a:gd name="connsiteX174" fmla="*/ 2189400 w 5621432"/>
                <a:gd name="connsiteY174" fmla="*/ 273114 h 4315196"/>
                <a:gd name="connsiteX175" fmla="*/ 2189400 w 5621432"/>
                <a:gd name="connsiteY175" fmla="*/ 218491 h 4315196"/>
                <a:gd name="connsiteX176" fmla="*/ 2366919 w 5621432"/>
                <a:gd name="connsiteY176" fmla="*/ 218491 h 4315196"/>
                <a:gd name="connsiteX177" fmla="*/ 118346 w 5621432"/>
                <a:gd name="connsiteY177" fmla="*/ 0 h 4315196"/>
                <a:gd name="connsiteX178" fmla="*/ 236692 w 5621432"/>
                <a:gd name="connsiteY178" fmla="*/ 0 h 4315196"/>
                <a:gd name="connsiteX179" fmla="*/ 295865 w 5621432"/>
                <a:gd name="connsiteY179" fmla="*/ 109246 h 4315196"/>
                <a:gd name="connsiteX180" fmla="*/ 473384 w 5621432"/>
                <a:gd name="connsiteY180" fmla="*/ 109246 h 4315196"/>
                <a:gd name="connsiteX181" fmla="*/ 650903 w 5621432"/>
                <a:gd name="connsiteY181" fmla="*/ 273114 h 4315196"/>
                <a:gd name="connsiteX182" fmla="*/ 650903 w 5621432"/>
                <a:gd name="connsiteY182" fmla="*/ 276766 h 4315196"/>
                <a:gd name="connsiteX183" fmla="*/ 476824 w 5621432"/>
                <a:gd name="connsiteY183" fmla="*/ 116074 h 4315196"/>
                <a:gd name="connsiteX184" fmla="*/ 299305 w 5621432"/>
                <a:gd name="connsiteY184" fmla="*/ 116074 h 4315196"/>
                <a:gd name="connsiteX185" fmla="*/ 240132 w 5621432"/>
                <a:gd name="connsiteY185" fmla="*/ 6828 h 4315196"/>
                <a:gd name="connsiteX186" fmla="*/ 121786 w 5621432"/>
                <a:gd name="connsiteY186" fmla="*/ 6828 h 4315196"/>
                <a:gd name="connsiteX187" fmla="*/ 121786 w 5621432"/>
                <a:gd name="connsiteY187" fmla="*/ 224842 h 4315196"/>
                <a:gd name="connsiteX188" fmla="*/ 118346 w 5621432"/>
                <a:gd name="connsiteY188" fmla="*/ 218491 h 431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Lst>
              <a:rect l="l" t="t" r="r" b="b"/>
              <a:pathLst>
                <a:path w="5621432" h="4315196">
                  <a:moveTo>
                    <a:pt x="1597670" y="4265814"/>
                  </a:moveTo>
                  <a:lnTo>
                    <a:pt x="1601110" y="4267402"/>
                  </a:lnTo>
                  <a:lnTo>
                    <a:pt x="1601110" y="4315196"/>
                  </a:lnTo>
                  <a:lnTo>
                    <a:pt x="1597670" y="4315196"/>
                  </a:lnTo>
                  <a:close/>
                  <a:moveTo>
                    <a:pt x="1479324" y="3933314"/>
                  </a:moveTo>
                  <a:lnTo>
                    <a:pt x="1482764" y="3939665"/>
                  </a:lnTo>
                  <a:lnTo>
                    <a:pt x="1482764" y="4207538"/>
                  </a:lnTo>
                  <a:lnTo>
                    <a:pt x="1479324" y="4205951"/>
                  </a:lnTo>
                  <a:close/>
                  <a:moveTo>
                    <a:pt x="3551353" y="3386610"/>
                  </a:moveTo>
                  <a:lnTo>
                    <a:pt x="3727897" y="3386610"/>
                  </a:lnTo>
                  <a:lnTo>
                    <a:pt x="3729746" y="3393438"/>
                  </a:lnTo>
                  <a:lnTo>
                    <a:pt x="3553818" y="3393438"/>
                  </a:lnTo>
                  <a:close/>
                  <a:moveTo>
                    <a:pt x="1005046" y="3223568"/>
                  </a:moveTo>
                  <a:lnTo>
                    <a:pt x="1009381" y="3229570"/>
                  </a:lnTo>
                  <a:lnTo>
                    <a:pt x="951103" y="3283367"/>
                  </a:lnTo>
                  <a:lnTo>
                    <a:pt x="946768" y="3277364"/>
                  </a:lnTo>
                  <a:close/>
                  <a:moveTo>
                    <a:pt x="2899475" y="3120324"/>
                  </a:moveTo>
                  <a:lnTo>
                    <a:pt x="2902915" y="3120324"/>
                  </a:lnTo>
                  <a:lnTo>
                    <a:pt x="2902915" y="3443350"/>
                  </a:lnTo>
                  <a:lnTo>
                    <a:pt x="2899475" y="3441233"/>
                  </a:lnTo>
                  <a:close/>
                  <a:moveTo>
                    <a:pt x="532481" y="1695265"/>
                  </a:moveTo>
                  <a:lnTo>
                    <a:pt x="535997" y="1700133"/>
                  </a:lnTo>
                  <a:lnTo>
                    <a:pt x="477156" y="3221001"/>
                  </a:lnTo>
                  <a:lnTo>
                    <a:pt x="473384" y="3222742"/>
                  </a:lnTo>
                  <a:close/>
                  <a:moveTo>
                    <a:pt x="531945" y="1475097"/>
                  </a:moveTo>
                  <a:lnTo>
                    <a:pt x="535997" y="1481642"/>
                  </a:lnTo>
                  <a:lnTo>
                    <a:pt x="418770" y="1535749"/>
                  </a:lnTo>
                  <a:lnTo>
                    <a:pt x="414211" y="1529437"/>
                  </a:lnTo>
                  <a:close/>
                  <a:moveTo>
                    <a:pt x="295865" y="932240"/>
                  </a:moveTo>
                  <a:lnTo>
                    <a:pt x="299305" y="935415"/>
                  </a:lnTo>
                  <a:lnTo>
                    <a:pt x="299305" y="1098012"/>
                  </a:lnTo>
                  <a:lnTo>
                    <a:pt x="295865" y="1092455"/>
                  </a:lnTo>
                  <a:close/>
                  <a:moveTo>
                    <a:pt x="3668724" y="873964"/>
                  </a:moveTo>
                  <a:lnTo>
                    <a:pt x="3787070" y="928587"/>
                  </a:lnTo>
                  <a:lnTo>
                    <a:pt x="3846243" y="1037832"/>
                  </a:lnTo>
                  <a:lnTo>
                    <a:pt x="4082934" y="983209"/>
                  </a:lnTo>
                  <a:lnTo>
                    <a:pt x="4378799" y="1201700"/>
                  </a:lnTo>
                  <a:lnTo>
                    <a:pt x="4615491" y="1256323"/>
                  </a:lnTo>
                  <a:lnTo>
                    <a:pt x="4852183" y="1310946"/>
                  </a:lnTo>
                  <a:lnTo>
                    <a:pt x="5207221" y="1529437"/>
                  </a:lnTo>
                  <a:lnTo>
                    <a:pt x="5384740" y="1584060"/>
                  </a:lnTo>
                  <a:lnTo>
                    <a:pt x="5621432" y="1747928"/>
                  </a:lnTo>
                  <a:lnTo>
                    <a:pt x="5621432" y="2021041"/>
                  </a:lnTo>
                  <a:lnTo>
                    <a:pt x="5503086" y="2021041"/>
                  </a:lnTo>
                  <a:lnTo>
                    <a:pt x="5266394" y="2130287"/>
                  </a:lnTo>
                  <a:lnTo>
                    <a:pt x="4911356" y="2130287"/>
                  </a:lnTo>
                  <a:lnTo>
                    <a:pt x="4793010" y="2239532"/>
                  </a:lnTo>
                  <a:lnTo>
                    <a:pt x="4793010" y="2294155"/>
                  </a:lnTo>
                  <a:lnTo>
                    <a:pt x="4852183" y="2403401"/>
                  </a:lnTo>
                  <a:lnTo>
                    <a:pt x="4852183" y="2458023"/>
                  </a:lnTo>
                  <a:lnTo>
                    <a:pt x="4793010" y="2567269"/>
                  </a:lnTo>
                  <a:lnTo>
                    <a:pt x="4852183" y="2567269"/>
                  </a:lnTo>
                  <a:lnTo>
                    <a:pt x="5148048" y="2895005"/>
                  </a:lnTo>
                  <a:lnTo>
                    <a:pt x="5207221" y="3113496"/>
                  </a:lnTo>
                  <a:lnTo>
                    <a:pt x="5148048" y="3277364"/>
                  </a:lnTo>
                  <a:lnTo>
                    <a:pt x="5148048" y="3331987"/>
                  </a:lnTo>
                  <a:lnTo>
                    <a:pt x="5088875" y="3441233"/>
                  </a:lnTo>
                  <a:lnTo>
                    <a:pt x="4970529" y="3441233"/>
                  </a:lnTo>
                  <a:lnTo>
                    <a:pt x="4911356" y="3331987"/>
                  </a:lnTo>
                  <a:lnTo>
                    <a:pt x="4852183" y="3331987"/>
                  </a:lnTo>
                  <a:lnTo>
                    <a:pt x="4674664" y="2949628"/>
                  </a:lnTo>
                  <a:lnTo>
                    <a:pt x="4497145" y="2949628"/>
                  </a:lnTo>
                  <a:lnTo>
                    <a:pt x="4378799" y="2840382"/>
                  </a:lnTo>
                  <a:lnTo>
                    <a:pt x="4319626" y="2895005"/>
                  </a:lnTo>
                  <a:lnTo>
                    <a:pt x="4260454" y="3113496"/>
                  </a:lnTo>
                  <a:lnTo>
                    <a:pt x="4082934" y="3004251"/>
                  </a:lnTo>
                  <a:lnTo>
                    <a:pt x="4082934" y="3168119"/>
                  </a:lnTo>
                  <a:lnTo>
                    <a:pt x="3964589" y="3222742"/>
                  </a:lnTo>
                  <a:lnTo>
                    <a:pt x="3905416" y="3168119"/>
                  </a:lnTo>
                  <a:lnTo>
                    <a:pt x="3787070" y="3168119"/>
                  </a:lnTo>
                  <a:lnTo>
                    <a:pt x="3734248" y="3151866"/>
                  </a:lnTo>
                  <a:lnTo>
                    <a:pt x="3723828" y="3131027"/>
                  </a:lnTo>
                  <a:lnTo>
                    <a:pt x="3638103" y="3035777"/>
                  </a:lnTo>
                  <a:lnTo>
                    <a:pt x="3561903" y="3073877"/>
                  </a:lnTo>
                  <a:lnTo>
                    <a:pt x="3495228" y="2997677"/>
                  </a:lnTo>
                  <a:lnTo>
                    <a:pt x="3438078" y="2892902"/>
                  </a:lnTo>
                  <a:lnTo>
                    <a:pt x="3323778" y="2854802"/>
                  </a:lnTo>
                  <a:lnTo>
                    <a:pt x="3285678" y="2778602"/>
                  </a:lnTo>
                  <a:lnTo>
                    <a:pt x="3266628" y="2673827"/>
                  </a:lnTo>
                  <a:lnTo>
                    <a:pt x="3342828" y="2607152"/>
                  </a:lnTo>
                  <a:lnTo>
                    <a:pt x="3457128" y="2530952"/>
                  </a:lnTo>
                  <a:lnTo>
                    <a:pt x="3428553" y="2435702"/>
                  </a:lnTo>
                  <a:lnTo>
                    <a:pt x="3352353" y="2349977"/>
                  </a:lnTo>
                  <a:lnTo>
                    <a:pt x="3466653" y="2302352"/>
                  </a:lnTo>
                  <a:lnTo>
                    <a:pt x="3466653" y="2254727"/>
                  </a:lnTo>
                  <a:lnTo>
                    <a:pt x="3580953" y="2235677"/>
                  </a:lnTo>
                  <a:lnTo>
                    <a:pt x="3733353" y="2340452"/>
                  </a:lnTo>
                  <a:lnTo>
                    <a:pt x="3800028" y="2330927"/>
                  </a:lnTo>
                  <a:lnTo>
                    <a:pt x="3923853" y="2283302"/>
                  </a:lnTo>
                  <a:lnTo>
                    <a:pt x="3961953" y="2369027"/>
                  </a:lnTo>
                  <a:lnTo>
                    <a:pt x="4038153" y="2426177"/>
                  </a:lnTo>
                  <a:lnTo>
                    <a:pt x="4123878" y="2407127"/>
                  </a:lnTo>
                  <a:lnTo>
                    <a:pt x="4200078" y="2340452"/>
                  </a:lnTo>
                  <a:lnTo>
                    <a:pt x="4247703" y="2216627"/>
                  </a:lnTo>
                  <a:lnTo>
                    <a:pt x="4285803" y="2149952"/>
                  </a:lnTo>
                  <a:lnTo>
                    <a:pt x="4257228" y="2092802"/>
                  </a:lnTo>
                  <a:lnTo>
                    <a:pt x="4304853" y="2016602"/>
                  </a:lnTo>
                  <a:lnTo>
                    <a:pt x="4371528" y="2026127"/>
                  </a:lnTo>
                  <a:lnTo>
                    <a:pt x="4447728" y="1988027"/>
                  </a:lnTo>
                  <a:lnTo>
                    <a:pt x="4495353" y="2035652"/>
                  </a:lnTo>
                  <a:lnTo>
                    <a:pt x="4533453" y="2016602"/>
                  </a:lnTo>
                  <a:lnTo>
                    <a:pt x="4523928" y="1959452"/>
                  </a:lnTo>
                  <a:lnTo>
                    <a:pt x="4562028" y="1911827"/>
                  </a:lnTo>
                  <a:lnTo>
                    <a:pt x="4562028" y="1835627"/>
                  </a:lnTo>
                  <a:lnTo>
                    <a:pt x="4619178" y="1788002"/>
                  </a:lnTo>
                  <a:lnTo>
                    <a:pt x="4600128" y="1759427"/>
                  </a:lnTo>
                  <a:lnTo>
                    <a:pt x="4657278" y="1711802"/>
                  </a:lnTo>
                  <a:lnTo>
                    <a:pt x="4666803" y="1673702"/>
                  </a:lnTo>
                  <a:lnTo>
                    <a:pt x="4733478" y="1664177"/>
                  </a:lnTo>
                  <a:lnTo>
                    <a:pt x="4771578" y="1635602"/>
                  </a:lnTo>
                  <a:lnTo>
                    <a:pt x="4819203" y="1587977"/>
                  </a:lnTo>
                  <a:lnTo>
                    <a:pt x="4800153" y="1559402"/>
                  </a:lnTo>
                  <a:lnTo>
                    <a:pt x="4723953" y="1483202"/>
                  </a:lnTo>
                  <a:lnTo>
                    <a:pt x="4685853" y="1435577"/>
                  </a:lnTo>
                  <a:lnTo>
                    <a:pt x="4723953" y="1416527"/>
                  </a:lnTo>
                  <a:lnTo>
                    <a:pt x="4733478" y="1378427"/>
                  </a:lnTo>
                  <a:lnTo>
                    <a:pt x="4762053" y="1321277"/>
                  </a:lnTo>
                  <a:lnTo>
                    <a:pt x="4883954" y="1335209"/>
                  </a:lnTo>
                  <a:lnTo>
                    <a:pt x="4855623" y="1317774"/>
                  </a:lnTo>
                  <a:lnTo>
                    <a:pt x="4618931" y="1263151"/>
                  </a:lnTo>
                  <a:lnTo>
                    <a:pt x="4382239" y="1208528"/>
                  </a:lnTo>
                  <a:lnTo>
                    <a:pt x="4086374" y="990037"/>
                  </a:lnTo>
                  <a:lnTo>
                    <a:pt x="3849683" y="1044660"/>
                  </a:lnTo>
                  <a:lnTo>
                    <a:pt x="3790510" y="935415"/>
                  </a:lnTo>
                  <a:lnTo>
                    <a:pt x="3672164" y="880792"/>
                  </a:lnTo>
                  <a:lnTo>
                    <a:pt x="3494645" y="1099283"/>
                  </a:lnTo>
                  <a:lnTo>
                    <a:pt x="3198780" y="1044660"/>
                  </a:lnTo>
                  <a:lnTo>
                    <a:pt x="3080434" y="935415"/>
                  </a:lnTo>
                  <a:lnTo>
                    <a:pt x="3078456" y="929936"/>
                  </a:lnTo>
                  <a:lnTo>
                    <a:pt x="3195340" y="1037832"/>
                  </a:lnTo>
                  <a:lnTo>
                    <a:pt x="3491205" y="1092455"/>
                  </a:lnTo>
                  <a:close/>
                  <a:moveTo>
                    <a:pt x="2545655" y="328411"/>
                  </a:moveTo>
                  <a:lnTo>
                    <a:pt x="2840302" y="491605"/>
                  </a:lnTo>
                  <a:lnTo>
                    <a:pt x="2958648" y="491605"/>
                  </a:lnTo>
                  <a:lnTo>
                    <a:pt x="2958648" y="498433"/>
                  </a:lnTo>
                  <a:lnTo>
                    <a:pt x="2843742" y="498433"/>
                  </a:lnTo>
                  <a:lnTo>
                    <a:pt x="2547877" y="334565"/>
                  </a:lnTo>
                  <a:close/>
                  <a:moveTo>
                    <a:pt x="177347" y="327896"/>
                  </a:moveTo>
                  <a:lnTo>
                    <a:pt x="180959" y="334565"/>
                  </a:lnTo>
                  <a:lnTo>
                    <a:pt x="62613" y="443810"/>
                  </a:lnTo>
                  <a:lnTo>
                    <a:pt x="3440" y="662301"/>
                  </a:lnTo>
                  <a:lnTo>
                    <a:pt x="3440" y="711683"/>
                  </a:lnTo>
                  <a:lnTo>
                    <a:pt x="0" y="710096"/>
                  </a:lnTo>
                  <a:lnTo>
                    <a:pt x="0" y="655473"/>
                  </a:lnTo>
                  <a:lnTo>
                    <a:pt x="59173" y="436982"/>
                  </a:lnTo>
                  <a:close/>
                  <a:moveTo>
                    <a:pt x="2485265" y="163868"/>
                  </a:moveTo>
                  <a:lnTo>
                    <a:pt x="2487869" y="171082"/>
                  </a:lnTo>
                  <a:lnTo>
                    <a:pt x="2370359" y="225319"/>
                  </a:lnTo>
                  <a:lnTo>
                    <a:pt x="2192840" y="225319"/>
                  </a:lnTo>
                  <a:lnTo>
                    <a:pt x="2192840" y="279942"/>
                  </a:lnTo>
                  <a:lnTo>
                    <a:pt x="2252013" y="498433"/>
                  </a:lnTo>
                  <a:lnTo>
                    <a:pt x="2133667" y="662301"/>
                  </a:lnTo>
                  <a:lnTo>
                    <a:pt x="1896975" y="607678"/>
                  </a:lnTo>
                  <a:lnTo>
                    <a:pt x="1660283" y="662301"/>
                  </a:lnTo>
                  <a:lnTo>
                    <a:pt x="1601110" y="880792"/>
                  </a:lnTo>
                  <a:lnTo>
                    <a:pt x="1305245" y="880792"/>
                  </a:lnTo>
                  <a:lnTo>
                    <a:pt x="1186899" y="771546"/>
                  </a:lnTo>
                  <a:lnTo>
                    <a:pt x="1127727" y="716924"/>
                  </a:lnTo>
                  <a:lnTo>
                    <a:pt x="1127727" y="771546"/>
                  </a:lnTo>
                  <a:lnTo>
                    <a:pt x="950208" y="826169"/>
                  </a:lnTo>
                  <a:lnTo>
                    <a:pt x="772689" y="553056"/>
                  </a:lnTo>
                  <a:lnTo>
                    <a:pt x="654343" y="553056"/>
                  </a:lnTo>
                  <a:lnTo>
                    <a:pt x="654343" y="546228"/>
                  </a:lnTo>
                  <a:lnTo>
                    <a:pt x="769249" y="546228"/>
                  </a:lnTo>
                  <a:lnTo>
                    <a:pt x="946768" y="819341"/>
                  </a:lnTo>
                  <a:lnTo>
                    <a:pt x="1124286" y="764718"/>
                  </a:lnTo>
                  <a:lnTo>
                    <a:pt x="1124286" y="710096"/>
                  </a:lnTo>
                  <a:lnTo>
                    <a:pt x="1183459" y="764718"/>
                  </a:lnTo>
                  <a:lnTo>
                    <a:pt x="1301805" y="873964"/>
                  </a:lnTo>
                  <a:lnTo>
                    <a:pt x="1597670" y="873964"/>
                  </a:lnTo>
                  <a:lnTo>
                    <a:pt x="1656843" y="655473"/>
                  </a:lnTo>
                  <a:lnTo>
                    <a:pt x="1893535" y="600850"/>
                  </a:lnTo>
                  <a:lnTo>
                    <a:pt x="2130227" y="655473"/>
                  </a:lnTo>
                  <a:lnTo>
                    <a:pt x="2248573" y="491605"/>
                  </a:lnTo>
                  <a:lnTo>
                    <a:pt x="2189400" y="273114"/>
                  </a:lnTo>
                  <a:lnTo>
                    <a:pt x="2189400" y="218491"/>
                  </a:lnTo>
                  <a:lnTo>
                    <a:pt x="2366919" y="218491"/>
                  </a:lnTo>
                  <a:close/>
                  <a:moveTo>
                    <a:pt x="118346" y="0"/>
                  </a:moveTo>
                  <a:lnTo>
                    <a:pt x="236692" y="0"/>
                  </a:lnTo>
                  <a:lnTo>
                    <a:pt x="295865" y="109246"/>
                  </a:lnTo>
                  <a:lnTo>
                    <a:pt x="473384" y="109246"/>
                  </a:lnTo>
                  <a:lnTo>
                    <a:pt x="650903" y="273114"/>
                  </a:lnTo>
                  <a:lnTo>
                    <a:pt x="650903" y="276766"/>
                  </a:lnTo>
                  <a:lnTo>
                    <a:pt x="476824" y="116074"/>
                  </a:lnTo>
                  <a:lnTo>
                    <a:pt x="299305" y="116074"/>
                  </a:lnTo>
                  <a:lnTo>
                    <a:pt x="240132" y="6828"/>
                  </a:lnTo>
                  <a:lnTo>
                    <a:pt x="121786" y="6828"/>
                  </a:lnTo>
                  <a:lnTo>
                    <a:pt x="121786" y="224842"/>
                  </a:lnTo>
                  <a:lnTo>
                    <a:pt x="118346" y="218491"/>
                  </a:lnTo>
                  <a:close/>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5" name="任意多边形 4"/>
            <p:cNvSpPr/>
            <p:nvPr/>
          </p:nvSpPr>
          <p:spPr bwMode="gray">
            <a:xfrm>
              <a:off x="3608512" y="4113168"/>
              <a:ext cx="1255281" cy="1188744"/>
            </a:xfrm>
            <a:custGeom>
              <a:avLst/>
              <a:gdLst>
                <a:gd name="connsiteX0" fmla="*/ 118346 w 4880514"/>
                <a:gd name="connsiteY0" fmla="*/ 0 h 4315196"/>
                <a:gd name="connsiteX1" fmla="*/ 236692 w 4880514"/>
                <a:gd name="connsiteY1" fmla="*/ 0 h 4315196"/>
                <a:gd name="connsiteX2" fmla="*/ 295865 w 4880514"/>
                <a:gd name="connsiteY2" fmla="*/ 109246 h 4315196"/>
                <a:gd name="connsiteX3" fmla="*/ 473384 w 4880514"/>
                <a:gd name="connsiteY3" fmla="*/ 109246 h 4315196"/>
                <a:gd name="connsiteX4" fmla="*/ 650903 w 4880514"/>
                <a:gd name="connsiteY4" fmla="*/ 273114 h 4315196"/>
                <a:gd name="connsiteX5" fmla="*/ 650903 w 4880514"/>
                <a:gd name="connsiteY5" fmla="*/ 546228 h 4315196"/>
                <a:gd name="connsiteX6" fmla="*/ 769249 w 4880514"/>
                <a:gd name="connsiteY6" fmla="*/ 546228 h 4315196"/>
                <a:gd name="connsiteX7" fmla="*/ 946768 w 4880514"/>
                <a:gd name="connsiteY7" fmla="*/ 819341 h 4315196"/>
                <a:gd name="connsiteX8" fmla="*/ 1124287 w 4880514"/>
                <a:gd name="connsiteY8" fmla="*/ 764718 h 4315196"/>
                <a:gd name="connsiteX9" fmla="*/ 1124287 w 4880514"/>
                <a:gd name="connsiteY9" fmla="*/ 710096 h 4315196"/>
                <a:gd name="connsiteX10" fmla="*/ 1183459 w 4880514"/>
                <a:gd name="connsiteY10" fmla="*/ 764718 h 4315196"/>
                <a:gd name="connsiteX11" fmla="*/ 1301805 w 4880514"/>
                <a:gd name="connsiteY11" fmla="*/ 873964 h 4315196"/>
                <a:gd name="connsiteX12" fmla="*/ 1597670 w 4880514"/>
                <a:gd name="connsiteY12" fmla="*/ 873964 h 4315196"/>
                <a:gd name="connsiteX13" fmla="*/ 1656843 w 4880514"/>
                <a:gd name="connsiteY13" fmla="*/ 655473 h 4315196"/>
                <a:gd name="connsiteX14" fmla="*/ 1893535 w 4880514"/>
                <a:gd name="connsiteY14" fmla="*/ 600850 h 4315196"/>
                <a:gd name="connsiteX15" fmla="*/ 2130227 w 4880514"/>
                <a:gd name="connsiteY15" fmla="*/ 655473 h 4315196"/>
                <a:gd name="connsiteX16" fmla="*/ 2248573 w 4880514"/>
                <a:gd name="connsiteY16" fmla="*/ 491605 h 4315196"/>
                <a:gd name="connsiteX17" fmla="*/ 2189400 w 4880514"/>
                <a:gd name="connsiteY17" fmla="*/ 273114 h 4315196"/>
                <a:gd name="connsiteX18" fmla="*/ 2189400 w 4880514"/>
                <a:gd name="connsiteY18" fmla="*/ 218491 h 4315196"/>
                <a:gd name="connsiteX19" fmla="*/ 2366919 w 4880514"/>
                <a:gd name="connsiteY19" fmla="*/ 218491 h 4315196"/>
                <a:gd name="connsiteX20" fmla="*/ 2485265 w 4880514"/>
                <a:gd name="connsiteY20" fmla="*/ 163868 h 4315196"/>
                <a:gd name="connsiteX21" fmla="*/ 2544437 w 4880514"/>
                <a:gd name="connsiteY21" fmla="*/ 327737 h 4315196"/>
                <a:gd name="connsiteX22" fmla="*/ 2840302 w 4880514"/>
                <a:gd name="connsiteY22" fmla="*/ 491605 h 4315196"/>
                <a:gd name="connsiteX23" fmla="*/ 2958648 w 4880514"/>
                <a:gd name="connsiteY23" fmla="*/ 491605 h 4315196"/>
                <a:gd name="connsiteX24" fmla="*/ 2958648 w 4880514"/>
                <a:gd name="connsiteY24" fmla="*/ 600850 h 4315196"/>
                <a:gd name="connsiteX25" fmla="*/ 3076994 w 4880514"/>
                <a:gd name="connsiteY25" fmla="*/ 928587 h 4315196"/>
                <a:gd name="connsiteX26" fmla="*/ 3195340 w 4880514"/>
                <a:gd name="connsiteY26" fmla="*/ 1037832 h 4315196"/>
                <a:gd name="connsiteX27" fmla="*/ 3491205 w 4880514"/>
                <a:gd name="connsiteY27" fmla="*/ 1092455 h 4315196"/>
                <a:gd name="connsiteX28" fmla="*/ 3668724 w 4880514"/>
                <a:gd name="connsiteY28" fmla="*/ 873964 h 4315196"/>
                <a:gd name="connsiteX29" fmla="*/ 3787070 w 4880514"/>
                <a:gd name="connsiteY29" fmla="*/ 928587 h 4315196"/>
                <a:gd name="connsiteX30" fmla="*/ 3846243 w 4880514"/>
                <a:gd name="connsiteY30" fmla="*/ 1037832 h 4315196"/>
                <a:gd name="connsiteX31" fmla="*/ 4082934 w 4880514"/>
                <a:gd name="connsiteY31" fmla="*/ 983209 h 4315196"/>
                <a:gd name="connsiteX32" fmla="*/ 4378799 w 4880514"/>
                <a:gd name="connsiteY32" fmla="*/ 1201700 h 4315196"/>
                <a:gd name="connsiteX33" fmla="*/ 4615491 w 4880514"/>
                <a:gd name="connsiteY33" fmla="*/ 1256323 h 4315196"/>
                <a:gd name="connsiteX34" fmla="*/ 4852183 w 4880514"/>
                <a:gd name="connsiteY34" fmla="*/ 1310946 h 4315196"/>
                <a:gd name="connsiteX35" fmla="*/ 4880514 w 4880514"/>
                <a:gd name="connsiteY35" fmla="*/ 1328381 h 4315196"/>
                <a:gd name="connsiteX36" fmla="*/ 4758613 w 4880514"/>
                <a:gd name="connsiteY36" fmla="*/ 1314449 h 4315196"/>
                <a:gd name="connsiteX37" fmla="*/ 4730038 w 4880514"/>
                <a:gd name="connsiteY37" fmla="*/ 1371599 h 4315196"/>
                <a:gd name="connsiteX38" fmla="*/ 4720513 w 4880514"/>
                <a:gd name="connsiteY38" fmla="*/ 1409699 h 4315196"/>
                <a:gd name="connsiteX39" fmla="*/ 4682413 w 4880514"/>
                <a:gd name="connsiteY39" fmla="*/ 1428749 h 4315196"/>
                <a:gd name="connsiteX40" fmla="*/ 4720513 w 4880514"/>
                <a:gd name="connsiteY40" fmla="*/ 1476374 h 4315196"/>
                <a:gd name="connsiteX41" fmla="*/ 4796713 w 4880514"/>
                <a:gd name="connsiteY41" fmla="*/ 1552574 h 4315196"/>
                <a:gd name="connsiteX42" fmla="*/ 4815763 w 4880514"/>
                <a:gd name="connsiteY42" fmla="*/ 1581149 h 4315196"/>
                <a:gd name="connsiteX43" fmla="*/ 4768138 w 4880514"/>
                <a:gd name="connsiteY43" fmla="*/ 1628774 h 4315196"/>
                <a:gd name="connsiteX44" fmla="*/ 4730038 w 4880514"/>
                <a:gd name="connsiteY44" fmla="*/ 1657349 h 4315196"/>
                <a:gd name="connsiteX45" fmla="*/ 4663363 w 4880514"/>
                <a:gd name="connsiteY45" fmla="*/ 1666874 h 4315196"/>
                <a:gd name="connsiteX46" fmla="*/ 4653838 w 4880514"/>
                <a:gd name="connsiteY46" fmla="*/ 1704974 h 4315196"/>
                <a:gd name="connsiteX47" fmla="*/ 4596688 w 4880514"/>
                <a:gd name="connsiteY47" fmla="*/ 1752599 h 4315196"/>
                <a:gd name="connsiteX48" fmla="*/ 4615738 w 4880514"/>
                <a:gd name="connsiteY48" fmla="*/ 1781174 h 4315196"/>
                <a:gd name="connsiteX49" fmla="*/ 4558588 w 4880514"/>
                <a:gd name="connsiteY49" fmla="*/ 1828799 h 4315196"/>
                <a:gd name="connsiteX50" fmla="*/ 4558588 w 4880514"/>
                <a:gd name="connsiteY50" fmla="*/ 1904999 h 4315196"/>
                <a:gd name="connsiteX51" fmla="*/ 4520488 w 4880514"/>
                <a:gd name="connsiteY51" fmla="*/ 1952624 h 4315196"/>
                <a:gd name="connsiteX52" fmla="*/ 4530013 w 4880514"/>
                <a:gd name="connsiteY52" fmla="*/ 2009774 h 4315196"/>
                <a:gd name="connsiteX53" fmla="*/ 4491913 w 4880514"/>
                <a:gd name="connsiteY53" fmla="*/ 2028824 h 4315196"/>
                <a:gd name="connsiteX54" fmla="*/ 4444288 w 4880514"/>
                <a:gd name="connsiteY54" fmla="*/ 1981199 h 4315196"/>
                <a:gd name="connsiteX55" fmla="*/ 4368088 w 4880514"/>
                <a:gd name="connsiteY55" fmla="*/ 2019299 h 4315196"/>
                <a:gd name="connsiteX56" fmla="*/ 4301413 w 4880514"/>
                <a:gd name="connsiteY56" fmla="*/ 2009774 h 4315196"/>
                <a:gd name="connsiteX57" fmla="*/ 4253788 w 4880514"/>
                <a:gd name="connsiteY57" fmla="*/ 2085974 h 4315196"/>
                <a:gd name="connsiteX58" fmla="*/ 4282363 w 4880514"/>
                <a:gd name="connsiteY58" fmla="*/ 2143124 h 4315196"/>
                <a:gd name="connsiteX59" fmla="*/ 4244263 w 4880514"/>
                <a:gd name="connsiteY59" fmla="*/ 2209799 h 4315196"/>
                <a:gd name="connsiteX60" fmla="*/ 4196638 w 4880514"/>
                <a:gd name="connsiteY60" fmla="*/ 2333624 h 4315196"/>
                <a:gd name="connsiteX61" fmla="*/ 4120438 w 4880514"/>
                <a:gd name="connsiteY61" fmla="*/ 2400299 h 4315196"/>
                <a:gd name="connsiteX62" fmla="*/ 4034713 w 4880514"/>
                <a:gd name="connsiteY62" fmla="*/ 2419349 h 4315196"/>
                <a:gd name="connsiteX63" fmla="*/ 3958513 w 4880514"/>
                <a:gd name="connsiteY63" fmla="*/ 2362199 h 4315196"/>
                <a:gd name="connsiteX64" fmla="*/ 3920413 w 4880514"/>
                <a:gd name="connsiteY64" fmla="*/ 2276474 h 4315196"/>
                <a:gd name="connsiteX65" fmla="*/ 3796588 w 4880514"/>
                <a:gd name="connsiteY65" fmla="*/ 2324099 h 4315196"/>
                <a:gd name="connsiteX66" fmla="*/ 3729913 w 4880514"/>
                <a:gd name="connsiteY66" fmla="*/ 2333624 h 4315196"/>
                <a:gd name="connsiteX67" fmla="*/ 3577513 w 4880514"/>
                <a:gd name="connsiteY67" fmla="*/ 2228849 h 4315196"/>
                <a:gd name="connsiteX68" fmla="*/ 3463213 w 4880514"/>
                <a:gd name="connsiteY68" fmla="*/ 2247899 h 4315196"/>
                <a:gd name="connsiteX69" fmla="*/ 3463213 w 4880514"/>
                <a:gd name="connsiteY69" fmla="*/ 2295524 h 4315196"/>
                <a:gd name="connsiteX70" fmla="*/ 3348913 w 4880514"/>
                <a:gd name="connsiteY70" fmla="*/ 2343149 h 4315196"/>
                <a:gd name="connsiteX71" fmla="*/ 3425113 w 4880514"/>
                <a:gd name="connsiteY71" fmla="*/ 2428874 h 4315196"/>
                <a:gd name="connsiteX72" fmla="*/ 3453688 w 4880514"/>
                <a:gd name="connsiteY72" fmla="*/ 2524124 h 4315196"/>
                <a:gd name="connsiteX73" fmla="*/ 3339388 w 4880514"/>
                <a:gd name="connsiteY73" fmla="*/ 2600324 h 4315196"/>
                <a:gd name="connsiteX74" fmla="*/ 3263188 w 4880514"/>
                <a:gd name="connsiteY74" fmla="*/ 2666999 h 4315196"/>
                <a:gd name="connsiteX75" fmla="*/ 3282238 w 4880514"/>
                <a:gd name="connsiteY75" fmla="*/ 2771774 h 4315196"/>
                <a:gd name="connsiteX76" fmla="*/ 3320338 w 4880514"/>
                <a:gd name="connsiteY76" fmla="*/ 2847974 h 4315196"/>
                <a:gd name="connsiteX77" fmla="*/ 3434638 w 4880514"/>
                <a:gd name="connsiteY77" fmla="*/ 2886074 h 4315196"/>
                <a:gd name="connsiteX78" fmla="*/ 3491788 w 4880514"/>
                <a:gd name="connsiteY78" fmla="*/ 2990849 h 4315196"/>
                <a:gd name="connsiteX79" fmla="*/ 3558463 w 4880514"/>
                <a:gd name="connsiteY79" fmla="*/ 3067049 h 4315196"/>
                <a:gd name="connsiteX80" fmla="*/ 3634663 w 4880514"/>
                <a:gd name="connsiteY80" fmla="*/ 3028949 h 4315196"/>
                <a:gd name="connsiteX81" fmla="*/ 3720388 w 4880514"/>
                <a:gd name="connsiteY81" fmla="*/ 3124199 h 4315196"/>
                <a:gd name="connsiteX82" fmla="*/ 3734217 w 4880514"/>
                <a:gd name="connsiteY82" fmla="*/ 3151856 h 4315196"/>
                <a:gd name="connsiteX83" fmla="*/ 3609551 w 4880514"/>
                <a:gd name="connsiteY83" fmla="*/ 3113496 h 4315196"/>
                <a:gd name="connsiteX84" fmla="*/ 3491205 w 4880514"/>
                <a:gd name="connsiteY84" fmla="*/ 3222742 h 4315196"/>
                <a:gd name="connsiteX85" fmla="*/ 3550378 w 4880514"/>
                <a:gd name="connsiteY85" fmla="*/ 3386610 h 4315196"/>
                <a:gd name="connsiteX86" fmla="*/ 3727897 w 4880514"/>
                <a:gd name="connsiteY86" fmla="*/ 3386610 h 4315196"/>
                <a:gd name="connsiteX87" fmla="*/ 3787070 w 4880514"/>
                <a:gd name="connsiteY87" fmla="*/ 3605101 h 4315196"/>
                <a:gd name="connsiteX88" fmla="*/ 3372859 w 4880514"/>
                <a:gd name="connsiteY88" fmla="*/ 3605101 h 4315196"/>
                <a:gd name="connsiteX89" fmla="*/ 3254513 w 4880514"/>
                <a:gd name="connsiteY89" fmla="*/ 3441233 h 4315196"/>
                <a:gd name="connsiteX90" fmla="*/ 3076994 w 4880514"/>
                <a:gd name="connsiteY90" fmla="*/ 3550478 h 4315196"/>
                <a:gd name="connsiteX91" fmla="*/ 2899475 w 4880514"/>
                <a:gd name="connsiteY91" fmla="*/ 3441233 h 4315196"/>
                <a:gd name="connsiteX92" fmla="*/ 2899475 w 4880514"/>
                <a:gd name="connsiteY92" fmla="*/ 3113496 h 4315196"/>
                <a:gd name="connsiteX93" fmla="*/ 2662783 w 4880514"/>
                <a:gd name="connsiteY93" fmla="*/ 3113496 h 4315196"/>
                <a:gd name="connsiteX94" fmla="*/ 2662783 w 4880514"/>
                <a:gd name="connsiteY94" fmla="*/ 3331987 h 4315196"/>
                <a:gd name="connsiteX95" fmla="*/ 2485265 w 4880514"/>
                <a:gd name="connsiteY95" fmla="*/ 3386610 h 4315196"/>
                <a:gd name="connsiteX96" fmla="*/ 2485265 w 4880514"/>
                <a:gd name="connsiteY96" fmla="*/ 3441233 h 4315196"/>
                <a:gd name="connsiteX97" fmla="*/ 2307746 w 4880514"/>
                <a:gd name="connsiteY97" fmla="*/ 3659723 h 4315196"/>
                <a:gd name="connsiteX98" fmla="*/ 2189400 w 4880514"/>
                <a:gd name="connsiteY98" fmla="*/ 3659723 h 4315196"/>
                <a:gd name="connsiteX99" fmla="*/ 2189400 w 4880514"/>
                <a:gd name="connsiteY99" fmla="*/ 4315196 h 4315196"/>
                <a:gd name="connsiteX100" fmla="*/ 2011881 w 4880514"/>
                <a:gd name="connsiteY100" fmla="*/ 4315196 h 4315196"/>
                <a:gd name="connsiteX101" fmla="*/ 1952708 w 4880514"/>
                <a:gd name="connsiteY101" fmla="*/ 4205951 h 4315196"/>
                <a:gd name="connsiteX102" fmla="*/ 1834362 w 4880514"/>
                <a:gd name="connsiteY102" fmla="*/ 4315196 h 4315196"/>
                <a:gd name="connsiteX103" fmla="*/ 1597670 w 4880514"/>
                <a:gd name="connsiteY103" fmla="*/ 4315196 h 4315196"/>
                <a:gd name="connsiteX104" fmla="*/ 1597670 w 4880514"/>
                <a:gd name="connsiteY104" fmla="*/ 4260574 h 4315196"/>
                <a:gd name="connsiteX105" fmla="*/ 1479324 w 4880514"/>
                <a:gd name="connsiteY105" fmla="*/ 4205951 h 4315196"/>
                <a:gd name="connsiteX106" fmla="*/ 1479324 w 4880514"/>
                <a:gd name="connsiteY106" fmla="*/ 3932837 h 4315196"/>
                <a:gd name="connsiteX107" fmla="*/ 1183459 w 4880514"/>
                <a:gd name="connsiteY107" fmla="*/ 3386610 h 4315196"/>
                <a:gd name="connsiteX108" fmla="*/ 1065114 w 4880514"/>
                <a:gd name="connsiteY108" fmla="*/ 3386610 h 4315196"/>
                <a:gd name="connsiteX109" fmla="*/ 1065114 w 4880514"/>
                <a:gd name="connsiteY109" fmla="*/ 3441233 h 4315196"/>
                <a:gd name="connsiteX110" fmla="*/ 946768 w 4880514"/>
                <a:gd name="connsiteY110" fmla="*/ 3277364 h 4315196"/>
                <a:gd name="connsiteX111" fmla="*/ 1005941 w 4880514"/>
                <a:gd name="connsiteY111" fmla="*/ 3222742 h 4315196"/>
                <a:gd name="connsiteX112" fmla="*/ 769249 w 4880514"/>
                <a:gd name="connsiteY112" fmla="*/ 2895005 h 4315196"/>
                <a:gd name="connsiteX113" fmla="*/ 650903 w 4880514"/>
                <a:gd name="connsiteY113" fmla="*/ 2949628 h 4315196"/>
                <a:gd name="connsiteX114" fmla="*/ 591730 w 4880514"/>
                <a:gd name="connsiteY114" fmla="*/ 3168119 h 4315196"/>
                <a:gd name="connsiteX115" fmla="*/ 473384 w 4880514"/>
                <a:gd name="connsiteY115" fmla="*/ 3222742 h 4315196"/>
                <a:gd name="connsiteX116" fmla="*/ 532557 w 4880514"/>
                <a:gd name="connsiteY116" fmla="*/ 1693305 h 4315196"/>
                <a:gd name="connsiteX117" fmla="*/ 414211 w 4880514"/>
                <a:gd name="connsiteY117" fmla="*/ 1529437 h 4315196"/>
                <a:gd name="connsiteX118" fmla="*/ 532557 w 4880514"/>
                <a:gd name="connsiteY118" fmla="*/ 1474814 h 4315196"/>
                <a:gd name="connsiteX119" fmla="*/ 295865 w 4880514"/>
                <a:gd name="connsiteY119" fmla="*/ 1092455 h 4315196"/>
                <a:gd name="connsiteX120" fmla="*/ 295865 w 4880514"/>
                <a:gd name="connsiteY120" fmla="*/ 928587 h 4315196"/>
                <a:gd name="connsiteX121" fmla="*/ 118346 w 4880514"/>
                <a:gd name="connsiteY121" fmla="*/ 764718 h 4315196"/>
                <a:gd name="connsiteX122" fmla="*/ 0 w 4880514"/>
                <a:gd name="connsiteY122" fmla="*/ 710096 h 4315196"/>
                <a:gd name="connsiteX123" fmla="*/ 0 w 4880514"/>
                <a:gd name="connsiteY123" fmla="*/ 655473 h 4315196"/>
                <a:gd name="connsiteX124" fmla="*/ 59173 w 4880514"/>
                <a:gd name="connsiteY124" fmla="*/ 436982 h 4315196"/>
                <a:gd name="connsiteX125" fmla="*/ 177519 w 4880514"/>
                <a:gd name="connsiteY125" fmla="*/ 327737 h 4315196"/>
                <a:gd name="connsiteX126" fmla="*/ 118346 w 4880514"/>
                <a:gd name="connsiteY126" fmla="*/ 218491 h 431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4880514" h="4315196">
                  <a:moveTo>
                    <a:pt x="118346" y="0"/>
                  </a:moveTo>
                  <a:lnTo>
                    <a:pt x="236692" y="0"/>
                  </a:lnTo>
                  <a:lnTo>
                    <a:pt x="295865" y="109246"/>
                  </a:lnTo>
                  <a:lnTo>
                    <a:pt x="473384" y="109246"/>
                  </a:lnTo>
                  <a:lnTo>
                    <a:pt x="650903" y="273114"/>
                  </a:lnTo>
                  <a:lnTo>
                    <a:pt x="650903" y="546228"/>
                  </a:lnTo>
                  <a:lnTo>
                    <a:pt x="769249" y="546228"/>
                  </a:lnTo>
                  <a:lnTo>
                    <a:pt x="946768" y="819341"/>
                  </a:lnTo>
                  <a:lnTo>
                    <a:pt x="1124287" y="764718"/>
                  </a:lnTo>
                  <a:lnTo>
                    <a:pt x="1124287" y="710096"/>
                  </a:lnTo>
                  <a:lnTo>
                    <a:pt x="1183459" y="764718"/>
                  </a:lnTo>
                  <a:lnTo>
                    <a:pt x="1301805" y="873964"/>
                  </a:lnTo>
                  <a:lnTo>
                    <a:pt x="1597670" y="873964"/>
                  </a:lnTo>
                  <a:lnTo>
                    <a:pt x="1656843" y="655473"/>
                  </a:lnTo>
                  <a:lnTo>
                    <a:pt x="1893535" y="600850"/>
                  </a:lnTo>
                  <a:lnTo>
                    <a:pt x="2130227" y="655473"/>
                  </a:lnTo>
                  <a:lnTo>
                    <a:pt x="2248573" y="491605"/>
                  </a:lnTo>
                  <a:lnTo>
                    <a:pt x="2189400" y="273114"/>
                  </a:lnTo>
                  <a:lnTo>
                    <a:pt x="2189400" y="218491"/>
                  </a:lnTo>
                  <a:lnTo>
                    <a:pt x="2366919" y="218491"/>
                  </a:lnTo>
                  <a:lnTo>
                    <a:pt x="2485265" y="163868"/>
                  </a:lnTo>
                  <a:lnTo>
                    <a:pt x="2544437" y="327737"/>
                  </a:lnTo>
                  <a:lnTo>
                    <a:pt x="2840302" y="491605"/>
                  </a:lnTo>
                  <a:lnTo>
                    <a:pt x="2958648" y="491605"/>
                  </a:lnTo>
                  <a:lnTo>
                    <a:pt x="2958648" y="600850"/>
                  </a:lnTo>
                  <a:lnTo>
                    <a:pt x="3076994" y="928587"/>
                  </a:lnTo>
                  <a:lnTo>
                    <a:pt x="3195340" y="1037832"/>
                  </a:lnTo>
                  <a:lnTo>
                    <a:pt x="3491205" y="1092455"/>
                  </a:lnTo>
                  <a:lnTo>
                    <a:pt x="3668724" y="873964"/>
                  </a:lnTo>
                  <a:lnTo>
                    <a:pt x="3787070" y="928587"/>
                  </a:lnTo>
                  <a:lnTo>
                    <a:pt x="3846243" y="1037832"/>
                  </a:lnTo>
                  <a:lnTo>
                    <a:pt x="4082934" y="983209"/>
                  </a:lnTo>
                  <a:lnTo>
                    <a:pt x="4378799" y="1201700"/>
                  </a:lnTo>
                  <a:lnTo>
                    <a:pt x="4615491" y="1256323"/>
                  </a:lnTo>
                  <a:lnTo>
                    <a:pt x="4852183" y="1310946"/>
                  </a:lnTo>
                  <a:lnTo>
                    <a:pt x="4880514" y="1328381"/>
                  </a:lnTo>
                  <a:lnTo>
                    <a:pt x="4758613" y="1314449"/>
                  </a:lnTo>
                  <a:lnTo>
                    <a:pt x="4730038" y="1371599"/>
                  </a:lnTo>
                  <a:lnTo>
                    <a:pt x="4720513" y="1409699"/>
                  </a:lnTo>
                  <a:lnTo>
                    <a:pt x="4682413" y="1428749"/>
                  </a:lnTo>
                  <a:lnTo>
                    <a:pt x="4720513" y="1476374"/>
                  </a:lnTo>
                  <a:lnTo>
                    <a:pt x="4796713" y="1552574"/>
                  </a:lnTo>
                  <a:lnTo>
                    <a:pt x="4815763" y="1581149"/>
                  </a:lnTo>
                  <a:lnTo>
                    <a:pt x="4768138" y="1628774"/>
                  </a:lnTo>
                  <a:lnTo>
                    <a:pt x="4730038" y="1657349"/>
                  </a:lnTo>
                  <a:lnTo>
                    <a:pt x="4663363" y="1666874"/>
                  </a:lnTo>
                  <a:lnTo>
                    <a:pt x="4653838" y="1704974"/>
                  </a:lnTo>
                  <a:lnTo>
                    <a:pt x="4596688" y="1752599"/>
                  </a:lnTo>
                  <a:lnTo>
                    <a:pt x="4615738" y="1781174"/>
                  </a:lnTo>
                  <a:lnTo>
                    <a:pt x="4558588" y="1828799"/>
                  </a:lnTo>
                  <a:lnTo>
                    <a:pt x="4558588" y="1904999"/>
                  </a:lnTo>
                  <a:lnTo>
                    <a:pt x="4520488" y="1952624"/>
                  </a:lnTo>
                  <a:lnTo>
                    <a:pt x="4530013" y="2009774"/>
                  </a:lnTo>
                  <a:lnTo>
                    <a:pt x="4491913" y="2028824"/>
                  </a:lnTo>
                  <a:lnTo>
                    <a:pt x="4444288" y="1981199"/>
                  </a:lnTo>
                  <a:lnTo>
                    <a:pt x="4368088" y="2019299"/>
                  </a:lnTo>
                  <a:lnTo>
                    <a:pt x="4301413" y="2009774"/>
                  </a:lnTo>
                  <a:lnTo>
                    <a:pt x="4253788" y="2085974"/>
                  </a:lnTo>
                  <a:lnTo>
                    <a:pt x="4282363" y="2143124"/>
                  </a:lnTo>
                  <a:lnTo>
                    <a:pt x="4244263" y="2209799"/>
                  </a:lnTo>
                  <a:lnTo>
                    <a:pt x="4196638" y="2333624"/>
                  </a:lnTo>
                  <a:lnTo>
                    <a:pt x="4120438" y="2400299"/>
                  </a:lnTo>
                  <a:lnTo>
                    <a:pt x="4034713" y="2419349"/>
                  </a:lnTo>
                  <a:lnTo>
                    <a:pt x="3958513" y="2362199"/>
                  </a:lnTo>
                  <a:lnTo>
                    <a:pt x="3920413" y="2276474"/>
                  </a:lnTo>
                  <a:lnTo>
                    <a:pt x="3796588" y="2324099"/>
                  </a:lnTo>
                  <a:lnTo>
                    <a:pt x="3729913" y="2333624"/>
                  </a:lnTo>
                  <a:lnTo>
                    <a:pt x="3577513" y="2228849"/>
                  </a:lnTo>
                  <a:lnTo>
                    <a:pt x="3463213" y="2247899"/>
                  </a:lnTo>
                  <a:lnTo>
                    <a:pt x="3463213" y="2295524"/>
                  </a:lnTo>
                  <a:lnTo>
                    <a:pt x="3348913" y="2343149"/>
                  </a:lnTo>
                  <a:lnTo>
                    <a:pt x="3425113" y="2428874"/>
                  </a:lnTo>
                  <a:lnTo>
                    <a:pt x="3453688" y="2524124"/>
                  </a:lnTo>
                  <a:lnTo>
                    <a:pt x="3339388" y="2600324"/>
                  </a:lnTo>
                  <a:lnTo>
                    <a:pt x="3263188" y="2666999"/>
                  </a:lnTo>
                  <a:lnTo>
                    <a:pt x="3282238" y="2771774"/>
                  </a:lnTo>
                  <a:lnTo>
                    <a:pt x="3320338" y="2847974"/>
                  </a:lnTo>
                  <a:lnTo>
                    <a:pt x="3434638" y="2886074"/>
                  </a:lnTo>
                  <a:lnTo>
                    <a:pt x="3491788" y="2990849"/>
                  </a:lnTo>
                  <a:lnTo>
                    <a:pt x="3558463" y="3067049"/>
                  </a:lnTo>
                  <a:lnTo>
                    <a:pt x="3634663" y="3028949"/>
                  </a:lnTo>
                  <a:lnTo>
                    <a:pt x="3720388" y="3124199"/>
                  </a:lnTo>
                  <a:lnTo>
                    <a:pt x="3734217" y="3151856"/>
                  </a:lnTo>
                  <a:lnTo>
                    <a:pt x="3609551" y="3113496"/>
                  </a:lnTo>
                  <a:lnTo>
                    <a:pt x="3491205" y="3222742"/>
                  </a:lnTo>
                  <a:lnTo>
                    <a:pt x="3550378" y="3386610"/>
                  </a:lnTo>
                  <a:lnTo>
                    <a:pt x="3727897" y="3386610"/>
                  </a:lnTo>
                  <a:lnTo>
                    <a:pt x="3787070" y="3605101"/>
                  </a:lnTo>
                  <a:lnTo>
                    <a:pt x="3372859" y="3605101"/>
                  </a:lnTo>
                  <a:lnTo>
                    <a:pt x="3254513" y="3441233"/>
                  </a:lnTo>
                  <a:lnTo>
                    <a:pt x="3076994" y="3550478"/>
                  </a:lnTo>
                  <a:lnTo>
                    <a:pt x="2899475" y="3441233"/>
                  </a:lnTo>
                  <a:lnTo>
                    <a:pt x="2899475" y="3113496"/>
                  </a:lnTo>
                  <a:lnTo>
                    <a:pt x="2662783" y="3113496"/>
                  </a:lnTo>
                  <a:lnTo>
                    <a:pt x="2662783" y="3331987"/>
                  </a:lnTo>
                  <a:lnTo>
                    <a:pt x="2485265" y="3386610"/>
                  </a:lnTo>
                  <a:lnTo>
                    <a:pt x="2485265" y="3441233"/>
                  </a:lnTo>
                  <a:lnTo>
                    <a:pt x="2307746" y="3659723"/>
                  </a:lnTo>
                  <a:lnTo>
                    <a:pt x="2189400" y="3659723"/>
                  </a:lnTo>
                  <a:lnTo>
                    <a:pt x="2189400" y="4315196"/>
                  </a:lnTo>
                  <a:lnTo>
                    <a:pt x="2011881" y="4315196"/>
                  </a:lnTo>
                  <a:lnTo>
                    <a:pt x="1952708" y="4205951"/>
                  </a:lnTo>
                  <a:lnTo>
                    <a:pt x="1834362" y="4315196"/>
                  </a:lnTo>
                  <a:lnTo>
                    <a:pt x="1597670" y="4315196"/>
                  </a:lnTo>
                  <a:lnTo>
                    <a:pt x="1597670" y="4260574"/>
                  </a:lnTo>
                  <a:lnTo>
                    <a:pt x="1479324" y="4205951"/>
                  </a:lnTo>
                  <a:lnTo>
                    <a:pt x="1479324" y="3932837"/>
                  </a:lnTo>
                  <a:lnTo>
                    <a:pt x="1183459" y="3386610"/>
                  </a:lnTo>
                  <a:lnTo>
                    <a:pt x="1065114" y="3386610"/>
                  </a:lnTo>
                  <a:lnTo>
                    <a:pt x="1065114" y="3441233"/>
                  </a:lnTo>
                  <a:lnTo>
                    <a:pt x="946768" y="3277364"/>
                  </a:lnTo>
                  <a:lnTo>
                    <a:pt x="1005941" y="3222742"/>
                  </a:lnTo>
                  <a:lnTo>
                    <a:pt x="769249" y="2895005"/>
                  </a:lnTo>
                  <a:lnTo>
                    <a:pt x="650903" y="2949628"/>
                  </a:lnTo>
                  <a:lnTo>
                    <a:pt x="591730" y="3168119"/>
                  </a:lnTo>
                  <a:lnTo>
                    <a:pt x="473384" y="3222742"/>
                  </a:lnTo>
                  <a:lnTo>
                    <a:pt x="532557" y="1693305"/>
                  </a:lnTo>
                  <a:lnTo>
                    <a:pt x="414211" y="1529437"/>
                  </a:lnTo>
                  <a:lnTo>
                    <a:pt x="532557" y="1474814"/>
                  </a:lnTo>
                  <a:lnTo>
                    <a:pt x="295865" y="1092455"/>
                  </a:lnTo>
                  <a:lnTo>
                    <a:pt x="295865" y="928587"/>
                  </a:lnTo>
                  <a:lnTo>
                    <a:pt x="118346" y="764718"/>
                  </a:lnTo>
                  <a:lnTo>
                    <a:pt x="0" y="710096"/>
                  </a:lnTo>
                  <a:lnTo>
                    <a:pt x="0" y="655473"/>
                  </a:lnTo>
                  <a:lnTo>
                    <a:pt x="59173" y="436982"/>
                  </a:lnTo>
                  <a:lnTo>
                    <a:pt x="177519" y="327737"/>
                  </a:lnTo>
                  <a:lnTo>
                    <a:pt x="118346" y="218491"/>
                  </a:lnTo>
                  <a:close/>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6" name="Freeform 5"/>
            <p:cNvSpPr/>
            <p:nvPr/>
          </p:nvSpPr>
          <p:spPr bwMode="invGray">
            <a:xfrm>
              <a:off x="4833464" y="6269641"/>
              <a:ext cx="338010" cy="303982"/>
            </a:xfrm>
            <a:custGeom>
              <a:avLst/>
              <a:gdLst>
                <a:gd name="T0" fmla="*/ 2147483646 w 177"/>
                <a:gd name="T1" fmla="*/ 2147483646 h 161"/>
                <a:gd name="T2" fmla="*/ 2147483646 w 177"/>
                <a:gd name="T3" fmla="*/ 2147483646 h 161"/>
                <a:gd name="T4" fmla="*/ 2147483646 w 177"/>
                <a:gd name="T5" fmla="*/ 2147483646 h 161"/>
                <a:gd name="T6" fmla="*/ 2147483646 w 177"/>
                <a:gd name="T7" fmla="*/ 2147483646 h 161"/>
                <a:gd name="T8" fmla="*/ 2147483646 w 177"/>
                <a:gd name="T9" fmla="*/ 0 h 161"/>
                <a:gd name="T10" fmla="*/ 2147483646 w 177"/>
                <a:gd name="T11" fmla="*/ 2147483646 h 161"/>
                <a:gd name="T12" fmla="*/ 2147483646 w 177"/>
                <a:gd name="T13" fmla="*/ 0 h 161"/>
                <a:gd name="T14" fmla="*/ 2147483646 w 177"/>
                <a:gd name="T15" fmla="*/ 2147483646 h 161"/>
                <a:gd name="T16" fmla="*/ 2147483646 w 177"/>
                <a:gd name="T17" fmla="*/ 2147483646 h 161"/>
                <a:gd name="T18" fmla="*/ 2147483646 w 177"/>
                <a:gd name="T19" fmla="*/ 2147483646 h 161"/>
                <a:gd name="T20" fmla="*/ 2147483646 w 177"/>
                <a:gd name="T21" fmla="*/ 2147483646 h 161"/>
                <a:gd name="T22" fmla="*/ 2147483646 w 177"/>
                <a:gd name="T23" fmla="*/ 2147483646 h 161"/>
                <a:gd name="T24" fmla="*/ 2147483646 w 177"/>
                <a:gd name="T25" fmla="*/ 2147483646 h 161"/>
                <a:gd name="T26" fmla="*/ 2147483646 w 177"/>
                <a:gd name="T27" fmla="*/ 2147483646 h 161"/>
                <a:gd name="T28" fmla="*/ 2147483646 w 177"/>
                <a:gd name="T29" fmla="*/ 2147483646 h 161"/>
                <a:gd name="T30" fmla="*/ 2147483646 w 177"/>
                <a:gd name="T31" fmla="*/ 2147483646 h 161"/>
                <a:gd name="T32" fmla="*/ 2147483646 w 177"/>
                <a:gd name="T33" fmla="*/ 2147483646 h 161"/>
                <a:gd name="T34" fmla="*/ 2147483646 w 177"/>
                <a:gd name="T35" fmla="*/ 2147483646 h 161"/>
                <a:gd name="T36" fmla="*/ 0 w 177"/>
                <a:gd name="T37" fmla="*/ 2147483646 h 161"/>
                <a:gd name="T38" fmla="*/ 0 w 177"/>
                <a:gd name="T39" fmla="*/ 2147483646 h 161"/>
                <a:gd name="T40" fmla="*/ 2147483646 w 177"/>
                <a:gd name="T41" fmla="*/ 2147483646 h 161"/>
                <a:gd name="T42" fmla="*/ 2147483646 w 177"/>
                <a:gd name="T43" fmla="*/ 2147483646 h 16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77" h="161">
                  <a:moveTo>
                    <a:pt x="48" y="16"/>
                  </a:moveTo>
                  <a:lnTo>
                    <a:pt x="64" y="16"/>
                  </a:lnTo>
                  <a:lnTo>
                    <a:pt x="80" y="8"/>
                  </a:lnTo>
                  <a:lnTo>
                    <a:pt x="96" y="16"/>
                  </a:lnTo>
                  <a:lnTo>
                    <a:pt x="120" y="0"/>
                  </a:lnTo>
                  <a:lnTo>
                    <a:pt x="152" y="8"/>
                  </a:lnTo>
                  <a:lnTo>
                    <a:pt x="168" y="0"/>
                  </a:lnTo>
                  <a:lnTo>
                    <a:pt x="176" y="32"/>
                  </a:lnTo>
                  <a:lnTo>
                    <a:pt x="152" y="48"/>
                  </a:lnTo>
                  <a:lnTo>
                    <a:pt x="144" y="104"/>
                  </a:lnTo>
                  <a:lnTo>
                    <a:pt x="128" y="120"/>
                  </a:lnTo>
                  <a:lnTo>
                    <a:pt x="128" y="144"/>
                  </a:lnTo>
                  <a:lnTo>
                    <a:pt x="104" y="136"/>
                  </a:lnTo>
                  <a:lnTo>
                    <a:pt x="96" y="144"/>
                  </a:lnTo>
                  <a:lnTo>
                    <a:pt x="96" y="160"/>
                  </a:lnTo>
                  <a:lnTo>
                    <a:pt x="80" y="160"/>
                  </a:lnTo>
                  <a:lnTo>
                    <a:pt x="48" y="144"/>
                  </a:lnTo>
                  <a:lnTo>
                    <a:pt x="8" y="136"/>
                  </a:lnTo>
                  <a:lnTo>
                    <a:pt x="0" y="88"/>
                  </a:lnTo>
                  <a:lnTo>
                    <a:pt x="0" y="64"/>
                  </a:lnTo>
                  <a:lnTo>
                    <a:pt x="40" y="32"/>
                  </a:lnTo>
                  <a:lnTo>
                    <a:pt x="48" y="16"/>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7" name="Freeform 7"/>
            <p:cNvSpPr/>
            <p:nvPr/>
          </p:nvSpPr>
          <p:spPr bwMode="invGray">
            <a:xfrm>
              <a:off x="6048382" y="1306887"/>
              <a:ext cx="1348847" cy="1318392"/>
            </a:xfrm>
            <a:custGeom>
              <a:avLst/>
              <a:gdLst>
                <a:gd name="T0" fmla="*/ 2147483646 w 705"/>
                <a:gd name="T1" fmla="*/ 2147483646 h 697"/>
                <a:gd name="T2" fmla="*/ 2147483646 w 705"/>
                <a:gd name="T3" fmla="*/ 2147483646 h 697"/>
                <a:gd name="T4" fmla="*/ 2147483646 w 705"/>
                <a:gd name="T5" fmla="*/ 2147483646 h 697"/>
                <a:gd name="T6" fmla="*/ 2147483646 w 705"/>
                <a:gd name="T7" fmla="*/ 2147483646 h 697"/>
                <a:gd name="T8" fmla="*/ 2147483646 w 705"/>
                <a:gd name="T9" fmla="*/ 2147483646 h 697"/>
                <a:gd name="T10" fmla="*/ 2147483646 w 705"/>
                <a:gd name="T11" fmla="*/ 2147483646 h 697"/>
                <a:gd name="T12" fmla="*/ 2147483646 w 705"/>
                <a:gd name="T13" fmla="*/ 2147483646 h 697"/>
                <a:gd name="T14" fmla="*/ 2147483646 w 705"/>
                <a:gd name="T15" fmla="*/ 2147483646 h 697"/>
                <a:gd name="T16" fmla="*/ 2147483646 w 705"/>
                <a:gd name="T17" fmla="*/ 2147483646 h 697"/>
                <a:gd name="T18" fmla="*/ 2147483646 w 705"/>
                <a:gd name="T19" fmla="*/ 2147483646 h 697"/>
                <a:gd name="T20" fmla="*/ 2147483646 w 705"/>
                <a:gd name="T21" fmla="*/ 2147483646 h 697"/>
                <a:gd name="T22" fmla="*/ 2147483646 w 705"/>
                <a:gd name="T23" fmla="*/ 2147483646 h 697"/>
                <a:gd name="T24" fmla="*/ 2147483646 w 705"/>
                <a:gd name="T25" fmla="*/ 2147483646 h 697"/>
                <a:gd name="T26" fmla="*/ 2147483646 w 705"/>
                <a:gd name="T27" fmla="*/ 2147483646 h 697"/>
                <a:gd name="T28" fmla="*/ 2147483646 w 705"/>
                <a:gd name="T29" fmla="*/ 2147483646 h 697"/>
                <a:gd name="T30" fmla="*/ 2147483646 w 705"/>
                <a:gd name="T31" fmla="*/ 2147483646 h 697"/>
                <a:gd name="T32" fmla="*/ 2147483646 w 705"/>
                <a:gd name="T33" fmla="*/ 2147483646 h 697"/>
                <a:gd name="T34" fmla="*/ 2147483646 w 705"/>
                <a:gd name="T35" fmla="*/ 2147483646 h 697"/>
                <a:gd name="T36" fmla="*/ 2147483646 w 705"/>
                <a:gd name="T37" fmla="*/ 2147483646 h 697"/>
                <a:gd name="T38" fmla="*/ 2147483646 w 705"/>
                <a:gd name="T39" fmla="*/ 2147483646 h 697"/>
                <a:gd name="T40" fmla="*/ 2147483646 w 705"/>
                <a:gd name="T41" fmla="*/ 2147483646 h 697"/>
                <a:gd name="T42" fmla="*/ 2147483646 w 705"/>
                <a:gd name="T43" fmla="*/ 2147483646 h 697"/>
                <a:gd name="T44" fmla="*/ 2147483646 w 705"/>
                <a:gd name="T45" fmla="*/ 2147483646 h 697"/>
                <a:gd name="T46" fmla="*/ 2147483646 w 705"/>
                <a:gd name="T47" fmla="*/ 2147483646 h 697"/>
                <a:gd name="T48" fmla="*/ 2147483646 w 705"/>
                <a:gd name="T49" fmla="*/ 2147483646 h 697"/>
                <a:gd name="T50" fmla="*/ 2147483646 w 705"/>
                <a:gd name="T51" fmla="*/ 2147483646 h 697"/>
                <a:gd name="T52" fmla="*/ 2147483646 w 705"/>
                <a:gd name="T53" fmla="*/ 2147483646 h 697"/>
                <a:gd name="T54" fmla="*/ 2147483646 w 705"/>
                <a:gd name="T55" fmla="*/ 2147483646 h 697"/>
                <a:gd name="T56" fmla="*/ 2147483646 w 705"/>
                <a:gd name="T57" fmla="*/ 2147483646 h 697"/>
                <a:gd name="T58" fmla="*/ 2147483646 w 705"/>
                <a:gd name="T59" fmla="*/ 2147483646 h 697"/>
                <a:gd name="T60" fmla="*/ 2147483646 w 705"/>
                <a:gd name="T61" fmla="*/ 2147483646 h 697"/>
                <a:gd name="T62" fmla="*/ 2147483646 w 705"/>
                <a:gd name="T63" fmla="*/ 2147483646 h 697"/>
                <a:gd name="T64" fmla="*/ 2147483646 w 705"/>
                <a:gd name="T65" fmla="*/ 2147483646 h 697"/>
                <a:gd name="T66" fmla="*/ 2147483646 w 705"/>
                <a:gd name="T67" fmla="*/ 2147483646 h 697"/>
                <a:gd name="T68" fmla="*/ 2147483646 w 705"/>
                <a:gd name="T69" fmla="*/ 2147483646 h 697"/>
                <a:gd name="T70" fmla="*/ 2147483646 w 705"/>
                <a:gd name="T71" fmla="*/ 2147483646 h 697"/>
                <a:gd name="T72" fmla="*/ 2147483646 w 705"/>
                <a:gd name="T73" fmla="*/ 2147483646 h 697"/>
                <a:gd name="T74" fmla="*/ 2147483646 w 705"/>
                <a:gd name="T75" fmla="*/ 2147483646 h 697"/>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705" h="697">
                  <a:moveTo>
                    <a:pt x="8" y="32"/>
                  </a:moveTo>
                  <a:lnTo>
                    <a:pt x="16" y="64"/>
                  </a:lnTo>
                  <a:lnTo>
                    <a:pt x="0" y="96"/>
                  </a:lnTo>
                  <a:lnTo>
                    <a:pt x="32" y="104"/>
                  </a:lnTo>
                  <a:lnTo>
                    <a:pt x="48" y="88"/>
                  </a:lnTo>
                  <a:lnTo>
                    <a:pt x="72" y="104"/>
                  </a:lnTo>
                  <a:lnTo>
                    <a:pt x="88" y="152"/>
                  </a:lnTo>
                  <a:lnTo>
                    <a:pt x="104" y="176"/>
                  </a:lnTo>
                  <a:lnTo>
                    <a:pt x="144" y="160"/>
                  </a:lnTo>
                  <a:lnTo>
                    <a:pt x="160" y="160"/>
                  </a:lnTo>
                  <a:lnTo>
                    <a:pt x="192" y="128"/>
                  </a:lnTo>
                  <a:lnTo>
                    <a:pt x="232" y="168"/>
                  </a:lnTo>
                  <a:lnTo>
                    <a:pt x="208" y="248"/>
                  </a:lnTo>
                  <a:lnTo>
                    <a:pt x="216" y="312"/>
                  </a:lnTo>
                  <a:lnTo>
                    <a:pt x="192" y="336"/>
                  </a:lnTo>
                  <a:lnTo>
                    <a:pt x="192" y="392"/>
                  </a:lnTo>
                  <a:lnTo>
                    <a:pt x="176" y="368"/>
                  </a:lnTo>
                  <a:lnTo>
                    <a:pt x="104" y="464"/>
                  </a:lnTo>
                  <a:lnTo>
                    <a:pt x="128" y="504"/>
                  </a:lnTo>
                  <a:lnTo>
                    <a:pt x="152" y="488"/>
                  </a:lnTo>
                  <a:lnTo>
                    <a:pt x="160" y="504"/>
                  </a:lnTo>
                  <a:lnTo>
                    <a:pt x="136" y="520"/>
                  </a:lnTo>
                  <a:lnTo>
                    <a:pt x="136" y="544"/>
                  </a:lnTo>
                  <a:lnTo>
                    <a:pt x="176" y="544"/>
                  </a:lnTo>
                  <a:lnTo>
                    <a:pt x="192" y="536"/>
                  </a:lnTo>
                  <a:lnTo>
                    <a:pt x="192" y="576"/>
                  </a:lnTo>
                  <a:lnTo>
                    <a:pt x="232" y="600"/>
                  </a:lnTo>
                  <a:lnTo>
                    <a:pt x="288" y="584"/>
                  </a:lnTo>
                  <a:lnTo>
                    <a:pt x="288" y="608"/>
                  </a:lnTo>
                  <a:lnTo>
                    <a:pt x="320" y="592"/>
                  </a:lnTo>
                  <a:lnTo>
                    <a:pt x="368" y="640"/>
                  </a:lnTo>
                  <a:lnTo>
                    <a:pt x="384" y="640"/>
                  </a:lnTo>
                  <a:lnTo>
                    <a:pt x="400" y="672"/>
                  </a:lnTo>
                  <a:lnTo>
                    <a:pt x="424" y="664"/>
                  </a:lnTo>
                  <a:lnTo>
                    <a:pt x="424" y="632"/>
                  </a:lnTo>
                  <a:lnTo>
                    <a:pt x="432" y="624"/>
                  </a:lnTo>
                  <a:lnTo>
                    <a:pt x="432" y="664"/>
                  </a:lnTo>
                  <a:lnTo>
                    <a:pt x="480" y="696"/>
                  </a:lnTo>
                  <a:lnTo>
                    <a:pt x="488" y="672"/>
                  </a:lnTo>
                  <a:lnTo>
                    <a:pt x="496" y="680"/>
                  </a:lnTo>
                  <a:lnTo>
                    <a:pt x="528" y="648"/>
                  </a:lnTo>
                  <a:lnTo>
                    <a:pt x="552" y="680"/>
                  </a:lnTo>
                  <a:lnTo>
                    <a:pt x="600" y="680"/>
                  </a:lnTo>
                  <a:lnTo>
                    <a:pt x="592" y="632"/>
                  </a:lnTo>
                  <a:lnTo>
                    <a:pt x="568" y="576"/>
                  </a:lnTo>
                  <a:lnTo>
                    <a:pt x="600" y="528"/>
                  </a:lnTo>
                  <a:lnTo>
                    <a:pt x="632" y="520"/>
                  </a:lnTo>
                  <a:lnTo>
                    <a:pt x="664" y="536"/>
                  </a:lnTo>
                  <a:lnTo>
                    <a:pt x="688" y="424"/>
                  </a:lnTo>
                  <a:lnTo>
                    <a:pt x="680" y="344"/>
                  </a:lnTo>
                  <a:lnTo>
                    <a:pt x="696" y="328"/>
                  </a:lnTo>
                  <a:lnTo>
                    <a:pt x="696" y="296"/>
                  </a:lnTo>
                  <a:lnTo>
                    <a:pt x="680" y="288"/>
                  </a:lnTo>
                  <a:lnTo>
                    <a:pt x="704" y="256"/>
                  </a:lnTo>
                  <a:lnTo>
                    <a:pt x="680" y="256"/>
                  </a:lnTo>
                  <a:lnTo>
                    <a:pt x="608" y="320"/>
                  </a:lnTo>
                  <a:lnTo>
                    <a:pt x="608" y="336"/>
                  </a:lnTo>
                  <a:lnTo>
                    <a:pt x="560" y="360"/>
                  </a:lnTo>
                  <a:lnTo>
                    <a:pt x="520" y="360"/>
                  </a:lnTo>
                  <a:lnTo>
                    <a:pt x="488" y="304"/>
                  </a:lnTo>
                  <a:lnTo>
                    <a:pt x="488" y="280"/>
                  </a:lnTo>
                  <a:lnTo>
                    <a:pt x="440" y="280"/>
                  </a:lnTo>
                  <a:lnTo>
                    <a:pt x="416" y="256"/>
                  </a:lnTo>
                  <a:lnTo>
                    <a:pt x="376" y="256"/>
                  </a:lnTo>
                  <a:lnTo>
                    <a:pt x="376" y="240"/>
                  </a:lnTo>
                  <a:lnTo>
                    <a:pt x="360" y="240"/>
                  </a:lnTo>
                  <a:lnTo>
                    <a:pt x="360" y="256"/>
                  </a:lnTo>
                  <a:lnTo>
                    <a:pt x="336" y="248"/>
                  </a:lnTo>
                  <a:lnTo>
                    <a:pt x="296" y="176"/>
                  </a:lnTo>
                  <a:lnTo>
                    <a:pt x="264" y="128"/>
                  </a:lnTo>
                  <a:lnTo>
                    <a:pt x="248" y="104"/>
                  </a:lnTo>
                  <a:lnTo>
                    <a:pt x="248" y="88"/>
                  </a:lnTo>
                  <a:lnTo>
                    <a:pt x="200" y="24"/>
                  </a:lnTo>
                  <a:lnTo>
                    <a:pt x="144" y="24"/>
                  </a:lnTo>
                  <a:lnTo>
                    <a:pt x="104" y="0"/>
                  </a:lnTo>
                  <a:lnTo>
                    <a:pt x="16" y="16"/>
                  </a:lnTo>
                  <a:lnTo>
                    <a:pt x="8" y="32"/>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8" name="Freeform 8"/>
            <p:cNvSpPr/>
            <p:nvPr/>
          </p:nvSpPr>
          <p:spPr bwMode="invGray">
            <a:xfrm>
              <a:off x="6183905" y="2321297"/>
              <a:ext cx="1012431" cy="759953"/>
            </a:xfrm>
            <a:custGeom>
              <a:avLst/>
              <a:gdLst>
                <a:gd name="T0" fmla="*/ 2147483646 w 529"/>
                <a:gd name="T1" fmla="*/ 2147483646 h 401"/>
                <a:gd name="T2" fmla="*/ 2147483646 w 529"/>
                <a:gd name="T3" fmla="*/ 2147483646 h 401"/>
                <a:gd name="T4" fmla="*/ 2147483646 w 529"/>
                <a:gd name="T5" fmla="*/ 2147483646 h 401"/>
                <a:gd name="T6" fmla="*/ 2147483646 w 529"/>
                <a:gd name="T7" fmla="*/ 2147483646 h 401"/>
                <a:gd name="T8" fmla="*/ 2147483646 w 529"/>
                <a:gd name="T9" fmla="*/ 2147483646 h 401"/>
                <a:gd name="T10" fmla="*/ 2147483646 w 529"/>
                <a:gd name="T11" fmla="*/ 2147483646 h 401"/>
                <a:gd name="T12" fmla="*/ 2147483646 w 529"/>
                <a:gd name="T13" fmla="*/ 2147483646 h 401"/>
                <a:gd name="T14" fmla="*/ 2147483646 w 529"/>
                <a:gd name="T15" fmla="*/ 2147483646 h 401"/>
                <a:gd name="T16" fmla="*/ 2147483646 w 529"/>
                <a:gd name="T17" fmla="*/ 2147483646 h 401"/>
                <a:gd name="T18" fmla="*/ 2147483646 w 529"/>
                <a:gd name="T19" fmla="*/ 2147483646 h 401"/>
                <a:gd name="T20" fmla="*/ 2147483646 w 529"/>
                <a:gd name="T21" fmla="*/ 2147483646 h 401"/>
                <a:gd name="T22" fmla="*/ 2147483646 w 529"/>
                <a:gd name="T23" fmla="*/ 2147483646 h 401"/>
                <a:gd name="T24" fmla="*/ 2147483646 w 529"/>
                <a:gd name="T25" fmla="*/ 2147483646 h 401"/>
                <a:gd name="T26" fmla="*/ 2147483646 w 529"/>
                <a:gd name="T27" fmla="*/ 2147483646 h 401"/>
                <a:gd name="T28" fmla="*/ 2147483646 w 529"/>
                <a:gd name="T29" fmla="*/ 2147483646 h 401"/>
                <a:gd name="T30" fmla="*/ 2147483646 w 529"/>
                <a:gd name="T31" fmla="*/ 2147483646 h 401"/>
                <a:gd name="T32" fmla="*/ 2147483646 w 529"/>
                <a:gd name="T33" fmla="*/ 2147483646 h 401"/>
                <a:gd name="T34" fmla="*/ 2147483646 w 529"/>
                <a:gd name="T35" fmla="*/ 2147483646 h 401"/>
                <a:gd name="T36" fmla="*/ 2147483646 w 529"/>
                <a:gd name="T37" fmla="*/ 0 h 401"/>
                <a:gd name="T38" fmla="*/ 2147483646 w 529"/>
                <a:gd name="T39" fmla="*/ 2147483646 h 401"/>
                <a:gd name="T40" fmla="*/ 2147483646 w 529"/>
                <a:gd name="T41" fmla="*/ 2147483646 h 401"/>
                <a:gd name="T42" fmla="*/ 2147483646 w 529"/>
                <a:gd name="T43" fmla="*/ 2147483646 h 401"/>
                <a:gd name="T44" fmla="*/ 2147483646 w 529"/>
                <a:gd name="T45" fmla="*/ 2147483646 h 401"/>
                <a:gd name="T46" fmla="*/ 2147483646 w 529"/>
                <a:gd name="T47" fmla="*/ 2147483646 h 401"/>
                <a:gd name="T48" fmla="*/ 0 w 529"/>
                <a:gd name="T49" fmla="*/ 2147483646 h 401"/>
                <a:gd name="T50" fmla="*/ 2147483646 w 529"/>
                <a:gd name="T51" fmla="*/ 2147483646 h 401"/>
                <a:gd name="T52" fmla="*/ 2147483646 w 529"/>
                <a:gd name="T53" fmla="*/ 2147483646 h 401"/>
                <a:gd name="T54" fmla="*/ 2147483646 w 529"/>
                <a:gd name="T55" fmla="*/ 2147483646 h 401"/>
                <a:gd name="T56" fmla="*/ 2147483646 w 529"/>
                <a:gd name="T57" fmla="*/ 2147483646 h 401"/>
                <a:gd name="T58" fmla="*/ 2147483646 w 529"/>
                <a:gd name="T59" fmla="*/ 2147483646 h 401"/>
                <a:gd name="T60" fmla="*/ 2147483646 w 529"/>
                <a:gd name="T61" fmla="*/ 2147483646 h 401"/>
                <a:gd name="T62" fmla="*/ 2147483646 w 529"/>
                <a:gd name="T63" fmla="*/ 2147483646 h 401"/>
                <a:gd name="T64" fmla="*/ 2147483646 w 529"/>
                <a:gd name="T65" fmla="*/ 2147483646 h 401"/>
                <a:gd name="T66" fmla="*/ 2147483646 w 529"/>
                <a:gd name="T67" fmla="*/ 2147483646 h 401"/>
                <a:gd name="T68" fmla="*/ 2147483646 w 529"/>
                <a:gd name="T69" fmla="*/ 2147483646 h 401"/>
                <a:gd name="T70" fmla="*/ 2147483646 w 529"/>
                <a:gd name="T71" fmla="*/ 2147483646 h 401"/>
                <a:gd name="T72" fmla="*/ 2147483646 w 529"/>
                <a:gd name="T73" fmla="*/ 2147483646 h 401"/>
                <a:gd name="T74" fmla="*/ 2147483646 w 529"/>
                <a:gd name="T75" fmla="*/ 2147483646 h 401"/>
                <a:gd name="T76" fmla="*/ 2147483646 w 529"/>
                <a:gd name="T77" fmla="*/ 2147483646 h 401"/>
                <a:gd name="T78" fmla="*/ 2147483646 w 529"/>
                <a:gd name="T79" fmla="*/ 2147483646 h 401"/>
                <a:gd name="T80" fmla="*/ 2147483646 w 529"/>
                <a:gd name="T81" fmla="*/ 2147483646 h 401"/>
                <a:gd name="T82" fmla="*/ 2147483646 w 529"/>
                <a:gd name="T83" fmla="*/ 2147483646 h 401"/>
                <a:gd name="T84" fmla="*/ 2147483646 w 529"/>
                <a:gd name="T85" fmla="*/ 2147483646 h 401"/>
                <a:gd name="T86" fmla="*/ 2147483646 w 529"/>
                <a:gd name="T87" fmla="*/ 2147483646 h 401"/>
                <a:gd name="T88" fmla="*/ 2147483646 w 529"/>
                <a:gd name="T89" fmla="*/ 2147483646 h 401"/>
                <a:gd name="T90" fmla="*/ 2147483646 w 529"/>
                <a:gd name="T91" fmla="*/ 2147483646 h 401"/>
                <a:gd name="T92" fmla="*/ 2147483646 w 529"/>
                <a:gd name="T93" fmla="*/ 2147483646 h 401"/>
                <a:gd name="T94" fmla="*/ 2147483646 w 529"/>
                <a:gd name="T95" fmla="*/ 2147483646 h 401"/>
                <a:gd name="T96" fmla="*/ 2147483646 w 529"/>
                <a:gd name="T97" fmla="*/ 2147483646 h 401"/>
                <a:gd name="T98" fmla="*/ 2147483646 w 529"/>
                <a:gd name="T99" fmla="*/ 2147483646 h 401"/>
                <a:gd name="T100" fmla="*/ 2147483646 w 529"/>
                <a:gd name="T101" fmla="*/ 2147483646 h 401"/>
                <a:gd name="T102" fmla="*/ 2147483646 w 529"/>
                <a:gd name="T103" fmla="*/ 2147483646 h 401"/>
                <a:gd name="T104" fmla="*/ 2147483646 w 529"/>
                <a:gd name="T105" fmla="*/ 2147483646 h 401"/>
                <a:gd name="T106" fmla="*/ 2147483646 w 529"/>
                <a:gd name="T107" fmla="*/ 2147483646 h 401"/>
                <a:gd name="T108" fmla="*/ 2147483646 w 529"/>
                <a:gd name="T109" fmla="*/ 2147483646 h 401"/>
                <a:gd name="T110" fmla="*/ 2147483646 w 529"/>
                <a:gd name="T111" fmla="*/ 2147483646 h 401"/>
                <a:gd name="T112" fmla="*/ 2147483646 w 529"/>
                <a:gd name="T113" fmla="*/ 2147483646 h 401"/>
                <a:gd name="T114" fmla="*/ 2147483646 w 529"/>
                <a:gd name="T115" fmla="*/ 2147483646 h 401"/>
                <a:gd name="T116" fmla="*/ 2147483646 w 529"/>
                <a:gd name="T117" fmla="*/ 2147483646 h 401"/>
                <a:gd name="T118" fmla="*/ 2147483646 w 529"/>
                <a:gd name="T119" fmla="*/ 2147483646 h 40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29" h="401">
                  <a:moveTo>
                    <a:pt x="528" y="144"/>
                  </a:moveTo>
                  <a:lnTo>
                    <a:pt x="480" y="144"/>
                  </a:lnTo>
                  <a:lnTo>
                    <a:pt x="456" y="120"/>
                  </a:lnTo>
                  <a:lnTo>
                    <a:pt x="424" y="152"/>
                  </a:lnTo>
                  <a:lnTo>
                    <a:pt x="416" y="136"/>
                  </a:lnTo>
                  <a:lnTo>
                    <a:pt x="408" y="160"/>
                  </a:lnTo>
                  <a:lnTo>
                    <a:pt x="360" y="128"/>
                  </a:lnTo>
                  <a:lnTo>
                    <a:pt x="360" y="88"/>
                  </a:lnTo>
                  <a:lnTo>
                    <a:pt x="344" y="96"/>
                  </a:lnTo>
                  <a:lnTo>
                    <a:pt x="352" y="128"/>
                  </a:lnTo>
                  <a:lnTo>
                    <a:pt x="328" y="128"/>
                  </a:lnTo>
                  <a:lnTo>
                    <a:pt x="312" y="104"/>
                  </a:lnTo>
                  <a:lnTo>
                    <a:pt x="296" y="104"/>
                  </a:lnTo>
                  <a:lnTo>
                    <a:pt x="248" y="56"/>
                  </a:lnTo>
                  <a:lnTo>
                    <a:pt x="216" y="72"/>
                  </a:lnTo>
                  <a:lnTo>
                    <a:pt x="216" y="56"/>
                  </a:lnTo>
                  <a:lnTo>
                    <a:pt x="160" y="64"/>
                  </a:lnTo>
                  <a:lnTo>
                    <a:pt x="120" y="40"/>
                  </a:lnTo>
                  <a:lnTo>
                    <a:pt x="120" y="0"/>
                  </a:lnTo>
                  <a:lnTo>
                    <a:pt x="104" y="8"/>
                  </a:lnTo>
                  <a:lnTo>
                    <a:pt x="64" y="8"/>
                  </a:lnTo>
                  <a:lnTo>
                    <a:pt x="72" y="56"/>
                  </a:lnTo>
                  <a:lnTo>
                    <a:pt x="48" y="56"/>
                  </a:lnTo>
                  <a:lnTo>
                    <a:pt x="8" y="32"/>
                  </a:lnTo>
                  <a:lnTo>
                    <a:pt x="0" y="56"/>
                  </a:lnTo>
                  <a:lnTo>
                    <a:pt x="32" y="88"/>
                  </a:lnTo>
                  <a:lnTo>
                    <a:pt x="24" y="120"/>
                  </a:lnTo>
                  <a:lnTo>
                    <a:pt x="48" y="160"/>
                  </a:lnTo>
                  <a:lnTo>
                    <a:pt x="88" y="136"/>
                  </a:lnTo>
                  <a:lnTo>
                    <a:pt x="112" y="184"/>
                  </a:lnTo>
                  <a:lnTo>
                    <a:pt x="112" y="224"/>
                  </a:lnTo>
                  <a:lnTo>
                    <a:pt x="152" y="224"/>
                  </a:lnTo>
                  <a:lnTo>
                    <a:pt x="168" y="264"/>
                  </a:lnTo>
                  <a:lnTo>
                    <a:pt x="176" y="232"/>
                  </a:lnTo>
                  <a:lnTo>
                    <a:pt x="208" y="280"/>
                  </a:lnTo>
                  <a:lnTo>
                    <a:pt x="232" y="320"/>
                  </a:lnTo>
                  <a:lnTo>
                    <a:pt x="232" y="344"/>
                  </a:lnTo>
                  <a:lnTo>
                    <a:pt x="264" y="400"/>
                  </a:lnTo>
                  <a:lnTo>
                    <a:pt x="288" y="376"/>
                  </a:lnTo>
                  <a:lnTo>
                    <a:pt x="304" y="328"/>
                  </a:lnTo>
                  <a:lnTo>
                    <a:pt x="320" y="320"/>
                  </a:lnTo>
                  <a:lnTo>
                    <a:pt x="336" y="328"/>
                  </a:lnTo>
                  <a:lnTo>
                    <a:pt x="328" y="344"/>
                  </a:lnTo>
                  <a:lnTo>
                    <a:pt x="376" y="344"/>
                  </a:lnTo>
                  <a:lnTo>
                    <a:pt x="392" y="328"/>
                  </a:lnTo>
                  <a:lnTo>
                    <a:pt x="392" y="312"/>
                  </a:lnTo>
                  <a:lnTo>
                    <a:pt x="384" y="296"/>
                  </a:lnTo>
                  <a:lnTo>
                    <a:pt x="432" y="272"/>
                  </a:lnTo>
                  <a:lnTo>
                    <a:pt x="440" y="264"/>
                  </a:lnTo>
                  <a:lnTo>
                    <a:pt x="440" y="248"/>
                  </a:lnTo>
                  <a:lnTo>
                    <a:pt x="456" y="240"/>
                  </a:lnTo>
                  <a:lnTo>
                    <a:pt x="456" y="192"/>
                  </a:lnTo>
                  <a:lnTo>
                    <a:pt x="472" y="192"/>
                  </a:lnTo>
                  <a:lnTo>
                    <a:pt x="480" y="216"/>
                  </a:lnTo>
                  <a:lnTo>
                    <a:pt x="504" y="232"/>
                  </a:lnTo>
                  <a:lnTo>
                    <a:pt x="512" y="224"/>
                  </a:lnTo>
                  <a:lnTo>
                    <a:pt x="504" y="208"/>
                  </a:lnTo>
                  <a:lnTo>
                    <a:pt x="504" y="192"/>
                  </a:lnTo>
                  <a:lnTo>
                    <a:pt x="528" y="184"/>
                  </a:lnTo>
                  <a:lnTo>
                    <a:pt x="528" y="144"/>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9" name="Freeform 9"/>
            <p:cNvSpPr/>
            <p:nvPr/>
          </p:nvSpPr>
          <p:spPr bwMode="gray">
            <a:xfrm>
              <a:off x="5970258" y="2743112"/>
              <a:ext cx="722254" cy="746291"/>
            </a:xfrm>
            <a:custGeom>
              <a:avLst/>
              <a:gdLst>
                <a:gd name="T0" fmla="*/ 2147483646 w 377"/>
                <a:gd name="T1" fmla="*/ 2147483646 h 393"/>
                <a:gd name="T2" fmla="*/ 2147483646 w 377"/>
                <a:gd name="T3" fmla="*/ 2147483646 h 393"/>
                <a:gd name="T4" fmla="*/ 2147483646 w 377"/>
                <a:gd name="T5" fmla="*/ 2147483646 h 393"/>
                <a:gd name="T6" fmla="*/ 2147483646 w 377"/>
                <a:gd name="T7" fmla="*/ 2147483646 h 393"/>
                <a:gd name="T8" fmla="*/ 2147483646 w 377"/>
                <a:gd name="T9" fmla="*/ 2147483646 h 393"/>
                <a:gd name="T10" fmla="*/ 2147483646 w 377"/>
                <a:gd name="T11" fmla="*/ 2147483646 h 393"/>
                <a:gd name="T12" fmla="*/ 2147483646 w 377"/>
                <a:gd name="T13" fmla="*/ 0 h 393"/>
                <a:gd name="T14" fmla="*/ 2147483646 w 377"/>
                <a:gd name="T15" fmla="*/ 0 h 393"/>
                <a:gd name="T16" fmla="*/ 2147483646 w 377"/>
                <a:gd name="T17" fmla="*/ 2147483646 h 393"/>
                <a:gd name="T18" fmla="*/ 2147483646 w 377"/>
                <a:gd name="T19" fmla="*/ 2147483646 h 393"/>
                <a:gd name="T20" fmla="*/ 2147483646 w 377"/>
                <a:gd name="T21" fmla="*/ 2147483646 h 393"/>
                <a:gd name="T22" fmla="*/ 2147483646 w 377"/>
                <a:gd name="T23" fmla="*/ 2147483646 h 393"/>
                <a:gd name="T24" fmla="*/ 2147483646 w 377"/>
                <a:gd name="T25" fmla="*/ 2147483646 h 393"/>
                <a:gd name="T26" fmla="*/ 2147483646 w 377"/>
                <a:gd name="T27" fmla="*/ 2147483646 h 393"/>
                <a:gd name="T28" fmla="*/ 2147483646 w 377"/>
                <a:gd name="T29" fmla="*/ 2147483646 h 393"/>
                <a:gd name="T30" fmla="*/ 2147483646 w 377"/>
                <a:gd name="T31" fmla="*/ 2147483646 h 393"/>
                <a:gd name="T32" fmla="*/ 2147483646 w 377"/>
                <a:gd name="T33" fmla="*/ 2147483646 h 393"/>
                <a:gd name="T34" fmla="*/ 2147483646 w 377"/>
                <a:gd name="T35" fmla="*/ 2147483646 h 393"/>
                <a:gd name="T36" fmla="*/ 2147483646 w 377"/>
                <a:gd name="T37" fmla="*/ 2147483646 h 393"/>
                <a:gd name="T38" fmla="*/ 0 w 377"/>
                <a:gd name="T39" fmla="*/ 2147483646 h 393"/>
                <a:gd name="T40" fmla="*/ 2147483646 w 377"/>
                <a:gd name="T41" fmla="*/ 2147483646 h 393"/>
                <a:gd name="T42" fmla="*/ 2147483646 w 377"/>
                <a:gd name="T43" fmla="*/ 2147483646 h 393"/>
                <a:gd name="T44" fmla="*/ 2147483646 w 377"/>
                <a:gd name="T45" fmla="*/ 2147483646 h 393"/>
                <a:gd name="T46" fmla="*/ 2147483646 w 377"/>
                <a:gd name="T47" fmla="*/ 2147483646 h 393"/>
                <a:gd name="T48" fmla="*/ 2147483646 w 377"/>
                <a:gd name="T49" fmla="*/ 2147483646 h 393"/>
                <a:gd name="T50" fmla="*/ 2147483646 w 377"/>
                <a:gd name="T51" fmla="*/ 2147483646 h 393"/>
                <a:gd name="T52" fmla="*/ 2147483646 w 377"/>
                <a:gd name="T53" fmla="*/ 2147483646 h 393"/>
                <a:gd name="T54" fmla="*/ 2147483646 w 377"/>
                <a:gd name="T55" fmla="*/ 2147483646 h 393"/>
                <a:gd name="T56" fmla="*/ 2147483646 w 377"/>
                <a:gd name="T57" fmla="*/ 2147483646 h 393"/>
                <a:gd name="T58" fmla="*/ 2147483646 w 377"/>
                <a:gd name="T59" fmla="*/ 2147483646 h 393"/>
                <a:gd name="T60" fmla="*/ 2147483646 w 377"/>
                <a:gd name="T61" fmla="*/ 2147483646 h 393"/>
                <a:gd name="T62" fmla="*/ 2147483646 w 377"/>
                <a:gd name="T63" fmla="*/ 2147483646 h 393"/>
                <a:gd name="T64" fmla="*/ 2147483646 w 377"/>
                <a:gd name="T65" fmla="*/ 2147483646 h 393"/>
                <a:gd name="T66" fmla="*/ 2147483646 w 377"/>
                <a:gd name="T67" fmla="*/ 2147483646 h 393"/>
                <a:gd name="T68" fmla="*/ 2147483646 w 377"/>
                <a:gd name="T69" fmla="*/ 2147483646 h 393"/>
                <a:gd name="T70" fmla="*/ 2147483646 w 377"/>
                <a:gd name="T71" fmla="*/ 2147483646 h 393"/>
                <a:gd name="T72" fmla="*/ 2147483646 w 377"/>
                <a:gd name="T73" fmla="*/ 2147483646 h 393"/>
                <a:gd name="T74" fmla="*/ 2147483646 w 377"/>
                <a:gd name="T75" fmla="*/ 2147483646 h 393"/>
                <a:gd name="T76" fmla="*/ 2147483646 w 377"/>
                <a:gd name="T77" fmla="*/ 2147483646 h 393"/>
                <a:gd name="T78" fmla="*/ 2147483646 w 377"/>
                <a:gd name="T79" fmla="*/ 2147483646 h 393"/>
                <a:gd name="T80" fmla="*/ 2147483646 w 377"/>
                <a:gd name="T81" fmla="*/ 2147483646 h 393"/>
                <a:gd name="T82" fmla="*/ 2147483646 w 377"/>
                <a:gd name="T83" fmla="*/ 2147483646 h 393"/>
                <a:gd name="T84" fmla="*/ 2147483646 w 377"/>
                <a:gd name="T85" fmla="*/ 2147483646 h 393"/>
                <a:gd name="T86" fmla="*/ 2147483646 w 377"/>
                <a:gd name="T87" fmla="*/ 2147483646 h 393"/>
                <a:gd name="T88" fmla="*/ 2147483646 w 377"/>
                <a:gd name="T89" fmla="*/ 2147483646 h 393"/>
                <a:gd name="T90" fmla="*/ 2147483646 w 377"/>
                <a:gd name="T91" fmla="*/ 2147483646 h 393"/>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377" h="393">
                  <a:moveTo>
                    <a:pt x="376" y="176"/>
                  </a:moveTo>
                  <a:lnTo>
                    <a:pt x="336" y="120"/>
                  </a:lnTo>
                  <a:lnTo>
                    <a:pt x="344" y="96"/>
                  </a:lnTo>
                  <a:lnTo>
                    <a:pt x="312" y="40"/>
                  </a:lnTo>
                  <a:lnTo>
                    <a:pt x="288" y="8"/>
                  </a:lnTo>
                  <a:lnTo>
                    <a:pt x="280" y="40"/>
                  </a:lnTo>
                  <a:lnTo>
                    <a:pt x="264" y="0"/>
                  </a:lnTo>
                  <a:lnTo>
                    <a:pt x="232" y="0"/>
                  </a:lnTo>
                  <a:lnTo>
                    <a:pt x="240" y="24"/>
                  </a:lnTo>
                  <a:lnTo>
                    <a:pt x="200" y="56"/>
                  </a:lnTo>
                  <a:lnTo>
                    <a:pt x="176" y="56"/>
                  </a:lnTo>
                  <a:lnTo>
                    <a:pt x="48" y="144"/>
                  </a:lnTo>
                  <a:lnTo>
                    <a:pt x="24" y="112"/>
                  </a:lnTo>
                  <a:lnTo>
                    <a:pt x="8" y="112"/>
                  </a:lnTo>
                  <a:lnTo>
                    <a:pt x="16" y="136"/>
                  </a:lnTo>
                  <a:lnTo>
                    <a:pt x="16" y="160"/>
                  </a:lnTo>
                  <a:lnTo>
                    <a:pt x="24" y="184"/>
                  </a:lnTo>
                  <a:lnTo>
                    <a:pt x="8" y="184"/>
                  </a:lnTo>
                  <a:lnTo>
                    <a:pt x="8" y="216"/>
                  </a:lnTo>
                  <a:lnTo>
                    <a:pt x="0" y="232"/>
                  </a:lnTo>
                  <a:lnTo>
                    <a:pt x="32" y="240"/>
                  </a:lnTo>
                  <a:lnTo>
                    <a:pt x="64" y="296"/>
                  </a:lnTo>
                  <a:lnTo>
                    <a:pt x="104" y="240"/>
                  </a:lnTo>
                  <a:lnTo>
                    <a:pt x="120" y="208"/>
                  </a:lnTo>
                  <a:lnTo>
                    <a:pt x="160" y="200"/>
                  </a:lnTo>
                  <a:lnTo>
                    <a:pt x="184" y="216"/>
                  </a:lnTo>
                  <a:lnTo>
                    <a:pt x="184" y="224"/>
                  </a:lnTo>
                  <a:lnTo>
                    <a:pt x="192" y="224"/>
                  </a:lnTo>
                  <a:lnTo>
                    <a:pt x="168" y="280"/>
                  </a:lnTo>
                  <a:lnTo>
                    <a:pt x="152" y="280"/>
                  </a:lnTo>
                  <a:lnTo>
                    <a:pt x="160" y="312"/>
                  </a:lnTo>
                  <a:lnTo>
                    <a:pt x="152" y="320"/>
                  </a:lnTo>
                  <a:lnTo>
                    <a:pt x="168" y="320"/>
                  </a:lnTo>
                  <a:lnTo>
                    <a:pt x="136" y="376"/>
                  </a:lnTo>
                  <a:lnTo>
                    <a:pt x="144" y="392"/>
                  </a:lnTo>
                  <a:lnTo>
                    <a:pt x="160" y="376"/>
                  </a:lnTo>
                  <a:lnTo>
                    <a:pt x="168" y="352"/>
                  </a:lnTo>
                  <a:lnTo>
                    <a:pt x="184" y="352"/>
                  </a:lnTo>
                  <a:lnTo>
                    <a:pt x="200" y="336"/>
                  </a:lnTo>
                  <a:lnTo>
                    <a:pt x="200" y="312"/>
                  </a:lnTo>
                  <a:lnTo>
                    <a:pt x="256" y="280"/>
                  </a:lnTo>
                  <a:lnTo>
                    <a:pt x="304" y="264"/>
                  </a:lnTo>
                  <a:lnTo>
                    <a:pt x="312" y="224"/>
                  </a:lnTo>
                  <a:lnTo>
                    <a:pt x="344" y="200"/>
                  </a:lnTo>
                  <a:lnTo>
                    <a:pt x="368" y="192"/>
                  </a:lnTo>
                  <a:lnTo>
                    <a:pt x="376" y="176"/>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10" name="Freeform 10"/>
            <p:cNvSpPr/>
            <p:nvPr/>
          </p:nvSpPr>
          <p:spPr bwMode="gray">
            <a:xfrm>
              <a:off x="5420195" y="2912183"/>
              <a:ext cx="674426" cy="1016116"/>
            </a:xfrm>
            <a:custGeom>
              <a:avLst/>
              <a:gdLst>
                <a:gd name="T0" fmla="*/ 2147483646 w 353"/>
                <a:gd name="T1" fmla="*/ 2147483646 h 537"/>
                <a:gd name="T2" fmla="*/ 2147483646 w 353"/>
                <a:gd name="T3" fmla="*/ 2147483646 h 537"/>
                <a:gd name="T4" fmla="*/ 2147483646 w 353"/>
                <a:gd name="T5" fmla="*/ 2147483646 h 537"/>
                <a:gd name="T6" fmla="*/ 2147483646 w 353"/>
                <a:gd name="T7" fmla="*/ 0 h 537"/>
                <a:gd name="T8" fmla="*/ 2147483646 w 353"/>
                <a:gd name="T9" fmla="*/ 2147483646 h 537"/>
                <a:gd name="T10" fmla="*/ 2147483646 w 353"/>
                <a:gd name="T11" fmla="*/ 2147483646 h 537"/>
                <a:gd name="T12" fmla="*/ 2147483646 w 353"/>
                <a:gd name="T13" fmla="*/ 2147483646 h 537"/>
                <a:gd name="T14" fmla="*/ 2147483646 w 353"/>
                <a:gd name="T15" fmla="*/ 2147483646 h 537"/>
                <a:gd name="T16" fmla="*/ 2147483646 w 353"/>
                <a:gd name="T17" fmla="*/ 2147483646 h 537"/>
                <a:gd name="T18" fmla="*/ 2147483646 w 353"/>
                <a:gd name="T19" fmla="*/ 2147483646 h 537"/>
                <a:gd name="T20" fmla="*/ 2147483646 w 353"/>
                <a:gd name="T21" fmla="*/ 2147483646 h 537"/>
                <a:gd name="T22" fmla="*/ 2147483646 w 353"/>
                <a:gd name="T23" fmla="*/ 2147483646 h 537"/>
                <a:gd name="T24" fmla="*/ 2147483646 w 353"/>
                <a:gd name="T25" fmla="*/ 2147483646 h 537"/>
                <a:gd name="T26" fmla="*/ 2147483646 w 353"/>
                <a:gd name="T27" fmla="*/ 2147483646 h 537"/>
                <a:gd name="T28" fmla="*/ 2147483646 w 353"/>
                <a:gd name="T29" fmla="*/ 2147483646 h 537"/>
                <a:gd name="T30" fmla="*/ 2147483646 w 353"/>
                <a:gd name="T31" fmla="*/ 2147483646 h 537"/>
                <a:gd name="T32" fmla="*/ 2147483646 w 353"/>
                <a:gd name="T33" fmla="*/ 2147483646 h 537"/>
                <a:gd name="T34" fmla="*/ 2147483646 w 353"/>
                <a:gd name="T35" fmla="*/ 2147483646 h 537"/>
                <a:gd name="T36" fmla="*/ 2147483646 w 353"/>
                <a:gd name="T37" fmla="*/ 2147483646 h 537"/>
                <a:gd name="T38" fmla="*/ 2147483646 w 353"/>
                <a:gd name="T39" fmla="*/ 2147483646 h 537"/>
                <a:gd name="T40" fmla="*/ 2147483646 w 353"/>
                <a:gd name="T41" fmla="*/ 2147483646 h 537"/>
                <a:gd name="T42" fmla="*/ 2147483646 w 353"/>
                <a:gd name="T43" fmla="*/ 2147483646 h 537"/>
                <a:gd name="T44" fmla="*/ 2147483646 w 353"/>
                <a:gd name="T45" fmla="*/ 2147483646 h 537"/>
                <a:gd name="T46" fmla="*/ 2147483646 w 353"/>
                <a:gd name="T47" fmla="*/ 2147483646 h 537"/>
                <a:gd name="T48" fmla="*/ 2147483646 w 353"/>
                <a:gd name="T49" fmla="*/ 2147483646 h 537"/>
                <a:gd name="T50" fmla="*/ 2147483646 w 353"/>
                <a:gd name="T51" fmla="*/ 2147483646 h 537"/>
                <a:gd name="T52" fmla="*/ 2147483646 w 353"/>
                <a:gd name="T53" fmla="*/ 2147483646 h 537"/>
                <a:gd name="T54" fmla="*/ 2147483646 w 353"/>
                <a:gd name="T55" fmla="*/ 2147483646 h 537"/>
                <a:gd name="T56" fmla="*/ 2147483646 w 353"/>
                <a:gd name="T57" fmla="*/ 2147483646 h 537"/>
                <a:gd name="T58" fmla="*/ 2147483646 w 353"/>
                <a:gd name="T59" fmla="*/ 2147483646 h 537"/>
                <a:gd name="T60" fmla="*/ 2147483646 w 353"/>
                <a:gd name="T61" fmla="*/ 2147483646 h 537"/>
                <a:gd name="T62" fmla="*/ 2147483646 w 353"/>
                <a:gd name="T63" fmla="*/ 2147483646 h 537"/>
                <a:gd name="T64" fmla="*/ 2147483646 w 353"/>
                <a:gd name="T65" fmla="*/ 2147483646 h 53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353" h="537">
                  <a:moveTo>
                    <a:pt x="352" y="208"/>
                  </a:moveTo>
                  <a:lnTo>
                    <a:pt x="320" y="160"/>
                  </a:lnTo>
                  <a:lnTo>
                    <a:pt x="288" y="152"/>
                  </a:lnTo>
                  <a:lnTo>
                    <a:pt x="296" y="96"/>
                  </a:lnTo>
                  <a:lnTo>
                    <a:pt x="264" y="104"/>
                  </a:lnTo>
                  <a:lnTo>
                    <a:pt x="248" y="88"/>
                  </a:lnTo>
                  <a:lnTo>
                    <a:pt x="248" y="48"/>
                  </a:lnTo>
                  <a:lnTo>
                    <a:pt x="224" y="0"/>
                  </a:lnTo>
                  <a:lnTo>
                    <a:pt x="176" y="24"/>
                  </a:lnTo>
                  <a:lnTo>
                    <a:pt x="176" y="64"/>
                  </a:lnTo>
                  <a:lnTo>
                    <a:pt x="144" y="56"/>
                  </a:lnTo>
                  <a:lnTo>
                    <a:pt x="136" y="80"/>
                  </a:lnTo>
                  <a:lnTo>
                    <a:pt x="112" y="72"/>
                  </a:lnTo>
                  <a:lnTo>
                    <a:pt x="80" y="104"/>
                  </a:lnTo>
                  <a:lnTo>
                    <a:pt x="56" y="56"/>
                  </a:lnTo>
                  <a:lnTo>
                    <a:pt x="32" y="72"/>
                  </a:lnTo>
                  <a:lnTo>
                    <a:pt x="24" y="112"/>
                  </a:lnTo>
                  <a:lnTo>
                    <a:pt x="8" y="120"/>
                  </a:lnTo>
                  <a:lnTo>
                    <a:pt x="32" y="184"/>
                  </a:lnTo>
                  <a:lnTo>
                    <a:pt x="56" y="200"/>
                  </a:lnTo>
                  <a:lnTo>
                    <a:pt x="32" y="216"/>
                  </a:lnTo>
                  <a:lnTo>
                    <a:pt x="24" y="232"/>
                  </a:lnTo>
                  <a:lnTo>
                    <a:pt x="56" y="232"/>
                  </a:lnTo>
                  <a:lnTo>
                    <a:pt x="64" y="272"/>
                  </a:lnTo>
                  <a:lnTo>
                    <a:pt x="48" y="304"/>
                  </a:lnTo>
                  <a:lnTo>
                    <a:pt x="32" y="288"/>
                  </a:lnTo>
                  <a:lnTo>
                    <a:pt x="16" y="304"/>
                  </a:lnTo>
                  <a:lnTo>
                    <a:pt x="16" y="328"/>
                  </a:lnTo>
                  <a:lnTo>
                    <a:pt x="0" y="344"/>
                  </a:lnTo>
                  <a:lnTo>
                    <a:pt x="32" y="400"/>
                  </a:lnTo>
                  <a:lnTo>
                    <a:pt x="8" y="488"/>
                  </a:lnTo>
                  <a:lnTo>
                    <a:pt x="24" y="512"/>
                  </a:lnTo>
                  <a:lnTo>
                    <a:pt x="72" y="512"/>
                  </a:lnTo>
                  <a:lnTo>
                    <a:pt x="88" y="528"/>
                  </a:lnTo>
                  <a:lnTo>
                    <a:pt x="128" y="536"/>
                  </a:lnTo>
                  <a:lnTo>
                    <a:pt x="112" y="512"/>
                  </a:lnTo>
                  <a:lnTo>
                    <a:pt x="120" y="480"/>
                  </a:lnTo>
                  <a:lnTo>
                    <a:pt x="152" y="424"/>
                  </a:lnTo>
                  <a:lnTo>
                    <a:pt x="192" y="384"/>
                  </a:lnTo>
                  <a:lnTo>
                    <a:pt x="232" y="376"/>
                  </a:lnTo>
                  <a:lnTo>
                    <a:pt x="248" y="360"/>
                  </a:lnTo>
                  <a:lnTo>
                    <a:pt x="240" y="344"/>
                  </a:lnTo>
                  <a:lnTo>
                    <a:pt x="224" y="312"/>
                  </a:lnTo>
                  <a:lnTo>
                    <a:pt x="192" y="320"/>
                  </a:lnTo>
                  <a:lnTo>
                    <a:pt x="176" y="312"/>
                  </a:lnTo>
                  <a:lnTo>
                    <a:pt x="184" y="288"/>
                  </a:lnTo>
                  <a:lnTo>
                    <a:pt x="184" y="248"/>
                  </a:lnTo>
                  <a:lnTo>
                    <a:pt x="160" y="264"/>
                  </a:lnTo>
                  <a:lnTo>
                    <a:pt x="128" y="256"/>
                  </a:lnTo>
                  <a:lnTo>
                    <a:pt x="104" y="256"/>
                  </a:lnTo>
                  <a:lnTo>
                    <a:pt x="104" y="224"/>
                  </a:lnTo>
                  <a:lnTo>
                    <a:pt x="136" y="168"/>
                  </a:lnTo>
                  <a:lnTo>
                    <a:pt x="152" y="168"/>
                  </a:lnTo>
                  <a:lnTo>
                    <a:pt x="160" y="136"/>
                  </a:lnTo>
                  <a:lnTo>
                    <a:pt x="176" y="136"/>
                  </a:lnTo>
                  <a:lnTo>
                    <a:pt x="192" y="152"/>
                  </a:lnTo>
                  <a:lnTo>
                    <a:pt x="216" y="152"/>
                  </a:lnTo>
                  <a:lnTo>
                    <a:pt x="208" y="184"/>
                  </a:lnTo>
                  <a:lnTo>
                    <a:pt x="208" y="200"/>
                  </a:lnTo>
                  <a:lnTo>
                    <a:pt x="224" y="200"/>
                  </a:lnTo>
                  <a:lnTo>
                    <a:pt x="224" y="232"/>
                  </a:lnTo>
                  <a:lnTo>
                    <a:pt x="256" y="256"/>
                  </a:lnTo>
                  <a:lnTo>
                    <a:pt x="264" y="280"/>
                  </a:lnTo>
                  <a:lnTo>
                    <a:pt x="272" y="288"/>
                  </a:lnTo>
                  <a:lnTo>
                    <a:pt x="312" y="256"/>
                  </a:lnTo>
                  <a:lnTo>
                    <a:pt x="328" y="216"/>
                  </a:lnTo>
                  <a:lnTo>
                    <a:pt x="352" y="208"/>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11" name="Freeform 14"/>
            <p:cNvSpPr/>
            <p:nvPr/>
          </p:nvSpPr>
          <p:spPr bwMode="gray">
            <a:xfrm>
              <a:off x="5601956" y="3578210"/>
              <a:ext cx="830672" cy="548190"/>
            </a:xfrm>
            <a:custGeom>
              <a:avLst/>
              <a:gdLst>
                <a:gd name="T0" fmla="*/ 2147483646 w 433"/>
                <a:gd name="T1" fmla="*/ 2147483646 h 289"/>
                <a:gd name="T2" fmla="*/ 2147483646 w 433"/>
                <a:gd name="T3" fmla="*/ 2147483646 h 289"/>
                <a:gd name="T4" fmla="*/ 2147483646 w 433"/>
                <a:gd name="T5" fmla="*/ 2147483646 h 289"/>
                <a:gd name="T6" fmla="*/ 2147483646 w 433"/>
                <a:gd name="T7" fmla="*/ 2147483646 h 289"/>
                <a:gd name="T8" fmla="*/ 2147483646 w 433"/>
                <a:gd name="T9" fmla="*/ 2147483646 h 289"/>
                <a:gd name="T10" fmla="*/ 2147483646 w 433"/>
                <a:gd name="T11" fmla="*/ 2147483646 h 289"/>
                <a:gd name="T12" fmla="*/ 2147483646 w 433"/>
                <a:gd name="T13" fmla="*/ 2147483646 h 289"/>
                <a:gd name="T14" fmla="*/ 2147483646 w 433"/>
                <a:gd name="T15" fmla="*/ 2147483646 h 289"/>
                <a:gd name="T16" fmla="*/ 2147483646 w 433"/>
                <a:gd name="T17" fmla="*/ 2147483646 h 289"/>
                <a:gd name="T18" fmla="*/ 2147483646 w 433"/>
                <a:gd name="T19" fmla="*/ 2147483646 h 289"/>
                <a:gd name="T20" fmla="*/ 0 w 433"/>
                <a:gd name="T21" fmla="*/ 2147483646 h 289"/>
                <a:gd name="T22" fmla="*/ 2147483646 w 433"/>
                <a:gd name="T23" fmla="*/ 2147483646 h 289"/>
                <a:gd name="T24" fmla="*/ 2147483646 w 433"/>
                <a:gd name="T25" fmla="*/ 2147483646 h 289"/>
                <a:gd name="T26" fmla="*/ 2147483646 w 433"/>
                <a:gd name="T27" fmla="*/ 2147483646 h 289"/>
                <a:gd name="T28" fmla="*/ 2147483646 w 433"/>
                <a:gd name="T29" fmla="*/ 2147483646 h 289"/>
                <a:gd name="T30" fmla="*/ 2147483646 w 433"/>
                <a:gd name="T31" fmla="*/ 2147483646 h 289"/>
                <a:gd name="T32" fmla="*/ 2147483646 w 433"/>
                <a:gd name="T33" fmla="*/ 2147483646 h 289"/>
                <a:gd name="T34" fmla="*/ 2147483646 w 433"/>
                <a:gd name="T35" fmla="*/ 2147483646 h 289"/>
                <a:gd name="T36" fmla="*/ 2147483646 w 433"/>
                <a:gd name="T37" fmla="*/ 2147483646 h 289"/>
                <a:gd name="T38" fmla="*/ 2147483646 w 433"/>
                <a:gd name="T39" fmla="*/ 2147483646 h 289"/>
                <a:gd name="T40" fmla="*/ 2147483646 w 433"/>
                <a:gd name="T41" fmla="*/ 2147483646 h 289"/>
                <a:gd name="T42" fmla="*/ 2147483646 w 433"/>
                <a:gd name="T43" fmla="*/ 2147483646 h 289"/>
                <a:gd name="T44" fmla="*/ 2147483646 w 433"/>
                <a:gd name="T45" fmla="*/ 2147483646 h 289"/>
                <a:gd name="T46" fmla="*/ 2147483646 w 433"/>
                <a:gd name="T47" fmla="*/ 2147483646 h 289"/>
                <a:gd name="T48" fmla="*/ 2147483646 w 433"/>
                <a:gd name="T49" fmla="*/ 2147483646 h 289"/>
                <a:gd name="T50" fmla="*/ 2147483646 w 433"/>
                <a:gd name="T51" fmla="*/ 2147483646 h 289"/>
                <a:gd name="T52" fmla="*/ 2147483646 w 433"/>
                <a:gd name="T53" fmla="*/ 2147483646 h 289"/>
                <a:gd name="T54" fmla="*/ 2147483646 w 433"/>
                <a:gd name="T55" fmla="*/ 2147483646 h 289"/>
                <a:gd name="T56" fmla="*/ 2147483646 w 433"/>
                <a:gd name="T57" fmla="*/ 2147483646 h 289"/>
                <a:gd name="T58" fmla="*/ 2147483646 w 433"/>
                <a:gd name="T59" fmla="*/ 2147483646 h 289"/>
                <a:gd name="T60" fmla="*/ 2147483646 w 433"/>
                <a:gd name="T61" fmla="*/ 2147483646 h 289"/>
                <a:gd name="T62" fmla="*/ 2147483646 w 433"/>
                <a:gd name="T63" fmla="*/ 2147483646 h 289"/>
                <a:gd name="T64" fmla="*/ 2147483646 w 433"/>
                <a:gd name="T65" fmla="*/ 2147483646 h 289"/>
                <a:gd name="T66" fmla="*/ 2147483646 w 433"/>
                <a:gd name="T67" fmla="*/ 2147483646 h 289"/>
                <a:gd name="T68" fmla="*/ 2147483646 w 433"/>
                <a:gd name="T69" fmla="*/ 2147483646 h 289"/>
                <a:gd name="T70" fmla="*/ 2147483646 w 433"/>
                <a:gd name="T71" fmla="*/ 2147483646 h 289"/>
                <a:gd name="T72" fmla="*/ 2147483646 w 433"/>
                <a:gd name="T73" fmla="*/ 2147483646 h 289"/>
                <a:gd name="T74" fmla="*/ 2147483646 w 433"/>
                <a:gd name="T75" fmla="*/ 2147483646 h 289"/>
                <a:gd name="T76" fmla="*/ 2147483646 w 433"/>
                <a:gd name="T77" fmla="*/ 2147483646 h 289"/>
                <a:gd name="T78" fmla="*/ 2147483646 w 433"/>
                <a:gd name="T79" fmla="*/ 0 h 289"/>
                <a:gd name="T80" fmla="*/ 2147483646 w 433"/>
                <a:gd name="T81" fmla="*/ 2147483646 h 289"/>
                <a:gd name="T82" fmla="*/ 2147483646 w 433"/>
                <a:gd name="T83" fmla="*/ 2147483646 h 289"/>
                <a:gd name="T84" fmla="*/ 2147483646 w 433"/>
                <a:gd name="T85" fmla="*/ 2147483646 h 289"/>
                <a:gd name="T86" fmla="*/ 2147483646 w 433"/>
                <a:gd name="T87" fmla="*/ 2147483646 h 289"/>
                <a:gd name="T88" fmla="*/ 2147483646 w 433"/>
                <a:gd name="T89" fmla="*/ 2147483646 h 289"/>
                <a:gd name="T90" fmla="*/ 2147483646 w 433"/>
                <a:gd name="T91" fmla="*/ 2147483646 h 289"/>
                <a:gd name="T92" fmla="*/ 2147483646 w 433"/>
                <a:gd name="T93" fmla="*/ 0 h 289"/>
                <a:gd name="T94" fmla="*/ 2147483646 w 433"/>
                <a:gd name="T95" fmla="*/ 0 h 289"/>
                <a:gd name="T96" fmla="*/ 2147483646 w 433"/>
                <a:gd name="T97" fmla="*/ 0 h 289"/>
                <a:gd name="T98" fmla="*/ 2147483646 w 433"/>
                <a:gd name="T99" fmla="*/ 2147483646 h 289"/>
                <a:gd name="T100" fmla="*/ 2147483646 w 433"/>
                <a:gd name="T101" fmla="*/ 2147483646 h 289"/>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33" h="289">
                  <a:moveTo>
                    <a:pt x="152" y="8"/>
                  </a:moveTo>
                  <a:lnTo>
                    <a:pt x="136" y="24"/>
                  </a:lnTo>
                  <a:lnTo>
                    <a:pt x="96" y="32"/>
                  </a:lnTo>
                  <a:lnTo>
                    <a:pt x="56" y="72"/>
                  </a:lnTo>
                  <a:lnTo>
                    <a:pt x="16" y="128"/>
                  </a:lnTo>
                  <a:lnTo>
                    <a:pt x="16" y="160"/>
                  </a:lnTo>
                  <a:lnTo>
                    <a:pt x="32" y="184"/>
                  </a:lnTo>
                  <a:lnTo>
                    <a:pt x="48" y="176"/>
                  </a:lnTo>
                  <a:lnTo>
                    <a:pt x="64" y="176"/>
                  </a:lnTo>
                  <a:lnTo>
                    <a:pt x="8" y="224"/>
                  </a:lnTo>
                  <a:lnTo>
                    <a:pt x="0" y="248"/>
                  </a:lnTo>
                  <a:lnTo>
                    <a:pt x="16" y="256"/>
                  </a:lnTo>
                  <a:lnTo>
                    <a:pt x="48" y="288"/>
                  </a:lnTo>
                  <a:lnTo>
                    <a:pt x="80" y="288"/>
                  </a:lnTo>
                  <a:lnTo>
                    <a:pt x="96" y="272"/>
                  </a:lnTo>
                  <a:lnTo>
                    <a:pt x="96" y="256"/>
                  </a:lnTo>
                  <a:lnTo>
                    <a:pt x="112" y="264"/>
                  </a:lnTo>
                  <a:lnTo>
                    <a:pt x="120" y="272"/>
                  </a:lnTo>
                  <a:lnTo>
                    <a:pt x="152" y="288"/>
                  </a:lnTo>
                  <a:lnTo>
                    <a:pt x="168" y="272"/>
                  </a:lnTo>
                  <a:lnTo>
                    <a:pt x="192" y="272"/>
                  </a:lnTo>
                  <a:lnTo>
                    <a:pt x="192" y="288"/>
                  </a:lnTo>
                  <a:lnTo>
                    <a:pt x="208" y="280"/>
                  </a:lnTo>
                  <a:lnTo>
                    <a:pt x="240" y="232"/>
                  </a:lnTo>
                  <a:lnTo>
                    <a:pt x="256" y="232"/>
                  </a:lnTo>
                  <a:lnTo>
                    <a:pt x="296" y="168"/>
                  </a:lnTo>
                  <a:lnTo>
                    <a:pt x="296" y="144"/>
                  </a:lnTo>
                  <a:lnTo>
                    <a:pt x="304" y="136"/>
                  </a:lnTo>
                  <a:lnTo>
                    <a:pt x="312" y="152"/>
                  </a:lnTo>
                  <a:lnTo>
                    <a:pt x="344" y="96"/>
                  </a:lnTo>
                  <a:lnTo>
                    <a:pt x="376" y="80"/>
                  </a:lnTo>
                  <a:lnTo>
                    <a:pt x="376" y="88"/>
                  </a:lnTo>
                  <a:lnTo>
                    <a:pt x="400" y="64"/>
                  </a:lnTo>
                  <a:lnTo>
                    <a:pt x="416" y="72"/>
                  </a:lnTo>
                  <a:lnTo>
                    <a:pt x="432" y="24"/>
                  </a:lnTo>
                  <a:lnTo>
                    <a:pt x="424" y="16"/>
                  </a:lnTo>
                  <a:lnTo>
                    <a:pt x="400" y="16"/>
                  </a:lnTo>
                  <a:lnTo>
                    <a:pt x="384" y="24"/>
                  </a:lnTo>
                  <a:lnTo>
                    <a:pt x="344" y="24"/>
                  </a:lnTo>
                  <a:lnTo>
                    <a:pt x="328" y="0"/>
                  </a:lnTo>
                  <a:lnTo>
                    <a:pt x="272" y="40"/>
                  </a:lnTo>
                  <a:lnTo>
                    <a:pt x="264" y="64"/>
                  </a:lnTo>
                  <a:lnTo>
                    <a:pt x="248" y="64"/>
                  </a:lnTo>
                  <a:lnTo>
                    <a:pt x="200" y="64"/>
                  </a:lnTo>
                  <a:lnTo>
                    <a:pt x="200" y="48"/>
                  </a:lnTo>
                  <a:lnTo>
                    <a:pt x="216" y="32"/>
                  </a:lnTo>
                  <a:lnTo>
                    <a:pt x="200" y="0"/>
                  </a:lnTo>
                  <a:lnTo>
                    <a:pt x="176" y="0"/>
                  </a:lnTo>
                  <a:lnTo>
                    <a:pt x="168" y="0"/>
                  </a:lnTo>
                  <a:lnTo>
                    <a:pt x="160" y="16"/>
                  </a:lnTo>
                  <a:lnTo>
                    <a:pt x="152" y="8"/>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12" name="Freeform 18"/>
            <p:cNvSpPr/>
            <p:nvPr/>
          </p:nvSpPr>
          <p:spPr bwMode="gray">
            <a:xfrm>
              <a:off x="5801255" y="5016146"/>
              <a:ext cx="522957" cy="698475"/>
            </a:xfrm>
            <a:custGeom>
              <a:avLst/>
              <a:gdLst>
                <a:gd name="T0" fmla="*/ 2147483646 w 273"/>
                <a:gd name="T1" fmla="*/ 2147483646 h 369"/>
                <a:gd name="T2" fmla="*/ 2147483646 w 273"/>
                <a:gd name="T3" fmla="*/ 2147483646 h 369"/>
                <a:gd name="T4" fmla="*/ 2147483646 w 273"/>
                <a:gd name="T5" fmla="*/ 2147483646 h 369"/>
                <a:gd name="T6" fmla="*/ 2147483646 w 273"/>
                <a:gd name="T7" fmla="*/ 2147483646 h 369"/>
                <a:gd name="T8" fmla="*/ 2147483646 w 273"/>
                <a:gd name="T9" fmla="*/ 2147483646 h 369"/>
                <a:gd name="T10" fmla="*/ 2147483646 w 273"/>
                <a:gd name="T11" fmla="*/ 2147483646 h 369"/>
                <a:gd name="T12" fmla="*/ 2147483646 w 273"/>
                <a:gd name="T13" fmla="*/ 2147483646 h 369"/>
                <a:gd name="T14" fmla="*/ 2147483646 w 273"/>
                <a:gd name="T15" fmla="*/ 2147483646 h 369"/>
                <a:gd name="T16" fmla="*/ 2147483646 w 273"/>
                <a:gd name="T17" fmla="*/ 2147483646 h 369"/>
                <a:gd name="T18" fmla="*/ 2147483646 w 273"/>
                <a:gd name="T19" fmla="*/ 2147483646 h 369"/>
                <a:gd name="T20" fmla="*/ 2147483646 w 273"/>
                <a:gd name="T21" fmla="*/ 2147483646 h 369"/>
                <a:gd name="T22" fmla="*/ 2147483646 w 273"/>
                <a:gd name="T23" fmla="*/ 2147483646 h 369"/>
                <a:gd name="T24" fmla="*/ 2147483646 w 273"/>
                <a:gd name="T25" fmla="*/ 0 h 369"/>
                <a:gd name="T26" fmla="*/ 2147483646 w 273"/>
                <a:gd name="T27" fmla="*/ 0 h 369"/>
                <a:gd name="T28" fmla="*/ 2147483646 w 273"/>
                <a:gd name="T29" fmla="*/ 2147483646 h 369"/>
                <a:gd name="T30" fmla="*/ 2147483646 w 273"/>
                <a:gd name="T31" fmla="*/ 2147483646 h 369"/>
                <a:gd name="T32" fmla="*/ 2147483646 w 273"/>
                <a:gd name="T33" fmla="*/ 2147483646 h 369"/>
                <a:gd name="T34" fmla="*/ 2147483646 w 273"/>
                <a:gd name="T35" fmla="*/ 2147483646 h 369"/>
                <a:gd name="T36" fmla="*/ 2147483646 w 273"/>
                <a:gd name="T37" fmla="*/ 2147483646 h 369"/>
                <a:gd name="T38" fmla="*/ 2147483646 w 273"/>
                <a:gd name="T39" fmla="*/ 2147483646 h 369"/>
                <a:gd name="T40" fmla="*/ 2147483646 w 273"/>
                <a:gd name="T41" fmla="*/ 2147483646 h 369"/>
                <a:gd name="T42" fmla="*/ 2147483646 w 273"/>
                <a:gd name="T43" fmla="*/ 2147483646 h 369"/>
                <a:gd name="T44" fmla="*/ 2147483646 w 273"/>
                <a:gd name="T45" fmla="*/ 2147483646 h 369"/>
                <a:gd name="T46" fmla="*/ 2147483646 w 273"/>
                <a:gd name="T47" fmla="*/ 2147483646 h 369"/>
                <a:gd name="T48" fmla="*/ 2147483646 w 273"/>
                <a:gd name="T49" fmla="*/ 2147483646 h 369"/>
                <a:gd name="T50" fmla="*/ 2147483646 w 273"/>
                <a:gd name="T51" fmla="*/ 2147483646 h 369"/>
                <a:gd name="T52" fmla="*/ 2147483646 w 273"/>
                <a:gd name="T53" fmla="*/ 2147483646 h 369"/>
                <a:gd name="T54" fmla="*/ 2147483646 w 273"/>
                <a:gd name="T55" fmla="*/ 2147483646 h 369"/>
                <a:gd name="T56" fmla="*/ 0 w 273"/>
                <a:gd name="T57" fmla="*/ 2147483646 h 369"/>
                <a:gd name="T58" fmla="*/ 2147483646 w 273"/>
                <a:gd name="T59" fmla="*/ 2147483646 h 369"/>
                <a:gd name="T60" fmla="*/ 2147483646 w 273"/>
                <a:gd name="T61" fmla="*/ 2147483646 h 369"/>
                <a:gd name="T62" fmla="*/ 2147483646 w 273"/>
                <a:gd name="T63" fmla="*/ 2147483646 h 369"/>
                <a:gd name="T64" fmla="*/ 2147483646 w 273"/>
                <a:gd name="T65" fmla="*/ 2147483646 h 369"/>
                <a:gd name="T66" fmla="*/ 2147483646 w 273"/>
                <a:gd name="T67" fmla="*/ 2147483646 h 369"/>
                <a:gd name="T68" fmla="*/ 2147483646 w 273"/>
                <a:gd name="T69" fmla="*/ 2147483646 h 369"/>
                <a:gd name="T70" fmla="*/ 2147483646 w 273"/>
                <a:gd name="T71" fmla="*/ 2147483646 h 369"/>
                <a:gd name="T72" fmla="*/ 2147483646 w 273"/>
                <a:gd name="T73" fmla="*/ 2147483646 h 369"/>
                <a:gd name="T74" fmla="*/ 2147483646 w 273"/>
                <a:gd name="T75" fmla="*/ 2147483646 h 369"/>
                <a:gd name="T76" fmla="*/ 2147483646 w 273"/>
                <a:gd name="T77" fmla="*/ 2147483646 h 369"/>
                <a:gd name="T78" fmla="*/ 2147483646 w 273"/>
                <a:gd name="T79" fmla="*/ 2147483646 h 369"/>
                <a:gd name="T80" fmla="*/ 2147483646 w 273"/>
                <a:gd name="T81" fmla="*/ 2147483646 h 369"/>
                <a:gd name="T82" fmla="*/ 2147483646 w 273"/>
                <a:gd name="T83" fmla="*/ 2147483646 h 369"/>
                <a:gd name="T84" fmla="*/ 2147483646 w 273"/>
                <a:gd name="T85" fmla="*/ 2147483646 h 369"/>
                <a:gd name="T86" fmla="*/ 2147483646 w 273"/>
                <a:gd name="T87" fmla="*/ 2147483646 h 369"/>
                <a:gd name="T88" fmla="*/ 2147483646 w 273"/>
                <a:gd name="T89" fmla="*/ 2147483646 h 369"/>
                <a:gd name="T90" fmla="*/ 2147483646 w 273"/>
                <a:gd name="T91" fmla="*/ 2147483646 h 369"/>
                <a:gd name="T92" fmla="*/ 2147483646 w 273"/>
                <a:gd name="T93" fmla="*/ 2147483646 h 369"/>
                <a:gd name="T94" fmla="*/ 2147483646 w 273"/>
                <a:gd name="T95" fmla="*/ 2147483646 h 369"/>
                <a:gd name="T96" fmla="*/ 2147483646 w 273"/>
                <a:gd name="T97" fmla="*/ 2147483646 h 369"/>
                <a:gd name="T98" fmla="*/ 2147483646 w 273"/>
                <a:gd name="T99" fmla="*/ 2147483646 h 36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73" h="369">
                  <a:moveTo>
                    <a:pt x="272" y="56"/>
                  </a:moveTo>
                  <a:lnTo>
                    <a:pt x="272" y="48"/>
                  </a:lnTo>
                  <a:lnTo>
                    <a:pt x="256" y="48"/>
                  </a:lnTo>
                  <a:lnTo>
                    <a:pt x="256" y="56"/>
                  </a:lnTo>
                  <a:lnTo>
                    <a:pt x="240" y="56"/>
                  </a:lnTo>
                  <a:lnTo>
                    <a:pt x="232" y="56"/>
                  </a:lnTo>
                  <a:lnTo>
                    <a:pt x="232" y="32"/>
                  </a:lnTo>
                  <a:lnTo>
                    <a:pt x="224" y="32"/>
                  </a:lnTo>
                  <a:lnTo>
                    <a:pt x="208" y="56"/>
                  </a:lnTo>
                  <a:lnTo>
                    <a:pt x="184" y="56"/>
                  </a:lnTo>
                  <a:lnTo>
                    <a:pt x="176" y="32"/>
                  </a:lnTo>
                  <a:lnTo>
                    <a:pt x="168" y="16"/>
                  </a:lnTo>
                  <a:lnTo>
                    <a:pt x="160" y="0"/>
                  </a:lnTo>
                  <a:lnTo>
                    <a:pt x="144" y="0"/>
                  </a:lnTo>
                  <a:lnTo>
                    <a:pt x="144" y="8"/>
                  </a:lnTo>
                  <a:lnTo>
                    <a:pt x="112" y="16"/>
                  </a:lnTo>
                  <a:lnTo>
                    <a:pt x="112" y="32"/>
                  </a:lnTo>
                  <a:lnTo>
                    <a:pt x="80" y="32"/>
                  </a:lnTo>
                  <a:lnTo>
                    <a:pt x="64" y="48"/>
                  </a:lnTo>
                  <a:lnTo>
                    <a:pt x="64" y="72"/>
                  </a:lnTo>
                  <a:lnTo>
                    <a:pt x="72" y="88"/>
                  </a:lnTo>
                  <a:lnTo>
                    <a:pt x="48" y="112"/>
                  </a:lnTo>
                  <a:lnTo>
                    <a:pt x="40" y="112"/>
                  </a:lnTo>
                  <a:lnTo>
                    <a:pt x="32" y="144"/>
                  </a:lnTo>
                  <a:lnTo>
                    <a:pt x="32" y="160"/>
                  </a:lnTo>
                  <a:lnTo>
                    <a:pt x="32" y="176"/>
                  </a:lnTo>
                  <a:lnTo>
                    <a:pt x="16" y="200"/>
                  </a:lnTo>
                  <a:lnTo>
                    <a:pt x="8" y="216"/>
                  </a:lnTo>
                  <a:lnTo>
                    <a:pt x="0" y="256"/>
                  </a:lnTo>
                  <a:lnTo>
                    <a:pt x="8" y="272"/>
                  </a:lnTo>
                  <a:lnTo>
                    <a:pt x="56" y="272"/>
                  </a:lnTo>
                  <a:lnTo>
                    <a:pt x="80" y="328"/>
                  </a:lnTo>
                  <a:lnTo>
                    <a:pt x="88" y="368"/>
                  </a:lnTo>
                  <a:lnTo>
                    <a:pt x="112" y="328"/>
                  </a:lnTo>
                  <a:lnTo>
                    <a:pt x="120" y="336"/>
                  </a:lnTo>
                  <a:lnTo>
                    <a:pt x="152" y="304"/>
                  </a:lnTo>
                  <a:lnTo>
                    <a:pt x="152" y="280"/>
                  </a:lnTo>
                  <a:lnTo>
                    <a:pt x="184" y="272"/>
                  </a:lnTo>
                  <a:lnTo>
                    <a:pt x="200" y="232"/>
                  </a:lnTo>
                  <a:lnTo>
                    <a:pt x="216" y="224"/>
                  </a:lnTo>
                  <a:lnTo>
                    <a:pt x="216" y="200"/>
                  </a:lnTo>
                  <a:lnTo>
                    <a:pt x="240" y="200"/>
                  </a:lnTo>
                  <a:lnTo>
                    <a:pt x="248" y="160"/>
                  </a:lnTo>
                  <a:lnTo>
                    <a:pt x="240" y="128"/>
                  </a:lnTo>
                  <a:lnTo>
                    <a:pt x="248" y="120"/>
                  </a:lnTo>
                  <a:lnTo>
                    <a:pt x="232" y="104"/>
                  </a:lnTo>
                  <a:lnTo>
                    <a:pt x="248" y="96"/>
                  </a:lnTo>
                  <a:lnTo>
                    <a:pt x="256" y="104"/>
                  </a:lnTo>
                  <a:lnTo>
                    <a:pt x="272" y="80"/>
                  </a:lnTo>
                  <a:lnTo>
                    <a:pt x="272" y="56"/>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13" name="Freeform 26"/>
            <p:cNvSpPr/>
            <p:nvPr/>
          </p:nvSpPr>
          <p:spPr bwMode="gray">
            <a:xfrm>
              <a:off x="5495133" y="4771935"/>
              <a:ext cx="585138" cy="807772"/>
            </a:xfrm>
            <a:custGeom>
              <a:avLst/>
              <a:gdLst>
                <a:gd name="T0" fmla="*/ 2147483646 w 305"/>
                <a:gd name="T1" fmla="*/ 2147483646 h 425"/>
                <a:gd name="T2" fmla="*/ 2147483646 w 305"/>
                <a:gd name="T3" fmla="*/ 2147483646 h 425"/>
                <a:gd name="T4" fmla="*/ 2147483646 w 305"/>
                <a:gd name="T5" fmla="*/ 2147483646 h 425"/>
                <a:gd name="T6" fmla="*/ 2147483646 w 305"/>
                <a:gd name="T7" fmla="*/ 2147483646 h 425"/>
                <a:gd name="T8" fmla="*/ 2147483646 w 305"/>
                <a:gd name="T9" fmla="*/ 2147483646 h 425"/>
                <a:gd name="T10" fmla="*/ 2147483646 w 305"/>
                <a:gd name="T11" fmla="*/ 2147483646 h 425"/>
                <a:gd name="T12" fmla="*/ 2147483646 w 305"/>
                <a:gd name="T13" fmla="*/ 2147483646 h 425"/>
                <a:gd name="T14" fmla="*/ 2147483646 w 305"/>
                <a:gd name="T15" fmla="*/ 2147483646 h 425"/>
                <a:gd name="T16" fmla="*/ 2147483646 w 305"/>
                <a:gd name="T17" fmla="*/ 2147483646 h 425"/>
                <a:gd name="T18" fmla="*/ 2147483646 w 305"/>
                <a:gd name="T19" fmla="*/ 2147483646 h 425"/>
                <a:gd name="T20" fmla="*/ 2147483646 w 305"/>
                <a:gd name="T21" fmla="*/ 2147483646 h 425"/>
                <a:gd name="T22" fmla="*/ 2147483646 w 305"/>
                <a:gd name="T23" fmla="*/ 2147483646 h 425"/>
                <a:gd name="T24" fmla="*/ 2147483646 w 305"/>
                <a:gd name="T25" fmla="*/ 2147483646 h 425"/>
                <a:gd name="T26" fmla="*/ 2147483646 w 305"/>
                <a:gd name="T27" fmla="*/ 2147483646 h 425"/>
                <a:gd name="T28" fmla="*/ 2147483646 w 305"/>
                <a:gd name="T29" fmla="*/ 2147483646 h 425"/>
                <a:gd name="T30" fmla="*/ 2147483646 w 305"/>
                <a:gd name="T31" fmla="*/ 2147483646 h 425"/>
                <a:gd name="T32" fmla="*/ 2147483646 w 305"/>
                <a:gd name="T33" fmla="*/ 2147483646 h 425"/>
                <a:gd name="T34" fmla="*/ 2147483646 w 305"/>
                <a:gd name="T35" fmla="*/ 2147483646 h 425"/>
                <a:gd name="T36" fmla="*/ 2147483646 w 305"/>
                <a:gd name="T37" fmla="*/ 2147483646 h 425"/>
                <a:gd name="T38" fmla="*/ 2147483646 w 305"/>
                <a:gd name="T39" fmla="*/ 2147483646 h 425"/>
                <a:gd name="T40" fmla="*/ 2147483646 w 305"/>
                <a:gd name="T41" fmla="*/ 2147483646 h 425"/>
                <a:gd name="T42" fmla="*/ 2147483646 w 305"/>
                <a:gd name="T43" fmla="*/ 2147483646 h 425"/>
                <a:gd name="T44" fmla="*/ 2147483646 w 305"/>
                <a:gd name="T45" fmla="*/ 2147483646 h 425"/>
                <a:gd name="T46" fmla="*/ 2147483646 w 305"/>
                <a:gd name="T47" fmla="*/ 2147483646 h 425"/>
                <a:gd name="T48" fmla="*/ 2147483646 w 305"/>
                <a:gd name="T49" fmla="*/ 2147483646 h 425"/>
                <a:gd name="T50" fmla="*/ 2147483646 w 305"/>
                <a:gd name="T51" fmla="*/ 2147483646 h 425"/>
                <a:gd name="T52" fmla="*/ 2147483646 w 305"/>
                <a:gd name="T53" fmla="*/ 2147483646 h 425"/>
                <a:gd name="T54" fmla="*/ 2147483646 w 305"/>
                <a:gd name="T55" fmla="*/ 2147483646 h 425"/>
                <a:gd name="T56" fmla="*/ 2147483646 w 305"/>
                <a:gd name="T57" fmla="*/ 2147483646 h 425"/>
                <a:gd name="T58" fmla="*/ 2147483646 w 305"/>
                <a:gd name="T59" fmla="*/ 2147483646 h 425"/>
                <a:gd name="T60" fmla="*/ 2147483646 w 305"/>
                <a:gd name="T61" fmla="*/ 2147483646 h 425"/>
                <a:gd name="T62" fmla="*/ 2147483646 w 305"/>
                <a:gd name="T63" fmla="*/ 2147483646 h 425"/>
                <a:gd name="T64" fmla="*/ 2147483646 w 305"/>
                <a:gd name="T65" fmla="*/ 2147483646 h 425"/>
                <a:gd name="T66" fmla="*/ 2147483646 w 305"/>
                <a:gd name="T67" fmla="*/ 2147483646 h 425"/>
                <a:gd name="T68" fmla="*/ 2147483646 w 305"/>
                <a:gd name="T69" fmla="*/ 2147483646 h 425"/>
                <a:gd name="T70" fmla="*/ 2147483646 w 305"/>
                <a:gd name="T71" fmla="*/ 2147483646 h 425"/>
                <a:gd name="T72" fmla="*/ 0 w 305"/>
                <a:gd name="T73" fmla="*/ 2147483646 h 425"/>
                <a:gd name="T74" fmla="*/ 2147483646 w 305"/>
                <a:gd name="T75" fmla="*/ 2147483646 h 425"/>
                <a:gd name="T76" fmla="*/ 2147483646 w 305"/>
                <a:gd name="T77" fmla="*/ 2147483646 h 425"/>
                <a:gd name="T78" fmla="*/ 2147483646 w 305"/>
                <a:gd name="T79" fmla="*/ 2147483646 h 425"/>
                <a:gd name="T80" fmla="*/ 2147483646 w 305"/>
                <a:gd name="T81" fmla="*/ 2147483646 h 425"/>
                <a:gd name="T82" fmla="*/ 2147483646 w 305"/>
                <a:gd name="T83" fmla="*/ 2147483646 h 425"/>
                <a:gd name="T84" fmla="*/ 2147483646 w 305"/>
                <a:gd name="T85" fmla="*/ 2147483646 h 425"/>
                <a:gd name="T86" fmla="*/ 2147483646 w 305"/>
                <a:gd name="T87" fmla="*/ 2147483646 h 425"/>
                <a:gd name="T88" fmla="*/ 2147483646 w 305"/>
                <a:gd name="T89" fmla="*/ 2147483646 h 425"/>
                <a:gd name="T90" fmla="*/ 2147483646 w 305"/>
                <a:gd name="T91" fmla="*/ 2147483646 h 425"/>
                <a:gd name="T92" fmla="*/ 2147483646 w 305"/>
                <a:gd name="T93" fmla="*/ 2147483646 h 425"/>
                <a:gd name="T94" fmla="*/ 2147483646 w 305"/>
                <a:gd name="T95" fmla="*/ 2147483646 h 425"/>
                <a:gd name="T96" fmla="*/ 2147483646 w 305"/>
                <a:gd name="T97" fmla="*/ 0 h 425"/>
                <a:gd name="T98" fmla="*/ 2147483646 w 305"/>
                <a:gd name="T99" fmla="*/ 2147483646 h 425"/>
                <a:gd name="T100" fmla="*/ 2147483646 w 305"/>
                <a:gd name="T101" fmla="*/ 2147483646 h 425"/>
                <a:gd name="T102" fmla="*/ 2147483646 w 305"/>
                <a:gd name="T103" fmla="*/ 2147483646 h 425"/>
                <a:gd name="T104" fmla="*/ 2147483646 w 305"/>
                <a:gd name="T105" fmla="*/ 2147483646 h 425"/>
                <a:gd name="T106" fmla="*/ 2147483646 w 305"/>
                <a:gd name="T107" fmla="*/ 2147483646 h 425"/>
                <a:gd name="T108" fmla="*/ 2147483646 w 305"/>
                <a:gd name="T109" fmla="*/ 0 h 425"/>
                <a:gd name="T110" fmla="*/ 2147483646 w 305"/>
                <a:gd name="T111" fmla="*/ 2147483646 h 425"/>
                <a:gd name="T112" fmla="*/ 2147483646 w 305"/>
                <a:gd name="T113" fmla="*/ 2147483646 h 425"/>
                <a:gd name="T114" fmla="*/ 2147483646 w 305"/>
                <a:gd name="T115" fmla="*/ 2147483646 h 425"/>
                <a:gd name="T116" fmla="*/ 2147483646 w 305"/>
                <a:gd name="T117" fmla="*/ 2147483646 h 425"/>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05" h="425">
                  <a:moveTo>
                    <a:pt x="272" y="40"/>
                  </a:moveTo>
                  <a:lnTo>
                    <a:pt x="280" y="72"/>
                  </a:lnTo>
                  <a:lnTo>
                    <a:pt x="304" y="88"/>
                  </a:lnTo>
                  <a:lnTo>
                    <a:pt x="304" y="136"/>
                  </a:lnTo>
                  <a:lnTo>
                    <a:pt x="272" y="152"/>
                  </a:lnTo>
                  <a:lnTo>
                    <a:pt x="272" y="160"/>
                  </a:lnTo>
                  <a:lnTo>
                    <a:pt x="240" y="160"/>
                  </a:lnTo>
                  <a:lnTo>
                    <a:pt x="224" y="176"/>
                  </a:lnTo>
                  <a:lnTo>
                    <a:pt x="224" y="200"/>
                  </a:lnTo>
                  <a:lnTo>
                    <a:pt x="232" y="208"/>
                  </a:lnTo>
                  <a:lnTo>
                    <a:pt x="208" y="240"/>
                  </a:lnTo>
                  <a:lnTo>
                    <a:pt x="192" y="240"/>
                  </a:lnTo>
                  <a:lnTo>
                    <a:pt x="192" y="272"/>
                  </a:lnTo>
                  <a:lnTo>
                    <a:pt x="192" y="280"/>
                  </a:lnTo>
                  <a:lnTo>
                    <a:pt x="192" y="304"/>
                  </a:lnTo>
                  <a:lnTo>
                    <a:pt x="176" y="320"/>
                  </a:lnTo>
                  <a:lnTo>
                    <a:pt x="168" y="360"/>
                  </a:lnTo>
                  <a:lnTo>
                    <a:pt x="160" y="384"/>
                  </a:lnTo>
                  <a:lnTo>
                    <a:pt x="160" y="392"/>
                  </a:lnTo>
                  <a:lnTo>
                    <a:pt x="152" y="416"/>
                  </a:lnTo>
                  <a:lnTo>
                    <a:pt x="136" y="416"/>
                  </a:lnTo>
                  <a:lnTo>
                    <a:pt x="128" y="408"/>
                  </a:lnTo>
                  <a:lnTo>
                    <a:pt x="64" y="424"/>
                  </a:lnTo>
                  <a:lnTo>
                    <a:pt x="56" y="416"/>
                  </a:lnTo>
                  <a:lnTo>
                    <a:pt x="80" y="368"/>
                  </a:lnTo>
                  <a:lnTo>
                    <a:pt x="56" y="360"/>
                  </a:lnTo>
                  <a:lnTo>
                    <a:pt x="40" y="368"/>
                  </a:lnTo>
                  <a:lnTo>
                    <a:pt x="24" y="360"/>
                  </a:lnTo>
                  <a:lnTo>
                    <a:pt x="24" y="320"/>
                  </a:lnTo>
                  <a:lnTo>
                    <a:pt x="40" y="312"/>
                  </a:lnTo>
                  <a:lnTo>
                    <a:pt x="48" y="312"/>
                  </a:lnTo>
                  <a:lnTo>
                    <a:pt x="48" y="288"/>
                  </a:lnTo>
                  <a:lnTo>
                    <a:pt x="32" y="288"/>
                  </a:lnTo>
                  <a:lnTo>
                    <a:pt x="32" y="272"/>
                  </a:lnTo>
                  <a:lnTo>
                    <a:pt x="16" y="264"/>
                  </a:lnTo>
                  <a:lnTo>
                    <a:pt x="16" y="216"/>
                  </a:lnTo>
                  <a:lnTo>
                    <a:pt x="0" y="200"/>
                  </a:lnTo>
                  <a:lnTo>
                    <a:pt x="8" y="176"/>
                  </a:lnTo>
                  <a:lnTo>
                    <a:pt x="32" y="152"/>
                  </a:lnTo>
                  <a:lnTo>
                    <a:pt x="32" y="128"/>
                  </a:lnTo>
                  <a:lnTo>
                    <a:pt x="24" y="120"/>
                  </a:lnTo>
                  <a:lnTo>
                    <a:pt x="32" y="104"/>
                  </a:lnTo>
                  <a:lnTo>
                    <a:pt x="16" y="80"/>
                  </a:lnTo>
                  <a:lnTo>
                    <a:pt x="32" y="64"/>
                  </a:lnTo>
                  <a:lnTo>
                    <a:pt x="56" y="56"/>
                  </a:lnTo>
                  <a:lnTo>
                    <a:pt x="112" y="24"/>
                  </a:lnTo>
                  <a:lnTo>
                    <a:pt x="144" y="8"/>
                  </a:lnTo>
                  <a:lnTo>
                    <a:pt x="168" y="8"/>
                  </a:lnTo>
                  <a:lnTo>
                    <a:pt x="184" y="0"/>
                  </a:lnTo>
                  <a:lnTo>
                    <a:pt x="192" y="8"/>
                  </a:lnTo>
                  <a:lnTo>
                    <a:pt x="184" y="16"/>
                  </a:lnTo>
                  <a:lnTo>
                    <a:pt x="184" y="32"/>
                  </a:lnTo>
                  <a:lnTo>
                    <a:pt x="208" y="32"/>
                  </a:lnTo>
                  <a:lnTo>
                    <a:pt x="208" y="16"/>
                  </a:lnTo>
                  <a:lnTo>
                    <a:pt x="216" y="0"/>
                  </a:lnTo>
                  <a:lnTo>
                    <a:pt x="232" y="16"/>
                  </a:lnTo>
                  <a:lnTo>
                    <a:pt x="240" y="32"/>
                  </a:lnTo>
                  <a:lnTo>
                    <a:pt x="272" y="32"/>
                  </a:lnTo>
                  <a:lnTo>
                    <a:pt x="272" y="40"/>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14" name="Freeform 29"/>
            <p:cNvSpPr/>
            <p:nvPr/>
          </p:nvSpPr>
          <p:spPr bwMode="gray">
            <a:xfrm>
              <a:off x="5601956" y="4107616"/>
              <a:ext cx="583544" cy="729213"/>
            </a:xfrm>
            <a:custGeom>
              <a:avLst/>
              <a:gdLst>
                <a:gd name="T0" fmla="*/ 2147483646 w 305"/>
                <a:gd name="T1" fmla="*/ 0 h 385"/>
                <a:gd name="T2" fmla="*/ 2147483646 w 305"/>
                <a:gd name="T3" fmla="*/ 2147483646 h 385"/>
                <a:gd name="T4" fmla="*/ 2147483646 w 305"/>
                <a:gd name="T5" fmla="*/ 2147483646 h 385"/>
                <a:gd name="T6" fmla="*/ 2147483646 w 305"/>
                <a:gd name="T7" fmla="*/ 2147483646 h 385"/>
                <a:gd name="T8" fmla="*/ 2147483646 w 305"/>
                <a:gd name="T9" fmla="*/ 2147483646 h 385"/>
                <a:gd name="T10" fmla="*/ 2147483646 w 305"/>
                <a:gd name="T11" fmla="*/ 2147483646 h 385"/>
                <a:gd name="T12" fmla="*/ 2147483646 w 305"/>
                <a:gd name="T13" fmla="*/ 2147483646 h 385"/>
                <a:gd name="T14" fmla="*/ 2147483646 w 305"/>
                <a:gd name="T15" fmla="*/ 2147483646 h 385"/>
                <a:gd name="T16" fmla="*/ 2147483646 w 305"/>
                <a:gd name="T17" fmla="*/ 2147483646 h 385"/>
                <a:gd name="T18" fmla="*/ 2147483646 w 305"/>
                <a:gd name="T19" fmla="*/ 2147483646 h 385"/>
                <a:gd name="T20" fmla="*/ 2147483646 w 305"/>
                <a:gd name="T21" fmla="*/ 2147483646 h 385"/>
                <a:gd name="T22" fmla="*/ 2147483646 w 305"/>
                <a:gd name="T23" fmla="*/ 2147483646 h 385"/>
                <a:gd name="T24" fmla="*/ 2147483646 w 305"/>
                <a:gd name="T25" fmla="*/ 2147483646 h 385"/>
                <a:gd name="T26" fmla="*/ 2147483646 w 305"/>
                <a:gd name="T27" fmla="*/ 2147483646 h 385"/>
                <a:gd name="T28" fmla="*/ 2147483646 w 305"/>
                <a:gd name="T29" fmla="*/ 2147483646 h 385"/>
                <a:gd name="T30" fmla="*/ 2147483646 w 305"/>
                <a:gd name="T31" fmla="*/ 2147483646 h 385"/>
                <a:gd name="T32" fmla="*/ 2147483646 w 305"/>
                <a:gd name="T33" fmla="*/ 2147483646 h 385"/>
                <a:gd name="T34" fmla="*/ 2147483646 w 305"/>
                <a:gd name="T35" fmla="*/ 2147483646 h 385"/>
                <a:gd name="T36" fmla="*/ 2147483646 w 305"/>
                <a:gd name="T37" fmla="*/ 2147483646 h 385"/>
                <a:gd name="T38" fmla="*/ 2147483646 w 305"/>
                <a:gd name="T39" fmla="*/ 2147483646 h 385"/>
                <a:gd name="T40" fmla="*/ 2147483646 w 305"/>
                <a:gd name="T41" fmla="*/ 2147483646 h 385"/>
                <a:gd name="T42" fmla="*/ 2147483646 w 305"/>
                <a:gd name="T43" fmla="*/ 2147483646 h 385"/>
                <a:gd name="T44" fmla="*/ 2147483646 w 305"/>
                <a:gd name="T45" fmla="*/ 2147483646 h 385"/>
                <a:gd name="T46" fmla="*/ 2147483646 w 305"/>
                <a:gd name="T47" fmla="*/ 2147483646 h 385"/>
                <a:gd name="T48" fmla="*/ 2147483646 w 305"/>
                <a:gd name="T49" fmla="*/ 2147483646 h 385"/>
                <a:gd name="T50" fmla="*/ 2147483646 w 305"/>
                <a:gd name="T51" fmla="*/ 2147483646 h 385"/>
                <a:gd name="T52" fmla="*/ 0 w 305"/>
                <a:gd name="T53" fmla="*/ 2147483646 h 385"/>
                <a:gd name="T54" fmla="*/ 2147483646 w 305"/>
                <a:gd name="T55" fmla="*/ 2147483646 h 385"/>
                <a:gd name="T56" fmla="*/ 2147483646 w 305"/>
                <a:gd name="T57" fmla="*/ 2147483646 h 385"/>
                <a:gd name="T58" fmla="*/ 2147483646 w 305"/>
                <a:gd name="T59" fmla="*/ 2147483646 h 385"/>
                <a:gd name="T60" fmla="*/ 2147483646 w 305"/>
                <a:gd name="T61" fmla="*/ 2147483646 h 385"/>
                <a:gd name="T62" fmla="*/ 2147483646 w 305"/>
                <a:gd name="T63" fmla="*/ 2147483646 h 38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305" h="385">
                  <a:moveTo>
                    <a:pt x="80" y="8"/>
                  </a:moveTo>
                  <a:lnTo>
                    <a:pt x="88" y="0"/>
                  </a:lnTo>
                  <a:lnTo>
                    <a:pt x="120" y="8"/>
                  </a:lnTo>
                  <a:lnTo>
                    <a:pt x="128" y="32"/>
                  </a:lnTo>
                  <a:lnTo>
                    <a:pt x="152" y="32"/>
                  </a:lnTo>
                  <a:lnTo>
                    <a:pt x="176" y="64"/>
                  </a:lnTo>
                  <a:lnTo>
                    <a:pt x="184" y="56"/>
                  </a:lnTo>
                  <a:lnTo>
                    <a:pt x="200" y="96"/>
                  </a:lnTo>
                  <a:lnTo>
                    <a:pt x="224" y="136"/>
                  </a:lnTo>
                  <a:lnTo>
                    <a:pt x="240" y="136"/>
                  </a:lnTo>
                  <a:lnTo>
                    <a:pt x="256" y="120"/>
                  </a:lnTo>
                  <a:lnTo>
                    <a:pt x="272" y="144"/>
                  </a:lnTo>
                  <a:lnTo>
                    <a:pt x="256" y="160"/>
                  </a:lnTo>
                  <a:lnTo>
                    <a:pt x="248" y="144"/>
                  </a:lnTo>
                  <a:lnTo>
                    <a:pt x="232" y="144"/>
                  </a:lnTo>
                  <a:lnTo>
                    <a:pt x="232" y="176"/>
                  </a:lnTo>
                  <a:lnTo>
                    <a:pt x="224" y="192"/>
                  </a:lnTo>
                  <a:lnTo>
                    <a:pt x="248" y="224"/>
                  </a:lnTo>
                  <a:lnTo>
                    <a:pt x="248" y="248"/>
                  </a:lnTo>
                  <a:lnTo>
                    <a:pt x="288" y="248"/>
                  </a:lnTo>
                  <a:lnTo>
                    <a:pt x="304" y="264"/>
                  </a:lnTo>
                  <a:lnTo>
                    <a:pt x="288" y="296"/>
                  </a:lnTo>
                  <a:lnTo>
                    <a:pt x="296" y="320"/>
                  </a:lnTo>
                  <a:lnTo>
                    <a:pt x="280" y="320"/>
                  </a:lnTo>
                  <a:lnTo>
                    <a:pt x="280" y="312"/>
                  </a:lnTo>
                  <a:lnTo>
                    <a:pt x="264" y="312"/>
                  </a:lnTo>
                  <a:lnTo>
                    <a:pt x="264" y="328"/>
                  </a:lnTo>
                  <a:lnTo>
                    <a:pt x="272" y="344"/>
                  </a:lnTo>
                  <a:lnTo>
                    <a:pt x="264" y="344"/>
                  </a:lnTo>
                  <a:lnTo>
                    <a:pt x="264" y="360"/>
                  </a:lnTo>
                  <a:lnTo>
                    <a:pt x="232" y="384"/>
                  </a:lnTo>
                  <a:lnTo>
                    <a:pt x="224" y="384"/>
                  </a:lnTo>
                  <a:lnTo>
                    <a:pt x="216" y="376"/>
                  </a:lnTo>
                  <a:lnTo>
                    <a:pt x="184" y="384"/>
                  </a:lnTo>
                  <a:lnTo>
                    <a:pt x="168" y="352"/>
                  </a:lnTo>
                  <a:lnTo>
                    <a:pt x="152" y="368"/>
                  </a:lnTo>
                  <a:lnTo>
                    <a:pt x="152" y="384"/>
                  </a:lnTo>
                  <a:lnTo>
                    <a:pt x="128" y="384"/>
                  </a:lnTo>
                  <a:lnTo>
                    <a:pt x="128" y="368"/>
                  </a:lnTo>
                  <a:lnTo>
                    <a:pt x="136" y="360"/>
                  </a:lnTo>
                  <a:lnTo>
                    <a:pt x="128" y="352"/>
                  </a:lnTo>
                  <a:lnTo>
                    <a:pt x="120" y="368"/>
                  </a:lnTo>
                  <a:lnTo>
                    <a:pt x="88" y="360"/>
                  </a:lnTo>
                  <a:lnTo>
                    <a:pt x="80" y="312"/>
                  </a:lnTo>
                  <a:lnTo>
                    <a:pt x="80" y="296"/>
                  </a:lnTo>
                  <a:lnTo>
                    <a:pt x="72" y="264"/>
                  </a:lnTo>
                  <a:lnTo>
                    <a:pt x="32" y="240"/>
                  </a:lnTo>
                  <a:lnTo>
                    <a:pt x="72" y="216"/>
                  </a:lnTo>
                  <a:lnTo>
                    <a:pt x="80" y="216"/>
                  </a:lnTo>
                  <a:lnTo>
                    <a:pt x="72" y="160"/>
                  </a:lnTo>
                  <a:lnTo>
                    <a:pt x="48" y="168"/>
                  </a:lnTo>
                  <a:lnTo>
                    <a:pt x="24" y="152"/>
                  </a:lnTo>
                  <a:lnTo>
                    <a:pt x="16" y="136"/>
                  </a:lnTo>
                  <a:lnTo>
                    <a:pt x="0" y="136"/>
                  </a:lnTo>
                  <a:lnTo>
                    <a:pt x="8" y="120"/>
                  </a:lnTo>
                  <a:lnTo>
                    <a:pt x="32" y="120"/>
                  </a:lnTo>
                  <a:lnTo>
                    <a:pt x="40" y="88"/>
                  </a:lnTo>
                  <a:lnTo>
                    <a:pt x="40" y="40"/>
                  </a:lnTo>
                  <a:lnTo>
                    <a:pt x="48" y="40"/>
                  </a:lnTo>
                  <a:lnTo>
                    <a:pt x="72" y="56"/>
                  </a:lnTo>
                  <a:lnTo>
                    <a:pt x="80" y="72"/>
                  </a:lnTo>
                  <a:lnTo>
                    <a:pt x="104" y="48"/>
                  </a:lnTo>
                  <a:lnTo>
                    <a:pt x="104" y="32"/>
                  </a:lnTo>
                  <a:lnTo>
                    <a:pt x="80" y="16"/>
                  </a:lnTo>
                  <a:lnTo>
                    <a:pt x="80" y="8"/>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15" name="Freeform 28"/>
            <p:cNvSpPr/>
            <p:nvPr/>
          </p:nvSpPr>
          <p:spPr bwMode="gray">
            <a:xfrm>
              <a:off x="4852596" y="4321086"/>
              <a:ext cx="935901" cy="604547"/>
            </a:xfrm>
            <a:custGeom>
              <a:avLst/>
              <a:gdLst>
                <a:gd name="T0" fmla="*/ 2147483646 w 489"/>
                <a:gd name="T1" fmla="*/ 2147483646 h 321"/>
                <a:gd name="T2" fmla="*/ 2147483646 w 489"/>
                <a:gd name="T3" fmla="*/ 2147483646 h 321"/>
                <a:gd name="T4" fmla="*/ 2147483646 w 489"/>
                <a:gd name="T5" fmla="*/ 2147483646 h 321"/>
                <a:gd name="T6" fmla="*/ 2147483646 w 489"/>
                <a:gd name="T7" fmla="*/ 2147483646 h 321"/>
                <a:gd name="T8" fmla="*/ 2147483646 w 489"/>
                <a:gd name="T9" fmla="*/ 2147483646 h 321"/>
                <a:gd name="T10" fmla="*/ 2147483646 w 489"/>
                <a:gd name="T11" fmla="*/ 2147483646 h 321"/>
                <a:gd name="T12" fmla="*/ 2147483646 w 489"/>
                <a:gd name="T13" fmla="*/ 2147483646 h 321"/>
                <a:gd name="T14" fmla="*/ 2147483646 w 489"/>
                <a:gd name="T15" fmla="*/ 2147483646 h 321"/>
                <a:gd name="T16" fmla="*/ 2147483646 w 489"/>
                <a:gd name="T17" fmla="*/ 2147483646 h 321"/>
                <a:gd name="T18" fmla="*/ 2147483646 w 489"/>
                <a:gd name="T19" fmla="*/ 2147483646 h 321"/>
                <a:gd name="T20" fmla="*/ 2147483646 w 489"/>
                <a:gd name="T21" fmla="*/ 2147483646 h 321"/>
                <a:gd name="T22" fmla="*/ 2147483646 w 489"/>
                <a:gd name="T23" fmla="*/ 2147483646 h 321"/>
                <a:gd name="T24" fmla="*/ 2147483646 w 489"/>
                <a:gd name="T25" fmla="*/ 2147483646 h 321"/>
                <a:gd name="T26" fmla="*/ 2147483646 w 489"/>
                <a:gd name="T27" fmla="*/ 2147483646 h 321"/>
                <a:gd name="T28" fmla="*/ 2147483646 w 489"/>
                <a:gd name="T29" fmla="*/ 2147483646 h 321"/>
                <a:gd name="T30" fmla="*/ 2147483646 w 489"/>
                <a:gd name="T31" fmla="*/ 2147483646 h 321"/>
                <a:gd name="T32" fmla="*/ 2147483646 w 489"/>
                <a:gd name="T33" fmla="*/ 2147483646 h 321"/>
                <a:gd name="T34" fmla="*/ 2147483646 w 489"/>
                <a:gd name="T35" fmla="*/ 2147483646 h 321"/>
                <a:gd name="T36" fmla="*/ 2147483646 w 489"/>
                <a:gd name="T37" fmla="*/ 2147483646 h 321"/>
                <a:gd name="T38" fmla="*/ 2147483646 w 489"/>
                <a:gd name="T39" fmla="*/ 2147483646 h 321"/>
                <a:gd name="T40" fmla="*/ 0 w 489"/>
                <a:gd name="T41" fmla="*/ 2147483646 h 321"/>
                <a:gd name="T42" fmla="*/ 2147483646 w 489"/>
                <a:gd name="T43" fmla="*/ 2147483646 h 321"/>
                <a:gd name="T44" fmla="*/ 2147483646 w 489"/>
                <a:gd name="T45" fmla="*/ 2147483646 h 321"/>
                <a:gd name="T46" fmla="*/ 0 w 489"/>
                <a:gd name="T47" fmla="*/ 2147483646 h 321"/>
                <a:gd name="T48" fmla="*/ 0 w 489"/>
                <a:gd name="T49" fmla="*/ 2147483646 h 321"/>
                <a:gd name="T50" fmla="*/ 2147483646 w 489"/>
                <a:gd name="T51" fmla="*/ 2147483646 h 321"/>
                <a:gd name="T52" fmla="*/ 2147483646 w 489"/>
                <a:gd name="T53" fmla="*/ 2147483646 h 321"/>
                <a:gd name="T54" fmla="*/ 2147483646 w 489"/>
                <a:gd name="T55" fmla="*/ 2147483646 h 321"/>
                <a:gd name="T56" fmla="*/ 2147483646 w 489"/>
                <a:gd name="T57" fmla="*/ 2147483646 h 321"/>
                <a:gd name="T58" fmla="*/ 2147483646 w 489"/>
                <a:gd name="T59" fmla="*/ 2147483646 h 321"/>
                <a:gd name="T60" fmla="*/ 2147483646 w 489"/>
                <a:gd name="T61" fmla="*/ 2147483646 h 321"/>
                <a:gd name="T62" fmla="*/ 2147483646 w 489"/>
                <a:gd name="T63" fmla="*/ 2147483646 h 321"/>
                <a:gd name="T64" fmla="*/ 2147483646 w 489"/>
                <a:gd name="T65" fmla="*/ 2147483646 h 321"/>
                <a:gd name="T66" fmla="*/ 2147483646 w 489"/>
                <a:gd name="T67" fmla="*/ 2147483646 h 321"/>
                <a:gd name="T68" fmla="*/ 2147483646 w 489"/>
                <a:gd name="T69" fmla="*/ 2147483646 h 321"/>
                <a:gd name="T70" fmla="*/ 2147483646 w 489"/>
                <a:gd name="T71" fmla="*/ 2147483646 h 321"/>
                <a:gd name="T72" fmla="*/ 2147483646 w 489"/>
                <a:gd name="T73" fmla="*/ 2147483646 h 321"/>
                <a:gd name="T74" fmla="*/ 2147483646 w 489"/>
                <a:gd name="T75" fmla="*/ 0 h 321"/>
                <a:gd name="T76" fmla="*/ 2147483646 w 489"/>
                <a:gd name="T77" fmla="*/ 2147483646 h 321"/>
                <a:gd name="T78" fmla="*/ 2147483646 w 489"/>
                <a:gd name="T79" fmla="*/ 2147483646 h 321"/>
                <a:gd name="T80" fmla="*/ 2147483646 w 489"/>
                <a:gd name="T81" fmla="*/ 2147483646 h 321"/>
                <a:gd name="T82" fmla="*/ 2147483646 w 489"/>
                <a:gd name="T83" fmla="*/ 2147483646 h 321"/>
                <a:gd name="T84" fmla="*/ 2147483646 w 489"/>
                <a:gd name="T85" fmla="*/ 2147483646 h 321"/>
                <a:gd name="T86" fmla="*/ 2147483646 w 489"/>
                <a:gd name="T87" fmla="*/ 2147483646 h 321"/>
                <a:gd name="T88" fmla="*/ 2147483646 w 489"/>
                <a:gd name="T89" fmla="*/ 2147483646 h 321"/>
                <a:gd name="T90" fmla="*/ 2147483646 w 489"/>
                <a:gd name="T91" fmla="*/ 2147483646 h 321"/>
                <a:gd name="T92" fmla="*/ 2147483646 w 489"/>
                <a:gd name="T93" fmla="*/ 2147483646 h 321"/>
                <a:gd name="T94" fmla="*/ 2147483646 w 489"/>
                <a:gd name="T95" fmla="*/ 2147483646 h 321"/>
                <a:gd name="T96" fmla="*/ 2147483646 w 489"/>
                <a:gd name="T97" fmla="*/ 2147483646 h 321"/>
                <a:gd name="T98" fmla="*/ 2147483646 w 489"/>
                <a:gd name="T99" fmla="*/ 2147483646 h 321"/>
                <a:gd name="T100" fmla="*/ 2147483646 w 489"/>
                <a:gd name="T101" fmla="*/ 2147483646 h 321"/>
                <a:gd name="T102" fmla="*/ 2147483646 w 489"/>
                <a:gd name="T103" fmla="*/ 2147483646 h 321"/>
                <a:gd name="T104" fmla="*/ 2147483646 w 489"/>
                <a:gd name="T105" fmla="*/ 2147483646 h 32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89" h="321">
                  <a:moveTo>
                    <a:pt x="488" y="248"/>
                  </a:moveTo>
                  <a:lnTo>
                    <a:pt x="448" y="264"/>
                  </a:lnTo>
                  <a:lnTo>
                    <a:pt x="392" y="296"/>
                  </a:lnTo>
                  <a:lnTo>
                    <a:pt x="368" y="304"/>
                  </a:lnTo>
                  <a:lnTo>
                    <a:pt x="352" y="320"/>
                  </a:lnTo>
                  <a:lnTo>
                    <a:pt x="328" y="320"/>
                  </a:lnTo>
                  <a:lnTo>
                    <a:pt x="336" y="272"/>
                  </a:lnTo>
                  <a:lnTo>
                    <a:pt x="320" y="272"/>
                  </a:lnTo>
                  <a:lnTo>
                    <a:pt x="288" y="288"/>
                  </a:lnTo>
                  <a:lnTo>
                    <a:pt x="280" y="280"/>
                  </a:lnTo>
                  <a:lnTo>
                    <a:pt x="240" y="280"/>
                  </a:lnTo>
                  <a:lnTo>
                    <a:pt x="224" y="256"/>
                  </a:lnTo>
                  <a:lnTo>
                    <a:pt x="184" y="256"/>
                  </a:lnTo>
                  <a:lnTo>
                    <a:pt x="144" y="240"/>
                  </a:lnTo>
                  <a:lnTo>
                    <a:pt x="128" y="248"/>
                  </a:lnTo>
                  <a:lnTo>
                    <a:pt x="136" y="280"/>
                  </a:lnTo>
                  <a:lnTo>
                    <a:pt x="112" y="272"/>
                  </a:lnTo>
                  <a:lnTo>
                    <a:pt x="80" y="272"/>
                  </a:lnTo>
                  <a:lnTo>
                    <a:pt x="48" y="320"/>
                  </a:lnTo>
                  <a:lnTo>
                    <a:pt x="8" y="272"/>
                  </a:lnTo>
                  <a:lnTo>
                    <a:pt x="0" y="272"/>
                  </a:lnTo>
                  <a:lnTo>
                    <a:pt x="8" y="256"/>
                  </a:lnTo>
                  <a:lnTo>
                    <a:pt x="16" y="248"/>
                  </a:lnTo>
                  <a:lnTo>
                    <a:pt x="0" y="232"/>
                  </a:lnTo>
                  <a:lnTo>
                    <a:pt x="0" y="224"/>
                  </a:lnTo>
                  <a:lnTo>
                    <a:pt x="16" y="208"/>
                  </a:lnTo>
                  <a:lnTo>
                    <a:pt x="72" y="208"/>
                  </a:lnTo>
                  <a:lnTo>
                    <a:pt x="96" y="192"/>
                  </a:lnTo>
                  <a:lnTo>
                    <a:pt x="112" y="184"/>
                  </a:lnTo>
                  <a:lnTo>
                    <a:pt x="112" y="160"/>
                  </a:lnTo>
                  <a:lnTo>
                    <a:pt x="80" y="120"/>
                  </a:lnTo>
                  <a:lnTo>
                    <a:pt x="72" y="80"/>
                  </a:lnTo>
                  <a:lnTo>
                    <a:pt x="88" y="56"/>
                  </a:lnTo>
                  <a:lnTo>
                    <a:pt x="88" y="40"/>
                  </a:lnTo>
                  <a:lnTo>
                    <a:pt x="72" y="8"/>
                  </a:lnTo>
                  <a:lnTo>
                    <a:pt x="128" y="8"/>
                  </a:lnTo>
                  <a:lnTo>
                    <a:pt x="144" y="16"/>
                  </a:lnTo>
                  <a:lnTo>
                    <a:pt x="168" y="0"/>
                  </a:lnTo>
                  <a:lnTo>
                    <a:pt x="208" y="72"/>
                  </a:lnTo>
                  <a:lnTo>
                    <a:pt x="280" y="72"/>
                  </a:lnTo>
                  <a:lnTo>
                    <a:pt x="296" y="80"/>
                  </a:lnTo>
                  <a:lnTo>
                    <a:pt x="312" y="72"/>
                  </a:lnTo>
                  <a:lnTo>
                    <a:pt x="336" y="88"/>
                  </a:lnTo>
                  <a:lnTo>
                    <a:pt x="336" y="112"/>
                  </a:lnTo>
                  <a:lnTo>
                    <a:pt x="352" y="128"/>
                  </a:lnTo>
                  <a:lnTo>
                    <a:pt x="360" y="112"/>
                  </a:lnTo>
                  <a:lnTo>
                    <a:pt x="376" y="128"/>
                  </a:lnTo>
                  <a:lnTo>
                    <a:pt x="408" y="128"/>
                  </a:lnTo>
                  <a:lnTo>
                    <a:pt x="416" y="120"/>
                  </a:lnTo>
                  <a:lnTo>
                    <a:pt x="464" y="152"/>
                  </a:lnTo>
                  <a:lnTo>
                    <a:pt x="472" y="192"/>
                  </a:lnTo>
                  <a:lnTo>
                    <a:pt x="472" y="216"/>
                  </a:lnTo>
                  <a:lnTo>
                    <a:pt x="488" y="248"/>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16" name="Freeform 27"/>
            <p:cNvSpPr/>
            <p:nvPr/>
          </p:nvSpPr>
          <p:spPr bwMode="gray">
            <a:xfrm>
              <a:off x="4911588" y="4771935"/>
              <a:ext cx="676017" cy="792402"/>
            </a:xfrm>
            <a:custGeom>
              <a:avLst/>
              <a:gdLst>
                <a:gd name="T0" fmla="*/ 2147483646 w 353"/>
                <a:gd name="T1" fmla="*/ 2147483646 h 417"/>
                <a:gd name="T2" fmla="*/ 2147483646 w 353"/>
                <a:gd name="T3" fmla="*/ 2147483646 h 417"/>
                <a:gd name="T4" fmla="*/ 2147483646 w 353"/>
                <a:gd name="T5" fmla="*/ 2147483646 h 417"/>
                <a:gd name="T6" fmla="*/ 2147483646 w 353"/>
                <a:gd name="T7" fmla="*/ 2147483646 h 417"/>
                <a:gd name="T8" fmla="*/ 2147483646 w 353"/>
                <a:gd name="T9" fmla="*/ 2147483646 h 417"/>
                <a:gd name="T10" fmla="*/ 2147483646 w 353"/>
                <a:gd name="T11" fmla="*/ 2147483646 h 417"/>
                <a:gd name="T12" fmla="*/ 2147483646 w 353"/>
                <a:gd name="T13" fmla="*/ 2147483646 h 417"/>
                <a:gd name="T14" fmla="*/ 2147483646 w 353"/>
                <a:gd name="T15" fmla="*/ 2147483646 h 417"/>
                <a:gd name="T16" fmla="*/ 2147483646 w 353"/>
                <a:gd name="T17" fmla="*/ 2147483646 h 417"/>
                <a:gd name="T18" fmla="*/ 2147483646 w 353"/>
                <a:gd name="T19" fmla="*/ 2147483646 h 417"/>
                <a:gd name="T20" fmla="*/ 2147483646 w 353"/>
                <a:gd name="T21" fmla="*/ 2147483646 h 417"/>
                <a:gd name="T22" fmla="*/ 2147483646 w 353"/>
                <a:gd name="T23" fmla="*/ 2147483646 h 417"/>
                <a:gd name="T24" fmla="*/ 2147483646 w 353"/>
                <a:gd name="T25" fmla="*/ 2147483646 h 417"/>
                <a:gd name="T26" fmla="*/ 2147483646 w 353"/>
                <a:gd name="T27" fmla="*/ 2147483646 h 417"/>
                <a:gd name="T28" fmla="*/ 2147483646 w 353"/>
                <a:gd name="T29" fmla="*/ 2147483646 h 417"/>
                <a:gd name="T30" fmla="*/ 2147483646 w 353"/>
                <a:gd name="T31" fmla="*/ 2147483646 h 417"/>
                <a:gd name="T32" fmla="*/ 2147483646 w 353"/>
                <a:gd name="T33" fmla="*/ 2147483646 h 417"/>
                <a:gd name="T34" fmla="*/ 2147483646 w 353"/>
                <a:gd name="T35" fmla="*/ 2147483646 h 417"/>
                <a:gd name="T36" fmla="*/ 2147483646 w 353"/>
                <a:gd name="T37" fmla="*/ 2147483646 h 417"/>
                <a:gd name="T38" fmla="*/ 2147483646 w 353"/>
                <a:gd name="T39" fmla="*/ 2147483646 h 417"/>
                <a:gd name="T40" fmla="*/ 2147483646 w 353"/>
                <a:gd name="T41" fmla="*/ 2147483646 h 417"/>
                <a:gd name="T42" fmla="*/ 2147483646 w 353"/>
                <a:gd name="T43" fmla="*/ 2147483646 h 417"/>
                <a:gd name="T44" fmla="*/ 2147483646 w 353"/>
                <a:gd name="T45" fmla="*/ 2147483646 h 417"/>
                <a:gd name="T46" fmla="*/ 2147483646 w 353"/>
                <a:gd name="T47" fmla="*/ 2147483646 h 417"/>
                <a:gd name="T48" fmla="*/ 0 w 353"/>
                <a:gd name="T49" fmla="*/ 2147483646 h 417"/>
                <a:gd name="T50" fmla="*/ 2147483646 w 353"/>
                <a:gd name="T51" fmla="*/ 2147483646 h 417"/>
                <a:gd name="T52" fmla="*/ 2147483646 w 353"/>
                <a:gd name="T53" fmla="*/ 2147483646 h 417"/>
                <a:gd name="T54" fmla="*/ 2147483646 w 353"/>
                <a:gd name="T55" fmla="*/ 2147483646 h 417"/>
                <a:gd name="T56" fmla="*/ 2147483646 w 353"/>
                <a:gd name="T57" fmla="*/ 2147483646 h 417"/>
                <a:gd name="T58" fmla="*/ 2147483646 w 353"/>
                <a:gd name="T59" fmla="*/ 2147483646 h 417"/>
                <a:gd name="T60" fmla="*/ 2147483646 w 353"/>
                <a:gd name="T61" fmla="*/ 0 h 417"/>
                <a:gd name="T62" fmla="*/ 2147483646 w 353"/>
                <a:gd name="T63" fmla="*/ 2147483646 h 417"/>
                <a:gd name="T64" fmla="*/ 2147483646 w 353"/>
                <a:gd name="T65" fmla="*/ 2147483646 h 417"/>
                <a:gd name="T66" fmla="*/ 2147483646 w 353"/>
                <a:gd name="T67" fmla="*/ 2147483646 h 417"/>
                <a:gd name="T68" fmla="*/ 2147483646 w 353"/>
                <a:gd name="T69" fmla="*/ 2147483646 h 41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53" h="417">
                  <a:moveTo>
                    <a:pt x="320" y="80"/>
                  </a:moveTo>
                  <a:lnTo>
                    <a:pt x="336" y="104"/>
                  </a:lnTo>
                  <a:lnTo>
                    <a:pt x="328" y="120"/>
                  </a:lnTo>
                  <a:lnTo>
                    <a:pt x="344" y="128"/>
                  </a:lnTo>
                  <a:lnTo>
                    <a:pt x="328" y="152"/>
                  </a:lnTo>
                  <a:lnTo>
                    <a:pt x="312" y="176"/>
                  </a:lnTo>
                  <a:lnTo>
                    <a:pt x="304" y="200"/>
                  </a:lnTo>
                  <a:lnTo>
                    <a:pt x="320" y="216"/>
                  </a:lnTo>
                  <a:lnTo>
                    <a:pt x="320" y="248"/>
                  </a:lnTo>
                  <a:lnTo>
                    <a:pt x="320" y="264"/>
                  </a:lnTo>
                  <a:lnTo>
                    <a:pt x="336" y="272"/>
                  </a:lnTo>
                  <a:lnTo>
                    <a:pt x="328" y="288"/>
                  </a:lnTo>
                  <a:lnTo>
                    <a:pt x="352" y="288"/>
                  </a:lnTo>
                  <a:lnTo>
                    <a:pt x="352" y="312"/>
                  </a:lnTo>
                  <a:lnTo>
                    <a:pt x="344" y="312"/>
                  </a:lnTo>
                  <a:lnTo>
                    <a:pt x="328" y="320"/>
                  </a:lnTo>
                  <a:lnTo>
                    <a:pt x="328" y="360"/>
                  </a:lnTo>
                  <a:lnTo>
                    <a:pt x="320" y="368"/>
                  </a:lnTo>
                  <a:lnTo>
                    <a:pt x="264" y="368"/>
                  </a:lnTo>
                  <a:lnTo>
                    <a:pt x="272" y="400"/>
                  </a:lnTo>
                  <a:lnTo>
                    <a:pt x="248" y="400"/>
                  </a:lnTo>
                  <a:lnTo>
                    <a:pt x="224" y="376"/>
                  </a:lnTo>
                  <a:lnTo>
                    <a:pt x="216" y="384"/>
                  </a:lnTo>
                  <a:lnTo>
                    <a:pt x="216" y="408"/>
                  </a:lnTo>
                  <a:lnTo>
                    <a:pt x="200" y="408"/>
                  </a:lnTo>
                  <a:lnTo>
                    <a:pt x="192" y="416"/>
                  </a:lnTo>
                  <a:lnTo>
                    <a:pt x="168" y="416"/>
                  </a:lnTo>
                  <a:lnTo>
                    <a:pt x="168" y="384"/>
                  </a:lnTo>
                  <a:lnTo>
                    <a:pt x="152" y="384"/>
                  </a:lnTo>
                  <a:lnTo>
                    <a:pt x="152" y="400"/>
                  </a:lnTo>
                  <a:lnTo>
                    <a:pt x="136" y="400"/>
                  </a:lnTo>
                  <a:lnTo>
                    <a:pt x="144" y="352"/>
                  </a:lnTo>
                  <a:lnTo>
                    <a:pt x="152" y="336"/>
                  </a:lnTo>
                  <a:lnTo>
                    <a:pt x="152" y="312"/>
                  </a:lnTo>
                  <a:lnTo>
                    <a:pt x="152" y="296"/>
                  </a:lnTo>
                  <a:lnTo>
                    <a:pt x="144" y="288"/>
                  </a:lnTo>
                  <a:lnTo>
                    <a:pt x="96" y="296"/>
                  </a:lnTo>
                  <a:lnTo>
                    <a:pt x="96" y="312"/>
                  </a:lnTo>
                  <a:lnTo>
                    <a:pt x="72" y="320"/>
                  </a:lnTo>
                  <a:lnTo>
                    <a:pt x="64" y="304"/>
                  </a:lnTo>
                  <a:lnTo>
                    <a:pt x="56" y="320"/>
                  </a:lnTo>
                  <a:lnTo>
                    <a:pt x="32" y="312"/>
                  </a:lnTo>
                  <a:lnTo>
                    <a:pt x="32" y="304"/>
                  </a:lnTo>
                  <a:lnTo>
                    <a:pt x="24" y="304"/>
                  </a:lnTo>
                  <a:lnTo>
                    <a:pt x="24" y="288"/>
                  </a:lnTo>
                  <a:lnTo>
                    <a:pt x="16" y="264"/>
                  </a:lnTo>
                  <a:lnTo>
                    <a:pt x="32" y="256"/>
                  </a:lnTo>
                  <a:lnTo>
                    <a:pt x="24" y="240"/>
                  </a:lnTo>
                  <a:lnTo>
                    <a:pt x="0" y="240"/>
                  </a:lnTo>
                  <a:lnTo>
                    <a:pt x="0" y="224"/>
                  </a:lnTo>
                  <a:lnTo>
                    <a:pt x="24" y="192"/>
                  </a:lnTo>
                  <a:lnTo>
                    <a:pt x="24" y="168"/>
                  </a:lnTo>
                  <a:lnTo>
                    <a:pt x="32" y="160"/>
                  </a:lnTo>
                  <a:lnTo>
                    <a:pt x="24" y="136"/>
                  </a:lnTo>
                  <a:lnTo>
                    <a:pt x="16" y="136"/>
                  </a:lnTo>
                  <a:lnTo>
                    <a:pt x="24" y="120"/>
                  </a:lnTo>
                  <a:lnTo>
                    <a:pt x="16" y="80"/>
                  </a:lnTo>
                  <a:lnTo>
                    <a:pt x="48" y="32"/>
                  </a:lnTo>
                  <a:lnTo>
                    <a:pt x="80" y="32"/>
                  </a:lnTo>
                  <a:lnTo>
                    <a:pt x="104" y="40"/>
                  </a:lnTo>
                  <a:lnTo>
                    <a:pt x="96" y="8"/>
                  </a:lnTo>
                  <a:lnTo>
                    <a:pt x="112" y="0"/>
                  </a:lnTo>
                  <a:lnTo>
                    <a:pt x="152" y="16"/>
                  </a:lnTo>
                  <a:lnTo>
                    <a:pt x="184" y="16"/>
                  </a:lnTo>
                  <a:lnTo>
                    <a:pt x="208" y="40"/>
                  </a:lnTo>
                  <a:lnTo>
                    <a:pt x="248" y="40"/>
                  </a:lnTo>
                  <a:lnTo>
                    <a:pt x="256" y="48"/>
                  </a:lnTo>
                  <a:lnTo>
                    <a:pt x="288" y="32"/>
                  </a:lnTo>
                  <a:lnTo>
                    <a:pt x="304" y="32"/>
                  </a:lnTo>
                  <a:lnTo>
                    <a:pt x="304" y="80"/>
                  </a:lnTo>
                  <a:lnTo>
                    <a:pt x="320" y="80"/>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17" name="Freeform 19"/>
            <p:cNvSpPr/>
            <p:nvPr/>
          </p:nvSpPr>
          <p:spPr bwMode="gray">
            <a:xfrm>
              <a:off x="5004061" y="5455039"/>
              <a:ext cx="967790" cy="727508"/>
            </a:xfrm>
            <a:custGeom>
              <a:avLst/>
              <a:gdLst>
                <a:gd name="T0" fmla="*/ 2147483646 w 505"/>
                <a:gd name="T1" fmla="*/ 2147483646 h 385"/>
                <a:gd name="T2" fmla="*/ 2147483646 w 505"/>
                <a:gd name="T3" fmla="*/ 2147483646 h 385"/>
                <a:gd name="T4" fmla="*/ 2147483646 w 505"/>
                <a:gd name="T5" fmla="*/ 2147483646 h 385"/>
                <a:gd name="T6" fmla="*/ 2147483646 w 505"/>
                <a:gd name="T7" fmla="*/ 2147483646 h 385"/>
                <a:gd name="T8" fmla="*/ 2147483646 w 505"/>
                <a:gd name="T9" fmla="*/ 2147483646 h 385"/>
                <a:gd name="T10" fmla="*/ 2147483646 w 505"/>
                <a:gd name="T11" fmla="*/ 0 h 385"/>
                <a:gd name="T12" fmla="*/ 2147483646 w 505"/>
                <a:gd name="T13" fmla="*/ 0 h 385"/>
                <a:gd name="T14" fmla="*/ 2147483646 w 505"/>
                <a:gd name="T15" fmla="*/ 2147483646 h 385"/>
                <a:gd name="T16" fmla="*/ 2147483646 w 505"/>
                <a:gd name="T17" fmla="*/ 2147483646 h 385"/>
                <a:gd name="T18" fmla="*/ 2147483646 w 505"/>
                <a:gd name="T19" fmla="*/ 2147483646 h 385"/>
                <a:gd name="T20" fmla="*/ 2147483646 w 505"/>
                <a:gd name="T21" fmla="*/ 2147483646 h 385"/>
                <a:gd name="T22" fmla="*/ 2147483646 w 505"/>
                <a:gd name="T23" fmla="*/ 2147483646 h 385"/>
                <a:gd name="T24" fmla="*/ 2147483646 w 505"/>
                <a:gd name="T25" fmla="*/ 2147483646 h 385"/>
                <a:gd name="T26" fmla="*/ 2147483646 w 505"/>
                <a:gd name="T27" fmla="*/ 2147483646 h 385"/>
                <a:gd name="T28" fmla="*/ 2147483646 w 505"/>
                <a:gd name="T29" fmla="*/ 2147483646 h 385"/>
                <a:gd name="T30" fmla="*/ 2147483646 w 505"/>
                <a:gd name="T31" fmla="*/ 2147483646 h 385"/>
                <a:gd name="T32" fmla="*/ 0 w 505"/>
                <a:gd name="T33" fmla="*/ 2147483646 h 385"/>
                <a:gd name="T34" fmla="*/ 2147483646 w 505"/>
                <a:gd name="T35" fmla="*/ 2147483646 h 385"/>
                <a:gd name="T36" fmla="*/ 2147483646 w 505"/>
                <a:gd name="T37" fmla="*/ 2147483646 h 385"/>
                <a:gd name="T38" fmla="*/ 2147483646 w 505"/>
                <a:gd name="T39" fmla="*/ 2147483646 h 385"/>
                <a:gd name="T40" fmla="*/ 2147483646 w 505"/>
                <a:gd name="T41" fmla="*/ 2147483646 h 385"/>
                <a:gd name="T42" fmla="*/ 2147483646 w 505"/>
                <a:gd name="T43" fmla="*/ 2147483646 h 385"/>
                <a:gd name="T44" fmla="*/ 2147483646 w 505"/>
                <a:gd name="T45" fmla="*/ 2147483646 h 385"/>
                <a:gd name="T46" fmla="*/ 2147483646 w 505"/>
                <a:gd name="T47" fmla="*/ 2147483646 h 385"/>
                <a:gd name="T48" fmla="*/ 2147483646 w 505"/>
                <a:gd name="T49" fmla="*/ 2147483646 h 385"/>
                <a:gd name="T50" fmla="*/ 2147483646 w 505"/>
                <a:gd name="T51" fmla="*/ 2147483646 h 385"/>
                <a:gd name="T52" fmla="*/ 2147483646 w 505"/>
                <a:gd name="T53" fmla="*/ 2147483646 h 385"/>
                <a:gd name="T54" fmla="*/ 2147483646 w 505"/>
                <a:gd name="T55" fmla="*/ 2147483646 h 385"/>
                <a:gd name="T56" fmla="*/ 2147483646 w 505"/>
                <a:gd name="T57" fmla="*/ 2147483646 h 385"/>
                <a:gd name="T58" fmla="*/ 2147483646 w 505"/>
                <a:gd name="T59" fmla="*/ 2147483646 h 385"/>
                <a:gd name="T60" fmla="*/ 2147483646 w 505"/>
                <a:gd name="T61" fmla="*/ 2147483646 h 385"/>
                <a:gd name="T62" fmla="*/ 2147483646 w 505"/>
                <a:gd name="T63" fmla="*/ 2147483646 h 385"/>
                <a:gd name="T64" fmla="*/ 2147483646 w 505"/>
                <a:gd name="T65" fmla="*/ 2147483646 h 385"/>
                <a:gd name="T66" fmla="*/ 2147483646 w 505"/>
                <a:gd name="T67" fmla="*/ 2147483646 h 385"/>
                <a:gd name="T68" fmla="*/ 2147483646 w 505"/>
                <a:gd name="T69" fmla="*/ 2147483646 h 38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505" h="385">
                  <a:moveTo>
                    <a:pt x="504" y="128"/>
                  </a:moveTo>
                  <a:lnTo>
                    <a:pt x="496" y="96"/>
                  </a:lnTo>
                  <a:lnTo>
                    <a:pt x="472" y="40"/>
                  </a:lnTo>
                  <a:lnTo>
                    <a:pt x="424" y="40"/>
                  </a:lnTo>
                  <a:lnTo>
                    <a:pt x="416" y="32"/>
                  </a:lnTo>
                  <a:lnTo>
                    <a:pt x="408" y="56"/>
                  </a:lnTo>
                  <a:lnTo>
                    <a:pt x="392" y="56"/>
                  </a:lnTo>
                  <a:lnTo>
                    <a:pt x="376" y="40"/>
                  </a:lnTo>
                  <a:lnTo>
                    <a:pt x="320" y="64"/>
                  </a:lnTo>
                  <a:lnTo>
                    <a:pt x="312" y="56"/>
                  </a:lnTo>
                  <a:lnTo>
                    <a:pt x="336" y="8"/>
                  </a:lnTo>
                  <a:lnTo>
                    <a:pt x="312" y="0"/>
                  </a:lnTo>
                  <a:lnTo>
                    <a:pt x="296" y="16"/>
                  </a:lnTo>
                  <a:lnTo>
                    <a:pt x="280" y="0"/>
                  </a:lnTo>
                  <a:lnTo>
                    <a:pt x="272" y="8"/>
                  </a:lnTo>
                  <a:lnTo>
                    <a:pt x="216" y="8"/>
                  </a:lnTo>
                  <a:lnTo>
                    <a:pt x="224" y="40"/>
                  </a:lnTo>
                  <a:lnTo>
                    <a:pt x="208" y="40"/>
                  </a:lnTo>
                  <a:lnTo>
                    <a:pt x="176" y="16"/>
                  </a:lnTo>
                  <a:lnTo>
                    <a:pt x="168" y="24"/>
                  </a:lnTo>
                  <a:lnTo>
                    <a:pt x="168" y="48"/>
                  </a:lnTo>
                  <a:lnTo>
                    <a:pt x="144" y="48"/>
                  </a:lnTo>
                  <a:lnTo>
                    <a:pt x="144" y="72"/>
                  </a:lnTo>
                  <a:lnTo>
                    <a:pt x="152" y="88"/>
                  </a:lnTo>
                  <a:lnTo>
                    <a:pt x="144" y="96"/>
                  </a:lnTo>
                  <a:lnTo>
                    <a:pt x="144" y="112"/>
                  </a:lnTo>
                  <a:lnTo>
                    <a:pt x="112" y="144"/>
                  </a:lnTo>
                  <a:lnTo>
                    <a:pt x="112" y="168"/>
                  </a:lnTo>
                  <a:lnTo>
                    <a:pt x="104" y="200"/>
                  </a:lnTo>
                  <a:lnTo>
                    <a:pt x="72" y="224"/>
                  </a:lnTo>
                  <a:lnTo>
                    <a:pt x="48" y="256"/>
                  </a:lnTo>
                  <a:lnTo>
                    <a:pt x="32" y="272"/>
                  </a:lnTo>
                  <a:lnTo>
                    <a:pt x="8" y="280"/>
                  </a:lnTo>
                  <a:lnTo>
                    <a:pt x="0" y="296"/>
                  </a:lnTo>
                  <a:lnTo>
                    <a:pt x="16" y="304"/>
                  </a:lnTo>
                  <a:lnTo>
                    <a:pt x="8" y="312"/>
                  </a:lnTo>
                  <a:lnTo>
                    <a:pt x="8" y="352"/>
                  </a:lnTo>
                  <a:lnTo>
                    <a:pt x="16" y="360"/>
                  </a:lnTo>
                  <a:lnTo>
                    <a:pt x="16" y="384"/>
                  </a:lnTo>
                  <a:lnTo>
                    <a:pt x="56" y="384"/>
                  </a:lnTo>
                  <a:lnTo>
                    <a:pt x="56" y="360"/>
                  </a:lnTo>
                  <a:lnTo>
                    <a:pt x="40" y="344"/>
                  </a:lnTo>
                  <a:lnTo>
                    <a:pt x="48" y="312"/>
                  </a:lnTo>
                  <a:lnTo>
                    <a:pt x="80" y="304"/>
                  </a:lnTo>
                  <a:lnTo>
                    <a:pt x="104" y="304"/>
                  </a:lnTo>
                  <a:lnTo>
                    <a:pt x="152" y="280"/>
                  </a:lnTo>
                  <a:lnTo>
                    <a:pt x="184" y="280"/>
                  </a:lnTo>
                  <a:lnTo>
                    <a:pt x="192" y="296"/>
                  </a:lnTo>
                  <a:lnTo>
                    <a:pt x="208" y="264"/>
                  </a:lnTo>
                  <a:lnTo>
                    <a:pt x="240" y="248"/>
                  </a:lnTo>
                  <a:lnTo>
                    <a:pt x="248" y="224"/>
                  </a:lnTo>
                  <a:lnTo>
                    <a:pt x="264" y="240"/>
                  </a:lnTo>
                  <a:lnTo>
                    <a:pt x="272" y="240"/>
                  </a:lnTo>
                  <a:lnTo>
                    <a:pt x="264" y="216"/>
                  </a:lnTo>
                  <a:lnTo>
                    <a:pt x="264" y="184"/>
                  </a:lnTo>
                  <a:lnTo>
                    <a:pt x="280" y="208"/>
                  </a:lnTo>
                  <a:lnTo>
                    <a:pt x="288" y="232"/>
                  </a:lnTo>
                  <a:lnTo>
                    <a:pt x="336" y="232"/>
                  </a:lnTo>
                  <a:lnTo>
                    <a:pt x="320" y="216"/>
                  </a:lnTo>
                  <a:lnTo>
                    <a:pt x="336" y="200"/>
                  </a:lnTo>
                  <a:lnTo>
                    <a:pt x="360" y="208"/>
                  </a:lnTo>
                  <a:lnTo>
                    <a:pt x="376" y="192"/>
                  </a:lnTo>
                  <a:lnTo>
                    <a:pt x="392" y="192"/>
                  </a:lnTo>
                  <a:lnTo>
                    <a:pt x="392" y="200"/>
                  </a:lnTo>
                  <a:lnTo>
                    <a:pt x="400" y="200"/>
                  </a:lnTo>
                  <a:lnTo>
                    <a:pt x="400" y="184"/>
                  </a:lnTo>
                  <a:lnTo>
                    <a:pt x="424" y="192"/>
                  </a:lnTo>
                  <a:lnTo>
                    <a:pt x="448" y="176"/>
                  </a:lnTo>
                  <a:lnTo>
                    <a:pt x="472" y="168"/>
                  </a:lnTo>
                  <a:lnTo>
                    <a:pt x="480" y="136"/>
                  </a:lnTo>
                  <a:lnTo>
                    <a:pt x="504" y="128"/>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18" name="Freeform 20"/>
            <p:cNvSpPr/>
            <p:nvPr/>
          </p:nvSpPr>
          <p:spPr bwMode="gray">
            <a:xfrm>
              <a:off x="4359932" y="5318416"/>
              <a:ext cx="953441" cy="727508"/>
            </a:xfrm>
            <a:custGeom>
              <a:avLst/>
              <a:gdLst>
                <a:gd name="T0" fmla="*/ 2147483646 w 497"/>
                <a:gd name="T1" fmla="*/ 2147483646 h 385"/>
                <a:gd name="T2" fmla="*/ 2147483646 w 497"/>
                <a:gd name="T3" fmla="*/ 2147483646 h 385"/>
                <a:gd name="T4" fmla="*/ 2147483646 w 497"/>
                <a:gd name="T5" fmla="*/ 2147483646 h 385"/>
                <a:gd name="T6" fmla="*/ 2147483646 w 497"/>
                <a:gd name="T7" fmla="*/ 2147483646 h 385"/>
                <a:gd name="T8" fmla="*/ 2147483646 w 497"/>
                <a:gd name="T9" fmla="*/ 2147483646 h 385"/>
                <a:gd name="T10" fmla="*/ 2147483646 w 497"/>
                <a:gd name="T11" fmla="*/ 2147483646 h 385"/>
                <a:gd name="T12" fmla="*/ 2147483646 w 497"/>
                <a:gd name="T13" fmla="*/ 2147483646 h 385"/>
                <a:gd name="T14" fmla="*/ 2147483646 w 497"/>
                <a:gd name="T15" fmla="*/ 2147483646 h 385"/>
                <a:gd name="T16" fmla="*/ 2147483646 w 497"/>
                <a:gd name="T17" fmla="*/ 2147483646 h 385"/>
                <a:gd name="T18" fmla="*/ 2147483646 w 497"/>
                <a:gd name="T19" fmla="*/ 2147483646 h 385"/>
                <a:gd name="T20" fmla="*/ 2147483646 w 497"/>
                <a:gd name="T21" fmla="*/ 2147483646 h 385"/>
                <a:gd name="T22" fmla="*/ 2147483646 w 497"/>
                <a:gd name="T23" fmla="*/ 2147483646 h 385"/>
                <a:gd name="T24" fmla="*/ 2147483646 w 497"/>
                <a:gd name="T25" fmla="*/ 2147483646 h 385"/>
                <a:gd name="T26" fmla="*/ 2147483646 w 497"/>
                <a:gd name="T27" fmla="*/ 2147483646 h 385"/>
                <a:gd name="T28" fmla="*/ 2147483646 w 497"/>
                <a:gd name="T29" fmla="*/ 2147483646 h 385"/>
                <a:gd name="T30" fmla="*/ 2147483646 w 497"/>
                <a:gd name="T31" fmla="*/ 2147483646 h 385"/>
                <a:gd name="T32" fmla="*/ 2147483646 w 497"/>
                <a:gd name="T33" fmla="*/ 2147483646 h 385"/>
                <a:gd name="T34" fmla="*/ 2147483646 w 497"/>
                <a:gd name="T35" fmla="*/ 2147483646 h 385"/>
                <a:gd name="T36" fmla="*/ 2147483646 w 497"/>
                <a:gd name="T37" fmla="*/ 2147483646 h 385"/>
                <a:gd name="T38" fmla="*/ 2147483646 w 497"/>
                <a:gd name="T39" fmla="*/ 2147483646 h 385"/>
                <a:gd name="T40" fmla="*/ 2147483646 w 497"/>
                <a:gd name="T41" fmla="*/ 2147483646 h 385"/>
                <a:gd name="T42" fmla="*/ 2147483646 w 497"/>
                <a:gd name="T43" fmla="*/ 2147483646 h 385"/>
                <a:gd name="T44" fmla="*/ 2147483646 w 497"/>
                <a:gd name="T45" fmla="*/ 2147483646 h 385"/>
                <a:gd name="T46" fmla="*/ 0 w 497"/>
                <a:gd name="T47" fmla="*/ 2147483646 h 385"/>
                <a:gd name="T48" fmla="*/ 2147483646 w 497"/>
                <a:gd name="T49" fmla="*/ 2147483646 h 385"/>
                <a:gd name="T50" fmla="*/ 2147483646 w 497"/>
                <a:gd name="T51" fmla="*/ 2147483646 h 385"/>
                <a:gd name="T52" fmla="*/ 2147483646 w 497"/>
                <a:gd name="T53" fmla="*/ 2147483646 h 385"/>
                <a:gd name="T54" fmla="*/ 2147483646 w 497"/>
                <a:gd name="T55" fmla="*/ 2147483646 h 385"/>
                <a:gd name="T56" fmla="*/ 2147483646 w 497"/>
                <a:gd name="T57" fmla="*/ 2147483646 h 385"/>
                <a:gd name="T58" fmla="*/ 2147483646 w 497"/>
                <a:gd name="T59" fmla="*/ 2147483646 h 385"/>
                <a:gd name="T60" fmla="*/ 2147483646 w 497"/>
                <a:gd name="T61" fmla="*/ 2147483646 h 385"/>
                <a:gd name="T62" fmla="*/ 2147483646 w 497"/>
                <a:gd name="T63" fmla="*/ 2147483646 h 385"/>
                <a:gd name="T64" fmla="*/ 2147483646 w 497"/>
                <a:gd name="T65" fmla="*/ 2147483646 h 385"/>
                <a:gd name="T66" fmla="*/ 2147483646 w 497"/>
                <a:gd name="T67" fmla="*/ 2147483646 h 385"/>
                <a:gd name="T68" fmla="*/ 2147483646 w 497"/>
                <a:gd name="T69" fmla="*/ 2147483646 h 385"/>
                <a:gd name="T70" fmla="*/ 2147483646 w 497"/>
                <a:gd name="T71" fmla="*/ 2147483646 h 38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385">
                  <a:moveTo>
                    <a:pt x="336" y="368"/>
                  </a:moveTo>
                  <a:lnTo>
                    <a:pt x="344" y="344"/>
                  </a:lnTo>
                  <a:lnTo>
                    <a:pt x="368" y="344"/>
                  </a:lnTo>
                  <a:lnTo>
                    <a:pt x="416" y="296"/>
                  </a:lnTo>
                  <a:lnTo>
                    <a:pt x="440" y="272"/>
                  </a:lnTo>
                  <a:lnTo>
                    <a:pt x="448" y="240"/>
                  </a:lnTo>
                  <a:lnTo>
                    <a:pt x="448" y="216"/>
                  </a:lnTo>
                  <a:lnTo>
                    <a:pt x="480" y="184"/>
                  </a:lnTo>
                  <a:lnTo>
                    <a:pt x="480" y="168"/>
                  </a:lnTo>
                  <a:lnTo>
                    <a:pt x="496" y="160"/>
                  </a:lnTo>
                  <a:lnTo>
                    <a:pt x="480" y="152"/>
                  </a:lnTo>
                  <a:lnTo>
                    <a:pt x="480" y="128"/>
                  </a:lnTo>
                  <a:lnTo>
                    <a:pt x="456" y="128"/>
                  </a:lnTo>
                  <a:lnTo>
                    <a:pt x="456" y="96"/>
                  </a:lnTo>
                  <a:lnTo>
                    <a:pt x="440" y="96"/>
                  </a:lnTo>
                  <a:lnTo>
                    <a:pt x="440" y="112"/>
                  </a:lnTo>
                  <a:lnTo>
                    <a:pt x="424" y="112"/>
                  </a:lnTo>
                  <a:lnTo>
                    <a:pt x="424" y="104"/>
                  </a:lnTo>
                  <a:lnTo>
                    <a:pt x="432" y="64"/>
                  </a:lnTo>
                  <a:lnTo>
                    <a:pt x="440" y="56"/>
                  </a:lnTo>
                  <a:lnTo>
                    <a:pt x="440" y="40"/>
                  </a:lnTo>
                  <a:lnTo>
                    <a:pt x="440" y="16"/>
                  </a:lnTo>
                  <a:lnTo>
                    <a:pt x="432" y="0"/>
                  </a:lnTo>
                  <a:lnTo>
                    <a:pt x="408" y="8"/>
                  </a:lnTo>
                  <a:lnTo>
                    <a:pt x="392" y="8"/>
                  </a:lnTo>
                  <a:lnTo>
                    <a:pt x="376" y="24"/>
                  </a:lnTo>
                  <a:lnTo>
                    <a:pt x="360" y="32"/>
                  </a:lnTo>
                  <a:lnTo>
                    <a:pt x="360" y="24"/>
                  </a:lnTo>
                  <a:lnTo>
                    <a:pt x="344" y="32"/>
                  </a:lnTo>
                  <a:lnTo>
                    <a:pt x="320" y="32"/>
                  </a:lnTo>
                  <a:lnTo>
                    <a:pt x="304" y="40"/>
                  </a:lnTo>
                  <a:lnTo>
                    <a:pt x="288" y="64"/>
                  </a:lnTo>
                  <a:lnTo>
                    <a:pt x="272" y="56"/>
                  </a:lnTo>
                  <a:lnTo>
                    <a:pt x="264" y="72"/>
                  </a:lnTo>
                  <a:lnTo>
                    <a:pt x="232" y="72"/>
                  </a:lnTo>
                  <a:lnTo>
                    <a:pt x="224" y="96"/>
                  </a:lnTo>
                  <a:lnTo>
                    <a:pt x="200" y="104"/>
                  </a:lnTo>
                  <a:lnTo>
                    <a:pt x="184" y="88"/>
                  </a:lnTo>
                  <a:lnTo>
                    <a:pt x="176" y="64"/>
                  </a:lnTo>
                  <a:lnTo>
                    <a:pt x="160" y="72"/>
                  </a:lnTo>
                  <a:lnTo>
                    <a:pt x="160" y="88"/>
                  </a:lnTo>
                  <a:lnTo>
                    <a:pt x="144" y="88"/>
                  </a:lnTo>
                  <a:lnTo>
                    <a:pt x="104" y="112"/>
                  </a:lnTo>
                  <a:lnTo>
                    <a:pt x="96" y="128"/>
                  </a:lnTo>
                  <a:lnTo>
                    <a:pt x="48" y="112"/>
                  </a:lnTo>
                  <a:lnTo>
                    <a:pt x="32" y="112"/>
                  </a:lnTo>
                  <a:lnTo>
                    <a:pt x="24" y="120"/>
                  </a:lnTo>
                  <a:lnTo>
                    <a:pt x="0" y="128"/>
                  </a:lnTo>
                  <a:lnTo>
                    <a:pt x="0" y="144"/>
                  </a:lnTo>
                  <a:lnTo>
                    <a:pt x="32" y="144"/>
                  </a:lnTo>
                  <a:lnTo>
                    <a:pt x="40" y="160"/>
                  </a:lnTo>
                  <a:lnTo>
                    <a:pt x="88" y="168"/>
                  </a:lnTo>
                  <a:lnTo>
                    <a:pt x="96" y="176"/>
                  </a:lnTo>
                  <a:lnTo>
                    <a:pt x="104" y="208"/>
                  </a:lnTo>
                  <a:lnTo>
                    <a:pt x="64" y="208"/>
                  </a:lnTo>
                  <a:lnTo>
                    <a:pt x="56" y="224"/>
                  </a:lnTo>
                  <a:lnTo>
                    <a:pt x="64" y="240"/>
                  </a:lnTo>
                  <a:lnTo>
                    <a:pt x="88" y="248"/>
                  </a:lnTo>
                  <a:lnTo>
                    <a:pt x="136" y="264"/>
                  </a:lnTo>
                  <a:lnTo>
                    <a:pt x="136" y="280"/>
                  </a:lnTo>
                  <a:lnTo>
                    <a:pt x="120" y="288"/>
                  </a:lnTo>
                  <a:lnTo>
                    <a:pt x="136" y="304"/>
                  </a:lnTo>
                  <a:lnTo>
                    <a:pt x="136" y="328"/>
                  </a:lnTo>
                  <a:lnTo>
                    <a:pt x="208" y="360"/>
                  </a:lnTo>
                  <a:lnTo>
                    <a:pt x="224" y="360"/>
                  </a:lnTo>
                  <a:lnTo>
                    <a:pt x="248" y="360"/>
                  </a:lnTo>
                  <a:lnTo>
                    <a:pt x="256" y="368"/>
                  </a:lnTo>
                  <a:lnTo>
                    <a:pt x="256" y="344"/>
                  </a:lnTo>
                  <a:lnTo>
                    <a:pt x="288" y="352"/>
                  </a:lnTo>
                  <a:lnTo>
                    <a:pt x="296" y="376"/>
                  </a:lnTo>
                  <a:lnTo>
                    <a:pt x="312" y="384"/>
                  </a:lnTo>
                  <a:lnTo>
                    <a:pt x="336" y="368"/>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19" name="Freeform 30"/>
            <p:cNvSpPr/>
            <p:nvPr/>
          </p:nvSpPr>
          <p:spPr bwMode="gray">
            <a:xfrm>
              <a:off x="5082188" y="3880482"/>
              <a:ext cx="722255" cy="681397"/>
            </a:xfrm>
            <a:custGeom>
              <a:avLst/>
              <a:gdLst>
                <a:gd name="T0" fmla="*/ 2147483646 w 377"/>
                <a:gd name="T1" fmla="*/ 2147483646 h 361"/>
                <a:gd name="T2" fmla="*/ 2147483646 w 377"/>
                <a:gd name="T3" fmla="*/ 0 h 361"/>
                <a:gd name="T4" fmla="*/ 2147483646 w 377"/>
                <a:gd name="T5" fmla="*/ 2147483646 h 361"/>
                <a:gd name="T6" fmla="*/ 2147483646 w 377"/>
                <a:gd name="T7" fmla="*/ 2147483646 h 361"/>
                <a:gd name="T8" fmla="*/ 2147483646 w 377"/>
                <a:gd name="T9" fmla="*/ 2147483646 h 361"/>
                <a:gd name="T10" fmla="*/ 2147483646 w 377"/>
                <a:gd name="T11" fmla="*/ 2147483646 h 361"/>
                <a:gd name="T12" fmla="*/ 2147483646 w 377"/>
                <a:gd name="T13" fmla="*/ 2147483646 h 361"/>
                <a:gd name="T14" fmla="*/ 2147483646 w 377"/>
                <a:gd name="T15" fmla="*/ 2147483646 h 361"/>
                <a:gd name="T16" fmla="*/ 2147483646 w 377"/>
                <a:gd name="T17" fmla="*/ 2147483646 h 361"/>
                <a:gd name="T18" fmla="*/ 2147483646 w 377"/>
                <a:gd name="T19" fmla="*/ 2147483646 h 361"/>
                <a:gd name="T20" fmla="*/ 2147483646 w 377"/>
                <a:gd name="T21" fmla="*/ 2147483646 h 361"/>
                <a:gd name="T22" fmla="*/ 2147483646 w 377"/>
                <a:gd name="T23" fmla="*/ 2147483646 h 361"/>
                <a:gd name="T24" fmla="*/ 2147483646 w 377"/>
                <a:gd name="T25" fmla="*/ 2147483646 h 361"/>
                <a:gd name="T26" fmla="*/ 2147483646 w 377"/>
                <a:gd name="T27" fmla="*/ 2147483646 h 361"/>
                <a:gd name="T28" fmla="*/ 2147483646 w 377"/>
                <a:gd name="T29" fmla="*/ 2147483646 h 361"/>
                <a:gd name="T30" fmla="*/ 2147483646 w 377"/>
                <a:gd name="T31" fmla="*/ 2147483646 h 361"/>
                <a:gd name="T32" fmla="*/ 2147483646 w 377"/>
                <a:gd name="T33" fmla="*/ 2147483646 h 361"/>
                <a:gd name="T34" fmla="*/ 2147483646 w 377"/>
                <a:gd name="T35" fmla="*/ 2147483646 h 361"/>
                <a:gd name="T36" fmla="*/ 2147483646 w 377"/>
                <a:gd name="T37" fmla="*/ 2147483646 h 361"/>
                <a:gd name="T38" fmla="*/ 2147483646 w 377"/>
                <a:gd name="T39" fmla="*/ 2147483646 h 361"/>
                <a:gd name="T40" fmla="*/ 2147483646 w 377"/>
                <a:gd name="T41" fmla="*/ 2147483646 h 361"/>
                <a:gd name="T42" fmla="*/ 2147483646 w 377"/>
                <a:gd name="T43" fmla="*/ 2147483646 h 361"/>
                <a:gd name="T44" fmla="*/ 2147483646 w 377"/>
                <a:gd name="T45" fmla="*/ 2147483646 h 361"/>
                <a:gd name="T46" fmla="*/ 2147483646 w 377"/>
                <a:gd name="T47" fmla="*/ 2147483646 h 361"/>
                <a:gd name="T48" fmla="*/ 2147483646 w 377"/>
                <a:gd name="T49" fmla="*/ 2147483646 h 361"/>
                <a:gd name="T50" fmla="*/ 2147483646 w 377"/>
                <a:gd name="T51" fmla="*/ 2147483646 h 361"/>
                <a:gd name="T52" fmla="*/ 2147483646 w 377"/>
                <a:gd name="T53" fmla="*/ 2147483646 h 361"/>
                <a:gd name="T54" fmla="*/ 2147483646 w 377"/>
                <a:gd name="T55" fmla="*/ 2147483646 h 361"/>
                <a:gd name="T56" fmla="*/ 2147483646 w 377"/>
                <a:gd name="T57" fmla="*/ 2147483646 h 361"/>
                <a:gd name="T58" fmla="*/ 2147483646 w 377"/>
                <a:gd name="T59" fmla="*/ 2147483646 h 361"/>
                <a:gd name="T60" fmla="*/ 2147483646 w 377"/>
                <a:gd name="T61" fmla="*/ 2147483646 h 361"/>
                <a:gd name="T62" fmla="*/ 2147483646 w 377"/>
                <a:gd name="T63" fmla="*/ 2147483646 h 361"/>
                <a:gd name="T64" fmla="*/ 2147483646 w 377"/>
                <a:gd name="T65" fmla="*/ 2147483646 h 361"/>
                <a:gd name="T66" fmla="*/ 2147483646 w 377"/>
                <a:gd name="T67" fmla="*/ 2147483646 h 361"/>
                <a:gd name="T68" fmla="*/ 2147483646 w 377"/>
                <a:gd name="T69" fmla="*/ 2147483646 h 361"/>
                <a:gd name="T70" fmla="*/ 2147483646 w 377"/>
                <a:gd name="T71" fmla="*/ 2147483646 h 361"/>
                <a:gd name="T72" fmla="*/ 2147483646 w 377"/>
                <a:gd name="T73" fmla="*/ 2147483646 h 361"/>
                <a:gd name="T74" fmla="*/ 2147483646 w 377"/>
                <a:gd name="T75" fmla="*/ 2147483646 h 361"/>
                <a:gd name="T76" fmla="*/ 2147483646 w 377"/>
                <a:gd name="T77" fmla="*/ 2147483646 h 361"/>
                <a:gd name="T78" fmla="*/ 2147483646 w 377"/>
                <a:gd name="T79" fmla="*/ 2147483646 h 361"/>
                <a:gd name="T80" fmla="*/ 2147483646 w 377"/>
                <a:gd name="T81" fmla="*/ 2147483646 h 361"/>
                <a:gd name="T82" fmla="*/ 2147483646 w 377"/>
                <a:gd name="T83" fmla="*/ 2147483646 h 361"/>
                <a:gd name="T84" fmla="*/ 0 w 377"/>
                <a:gd name="T85" fmla="*/ 2147483646 h 361"/>
                <a:gd name="T86" fmla="*/ 2147483646 w 377"/>
                <a:gd name="T87" fmla="*/ 2147483646 h 361"/>
                <a:gd name="T88" fmla="*/ 2147483646 w 377"/>
                <a:gd name="T89" fmla="*/ 2147483646 h 361"/>
                <a:gd name="T90" fmla="*/ 2147483646 w 377"/>
                <a:gd name="T91" fmla="*/ 2147483646 h 361"/>
                <a:gd name="T92" fmla="*/ 2147483646 w 377"/>
                <a:gd name="T93" fmla="*/ 2147483646 h 361"/>
                <a:gd name="T94" fmla="*/ 2147483646 w 377"/>
                <a:gd name="T95" fmla="*/ 2147483646 h 361"/>
                <a:gd name="T96" fmla="*/ 2147483646 w 377"/>
                <a:gd name="T97" fmla="*/ 2147483646 h 361"/>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377" h="361">
                  <a:moveTo>
                    <a:pt x="200" y="8"/>
                  </a:moveTo>
                  <a:lnTo>
                    <a:pt x="248" y="0"/>
                  </a:lnTo>
                  <a:lnTo>
                    <a:pt x="264" y="16"/>
                  </a:lnTo>
                  <a:lnTo>
                    <a:pt x="304" y="24"/>
                  </a:lnTo>
                  <a:lnTo>
                    <a:pt x="320" y="16"/>
                  </a:lnTo>
                  <a:lnTo>
                    <a:pt x="336" y="16"/>
                  </a:lnTo>
                  <a:lnTo>
                    <a:pt x="280" y="64"/>
                  </a:lnTo>
                  <a:lnTo>
                    <a:pt x="272" y="88"/>
                  </a:lnTo>
                  <a:lnTo>
                    <a:pt x="280" y="96"/>
                  </a:lnTo>
                  <a:lnTo>
                    <a:pt x="288" y="96"/>
                  </a:lnTo>
                  <a:lnTo>
                    <a:pt x="320" y="128"/>
                  </a:lnTo>
                  <a:lnTo>
                    <a:pt x="352" y="128"/>
                  </a:lnTo>
                  <a:lnTo>
                    <a:pt x="352" y="144"/>
                  </a:lnTo>
                  <a:lnTo>
                    <a:pt x="376" y="152"/>
                  </a:lnTo>
                  <a:lnTo>
                    <a:pt x="376" y="168"/>
                  </a:lnTo>
                  <a:lnTo>
                    <a:pt x="352" y="192"/>
                  </a:lnTo>
                  <a:lnTo>
                    <a:pt x="352" y="176"/>
                  </a:lnTo>
                  <a:lnTo>
                    <a:pt x="328" y="160"/>
                  </a:lnTo>
                  <a:lnTo>
                    <a:pt x="312" y="160"/>
                  </a:lnTo>
                  <a:lnTo>
                    <a:pt x="312" y="208"/>
                  </a:lnTo>
                  <a:lnTo>
                    <a:pt x="304" y="240"/>
                  </a:lnTo>
                  <a:lnTo>
                    <a:pt x="280" y="240"/>
                  </a:lnTo>
                  <a:lnTo>
                    <a:pt x="272" y="248"/>
                  </a:lnTo>
                  <a:lnTo>
                    <a:pt x="288" y="256"/>
                  </a:lnTo>
                  <a:lnTo>
                    <a:pt x="296" y="272"/>
                  </a:lnTo>
                  <a:lnTo>
                    <a:pt x="320" y="288"/>
                  </a:lnTo>
                  <a:lnTo>
                    <a:pt x="344" y="280"/>
                  </a:lnTo>
                  <a:lnTo>
                    <a:pt x="352" y="336"/>
                  </a:lnTo>
                  <a:lnTo>
                    <a:pt x="304" y="360"/>
                  </a:lnTo>
                  <a:lnTo>
                    <a:pt x="296" y="352"/>
                  </a:lnTo>
                  <a:lnTo>
                    <a:pt x="288" y="360"/>
                  </a:lnTo>
                  <a:lnTo>
                    <a:pt x="256" y="360"/>
                  </a:lnTo>
                  <a:lnTo>
                    <a:pt x="240" y="344"/>
                  </a:lnTo>
                  <a:lnTo>
                    <a:pt x="232" y="360"/>
                  </a:lnTo>
                  <a:lnTo>
                    <a:pt x="216" y="344"/>
                  </a:lnTo>
                  <a:lnTo>
                    <a:pt x="216" y="320"/>
                  </a:lnTo>
                  <a:lnTo>
                    <a:pt x="192" y="304"/>
                  </a:lnTo>
                  <a:lnTo>
                    <a:pt x="176" y="312"/>
                  </a:lnTo>
                  <a:lnTo>
                    <a:pt x="160" y="304"/>
                  </a:lnTo>
                  <a:lnTo>
                    <a:pt x="88" y="296"/>
                  </a:lnTo>
                  <a:lnTo>
                    <a:pt x="48" y="232"/>
                  </a:lnTo>
                  <a:lnTo>
                    <a:pt x="16" y="184"/>
                  </a:lnTo>
                  <a:lnTo>
                    <a:pt x="0" y="128"/>
                  </a:lnTo>
                  <a:lnTo>
                    <a:pt x="32" y="128"/>
                  </a:lnTo>
                  <a:lnTo>
                    <a:pt x="112" y="80"/>
                  </a:lnTo>
                  <a:lnTo>
                    <a:pt x="136" y="80"/>
                  </a:lnTo>
                  <a:lnTo>
                    <a:pt x="168" y="80"/>
                  </a:lnTo>
                  <a:lnTo>
                    <a:pt x="192" y="48"/>
                  </a:lnTo>
                  <a:lnTo>
                    <a:pt x="200" y="8"/>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20" name="Freeform 31"/>
            <p:cNvSpPr/>
            <p:nvPr/>
          </p:nvSpPr>
          <p:spPr bwMode="invGray">
            <a:xfrm>
              <a:off x="5070914" y="3261692"/>
              <a:ext cx="477043" cy="865912"/>
            </a:xfrm>
            <a:custGeom>
              <a:avLst/>
              <a:gdLst>
                <a:gd name="T0" fmla="*/ 2147483646 w 249"/>
                <a:gd name="T1" fmla="*/ 2147483646 h 457"/>
                <a:gd name="T2" fmla="*/ 2147483646 w 249"/>
                <a:gd name="T3" fmla="*/ 2147483646 h 457"/>
                <a:gd name="T4" fmla="*/ 2147483646 w 249"/>
                <a:gd name="T5" fmla="*/ 2147483646 h 457"/>
                <a:gd name="T6" fmla="*/ 2147483646 w 249"/>
                <a:gd name="T7" fmla="*/ 2147483646 h 457"/>
                <a:gd name="T8" fmla="*/ 2147483646 w 249"/>
                <a:gd name="T9" fmla="*/ 2147483646 h 457"/>
                <a:gd name="T10" fmla="*/ 2147483646 w 249"/>
                <a:gd name="T11" fmla="*/ 2147483646 h 457"/>
                <a:gd name="T12" fmla="*/ 2147483646 w 249"/>
                <a:gd name="T13" fmla="*/ 2147483646 h 457"/>
                <a:gd name="T14" fmla="*/ 0 w 249"/>
                <a:gd name="T15" fmla="*/ 2147483646 h 457"/>
                <a:gd name="T16" fmla="*/ 2147483646 w 249"/>
                <a:gd name="T17" fmla="*/ 2147483646 h 457"/>
                <a:gd name="T18" fmla="*/ 2147483646 w 249"/>
                <a:gd name="T19" fmla="*/ 2147483646 h 457"/>
                <a:gd name="T20" fmla="*/ 2147483646 w 249"/>
                <a:gd name="T21" fmla="*/ 2147483646 h 457"/>
                <a:gd name="T22" fmla="*/ 2147483646 w 249"/>
                <a:gd name="T23" fmla="*/ 2147483646 h 457"/>
                <a:gd name="T24" fmla="*/ 2147483646 w 249"/>
                <a:gd name="T25" fmla="*/ 2147483646 h 457"/>
                <a:gd name="T26" fmla="*/ 2147483646 w 249"/>
                <a:gd name="T27" fmla="*/ 2147483646 h 457"/>
                <a:gd name="T28" fmla="*/ 2147483646 w 249"/>
                <a:gd name="T29" fmla="*/ 2147483646 h 457"/>
                <a:gd name="T30" fmla="*/ 2147483646 w 249"/>
                <a:gd name="T31" fmla="*/ 2147483646 h 457"/>
                <a:gd name="T32" fmla="*/ 2147483646 w 249"/>
                <a:gd name="T33" fmla="*/ 2147483646 h 457"/>
                <a:gd name="T34" fmla="*/ 2147483646 w 249"/>
                <a:gd name="T35" fmla="*/ 2147483646 h 457"/>
                <a:gd name="T36" fmla="*/ 2147483646 w 249"/>
                <a:gd name="T37" fmla="*/ 2147483646 h 457"/>
                <a:gd name="T38" fmla="*/ 2147483646 w 249"/>
                <a:gd name="T39" fmla="*/ 2147483646 h 457"/>
                <a:gd name="T40" fmla="*/ 2147483646 w 249"/>
                <a:gd name="T41" fmla="*/ 2147483646 h 457"/>
                <a:gd name="T42" fmla="*/ 2147483646 w 249"/>
                <a:gd name="T43" fmla="*/ 0 h 457"/>
                <a:gd name="T44" fmla="*/ 2147483646 w 249"/>
                <a:gd name="T45" fmla="*/ 2147483646 h 457"/>
                <a:gd name="T46" fmla="*/ 2147483646 w 249"/>
                <a:gd name="T47" fmla="*/ 0 h 457"/>
                <a:gd name="T48" fmla="*/ 2147483646 w 249"/>
                <a:gd name="T49" fmla="*/ 2147483646 h 457"/>
                <a:gd name="T50" fmla="*/ 2147483646 w 249"/>
                <a:gd name="T51" fmla="*/ 2147483646 h 457"/>
                <a:gd name="T52" fmla="*/ 2147483646 w 249"/>
                <a:gd name="T53" fmla="*/ 2147483646 h 457"/>
                <a:gd name="T54" fmla="*/ 2147483646 w 249"/>
                <a:gd name="T55" fmla="*/ 2147483646 h 457"/>
                <a:gd name="T56" fmla="*/ 2147483646 w 249"/>
                <a:gd name="T57" fmla="*/ 2147483646 h 457"/>
                <a:gd name="T58" fmla="*/ 2147483646 w 249"/>
                <a:gd name="T59" fmla="*/ 2147483646 h 457"/>
                <a:gd name="T60" fmla="*/ 2147483646 w 249"/>
                <a:gd name="T61" fmla="*/ 2147483646 h 457"/>
                <a:gd name="T62" fmla="*/ 2147483646 w 249"/>
                <a:gd name="T63" fmla="*/ 2147483646 h 457"/>
                <a:gd name="T64" fmla="*/ 2147483646 w 249"/>
                <a:gd name="T65" fmla="*/ 2147483646 h 457"/>
                <a:gd name="T66" fmla="*/ 2147483646 w 249"/>
                <a:gd name="T67" fmla="*/ 2147483646 h 457"/>
                <a:gd name="T68" fmla="*/ 2147483646 w 249"/>
                <a:gd name="T69" fmla="*/ 2147483646 h 457"/>
                <a:gd name="T70" fmla="*/ 2147483646 w 249"/>
                <a:gd name="T71" fmla="*/ 2147483646 h 457"/>
                <a:gd name="T72" fmla="*/ 2147483646 w 249"/>
                <a:gd name="T73" fmla="*/ 2147483646 h 457"/>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249" h="457">
                  <a:moveTo>
                    <a:pt x="208" y="336"/>
                  </a:moveTo>
                  <a:lnTo>
                    <a:pt x="200" y="376"/>
                  </a:lnTo>
                  <a:lnTo>
                    <a:pt x="176" y="408"/>
                  </a:lnTo>
                  <a:lnTo>
                    <a:pt x="136" y="400"/>
                  </a:lnTo>
                  <a:lnTo>
                    <a:pt x="80" y="432"/>
                  </a:lnTo>
                  <a:lnTo>
                    <a:pt x="40" y="456"/>
                  </a:lnTo>
                  <a:lnTo>
                    <a:pt x="8" y="456"/>
                  </a:lnTo>
                  <a:lnTo>
                    <a:pt x="0" y="448"/>
                  </a:lnTo>
                  <a:lnTo>
                    <a:pt x="16" y="384"/>
                  </a:lnTo>
                  <a:lnTo>
                    <a:pt x="24" y="368"/>
                  </a:lnTo>
                  <a:lnTo>
                    <a:pt x="8" y="328"/>
                  </a:lnTo>
                  <a:lnTo>
                    <a:pt x="16" y="264"/>
                  </a:lnTo>
                  <a:lnTo>
                    <a:pt x="24" y="224"/>
                  </a:lnTo>
                  <a:lnTo>
                    <a:pt x="32" y="208"/>
                  </a:lnTo>
                  <a:lnTo>
                    <a:pt x="16" y="192"/>
                  </a:lnTo>
                  <a:lnTo>
                    <a:pt x="32" y="160"/>
                  </a:lnTo>
                  <a:lnTo>
                    <a:pt x="56" y="112"/>
                  </a:lnTo>
                  <a:lnTo>
                    <a:pt x="56" y="80"/>
                  </a:lnTo>
                  <a:lnTo>
                    <a:pt x="72" y="80"/>
                  </a:lnTo>
                  <a:lnTo>
                    <a:pt x="120" y="24"/>
                  </a:lnTo>
                  <a:lnTo>
                    <a:pt x="144" y="16"/>
                  </a:lnTo>
                  <a:lnTo>
                    <a:pt x="168" y="0"/>
                  </a:lnTo>
                  <a:lnTo>
                    <a:pt x="176" y="8"/>
                  </a:lnTo>
                  <a:lnTo>
                    <a:pt x="216" y="0"/>
                  </a:lnTo>
                  <a:lnTo>
                    <a:pt x="240" y="24"/>
                  </a:lnTo>
                  <a:lnTo>
                    <a:pt x="216" y="32"/>
                  </a:lnTo>
                  <a:lnTo>
                    <a:pt x="208" y="48"/>
                  </a:lnTo>
                  <a:lnTo>
                    <a:pt x="240" y="48"/>
                  </a:lnTo>
                  <a:lnTo>
                    <a:pt x="248" y="88"/>
                  </a:lnTo>
                  <a:lnTo>
                    <a:pt x="232" y="120"/>
                  </a:lnTo>
                  <a:lnTo>
                    <a:pt x="216" y="104"/>
                  </a:lnTo>
                  <a:lnTo>
                    <a:pt x="192" y="120"/>
                  </a:lnTo>
                  <a:lnTo>
                    <a:pt x="200" y="136"/>
                  </a:lnTo>
                  <a:lnTo>
                    <a:pt x="184" y="160"/>
                  </a:lnTo>
                  <a:lnTo>
                    <a:pt x="224" y="216"/>
                  </a:lnTo>
                  <a:lnTo>
                    <a:pt x="192" y="304"/>
                  </a:lnTo>
                  <a:lnTo>
                    <a:pt x="208" y="336"/>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21" name="Freeform 35"/>
            <p:cNvSpPr/>
            <p:nvPr/>
          </p:nvSpPr>
          <p:spPr bwMode="invGray">
            <a:xfrm>
              <a:off x="3763633" y="1368366"/>
              <a:ext cx="2727987" cy="2348171"/>
            </a:xfrm>
            <a:custGeom>
              <a:avLst/>
              <a:gdLst>
                <a:gd name="T0" fmla="*/ 2147483646 w 1425"/>
                <a:gd name="T1" fmla="*/ 2147483646 h 1241"/>
                <a:gd name="T2" fmla="*/ 2147483646 w 1425"/>
                <a:gd name="T3" fmla="*/ 2147483646 h 1241"/>
                <a:gd name="T4" fmla="*/ 2147483646 w 1425"/>
                <a:gd name="T5" fmla="*/ 2147483646 h 1241"/>
                <a:gd name="T6" fmla="*/ 2147483646 w 1425"/>
                <a:gd name="T7" fmla="*/ 2147483646 h 1241"/>
                <a:gd name="T8" fmla="*/ 2147483646 w 1425"/>
                <a:gd name="T9" fmla="*/ 2147483646 h 1241"/>
                <a:gd name="T10" fmla="*/ 2147483646 w 1425"/>
                <a:gd name="T11" fmla="*/ 2147483646 h 1241"/>
                <a:gd name="T12" fmla="*/ 2147483646 w 1425"/>
                <a:gd name="T13" fmla="*/ 2147483646 h 1241"/>
                <a:gd name="T14" fmla="*/ 2147483646 w 1425"/>
                <a:gd name="T15" fmla="*/ 2147483646 h 1241"/>
                <a:gd name="T16" fmla="*/ 2147483646 w 1425"/>
                <a:gd name="T17" fmla="*/ 2147483646 h 1241"/>
                <a:gd name="T18" fmla="*/ 2147483646 w 1425"/>
                <a:gd name="T19" fmla="*/ 2147483646 h 1241"/>
                <a:gd name="T20" fmla="*/ 2147483646 w 1425"/>
                <a:gd name="T21" fmla="*/ 2147483646 h 1241"/>
                <a:gd name="T22" fmla="*/ 2147483646 w 1425"/>
                <a:gd name="T23" fmla="*/ 2147483646 h 1241"/>
                <a:gd name="T24" fmla="*/ 2147483646 w 1425"/>
                <a:gd name="T25" fmla="*/ 2147483646 h 1241"/>
                <a:gd name="T26" fmla="*/ 2147483646 w 1425"/>
                <a:gd name="T27" fmla="*/ 2147483646 h 1241"/>
                <a:gd name="T28" fmla="*/ 2147483646 w 1425"/>
                <a:gd name="T29" fmla="*/ 2147483646 h 1241"/>
                <a:gd name="T30" fmla="*/ 2147483646 w 1425"/>
                <a:gd name="T31" fmla="*/ 2147483646 h 1241"/>
                <a:gd name="T32" fmla="*/ 2147483646 w 1425"/>
                <a:gd name="T33" fmla="*/ 2147483646 h 1241"/>
                <a:gd name="T34" fmla="*/ 2147483646 w 1425"/>
                <a:gd name="T35" fmla="*/ 2147483646 h 1241"/>
                <a:gd name="T36" fmla="*/ 2147483646 w 1425"/>
                <a:gd name="T37" fmla="*/ 2147483646 h 1241"/>
                <a:gd name="T38" fmla="*/ 2147483646 w 1425"/>
                <a:gd name="T39" fmla="*/ 2147483646 h 1241"/>
                <a:gd name="T40" fmla="*/ 2147483646 w 1425"/>
                <a:gd name="T41" fmla="*/ 2147483646 h 1241"/>
                <a:gd name="T42" fmla="*/ 2147483646 w 1425"/>
                <a:gd name="T43" fmla="*/ 2147483646 h 1241"/>
                <a:gd name="T44" fmla="*/ 2147483646 w 1425"/>
                <a:gd name="T45" fmla="*/ 2147483646 h 1241"/>
                <a:gd name="T46" fmla="*/ 2147483646 w 1425"/>
                <a:gd name="T47" fmla="*/ 2147483646 h 1241"/>
                <a:gd name="T48" fmla="*/ 2147483646 w 1425"/>
                <a:gd name="T49" fmla="*/ 2147483646 h 1241"/>
                <a:gd name="T50" fmla="*/ 2147483646 w 1425"/>
                <a:gd name="T51" fmla="*/ 2147483646 h 1241"/>
                <a:gd name="T52" fmla="*/ 2147483646 w 1425"/>
                <a:gd name="T53" fmla="*/ 2147483646 h 1241"/>
                <a:gd name="T54" fmla="*/ 2147483646 w 1425"/>
                <a:gd name="T55" fmla="*/ 2147483646 h 1241"/>
                <a:gd name="T56" fmla="*/ 2147483646 w 1425"/>
                <a:gd name="T57" fmla="*/ 2147483646 h 1241"/>
                <a:gd name="T58" fmla="*/ 2147483646 w 1425"/>
                <a:gd name="T59" fmla="*/ 2147483646 h 1241"/>
                <a:gd name="T60" fmla="*/ 2147483646 w 1425"/>
                <a:gd name="T61" fmla="*/ 2147483646 h 1241"/>
                <a:gd name="T62" fmla="*/ 2147483646 w 1425"/>
                <a:gd name="T63" fmla="*/ 2147483646 h 1241"/>
                <a:gd name="T64" fmla="*/ 2147483646 w 1425"/>
                <a:gd name="T65" fmla="*/ 2147483646 h 1241"/>
                <a:gd name="T66" fmla="*/ 2147483646 w 1425"/>
                <a:gd name="T67" fmla="*/ 2147483646 h 1241"/>
                <a:gd name="T68" fmla="*/ 2147483646 w 1425"/>
                <a:gd name="T69" fmla="*/ 2147483646 h 1241"/>
                <a:gd name="T70" fmla="*/ 2147483646 w 1425"/>
                <a:gd name="T71" fmla="*/ 2147483646 h 1241"/>
                <a:gd name="T72" fmla="*/ 2147483646 w 1425"/>
                <a:gd name="T73" fmla="*/ 0 h 1241"/>
                <a:gd name="T74" fmla="*/ 2147483646 w 1425"/>
                <a:gd name="T75" fmla="*/ 2147483646 h 1241"/>
                <a:gd name="T76" fmla="*/ 2147483646 w 1425"/>
                <a:gd name="T77" fmla="*/ 2147483646 h 1241"/>
                <a:gd name="T78" fmla="*/ 2147483646 w 1425"/>
                <a:gd name="T79" fmla="*/ 2147483646 h 1241"/>
                <a:gd name="T80" fmla="*/ 2147483646 w 1425"/>
                <a:gd name="T81" fmla="*/ 2147483646 h 1241"/>
                <a:gd name="T82" fmla="*/ 2147483646 w 1425"/>
                <a:gd name="T83" fmla="*/ 2147483646 h 1241"/>
                <a:gd name="T84" fmla="*/ 2147483646 w 1425"/>
                <a:gd name="T85" fmla="*/ 2147483646 h 1241"/>
                <a:gd name="T86" fmla="*/ 2147483646 w 1425"/>
                <a:gd name="T87" fmla="*/ 2147483646 h 1241"/>
                <a:gd name="T88" fmla="*/ 2147483646 w 1425"/>
                <a:gd name="T89" fmla="*/ 2147483646 h 1241"/>
                <a:gd name="T90" fmla="*/ 2147483646 w 1425"/>
                <a:gd name="T91" fmla="*/ 2147483646 h 1241"/>
                <a:gd name="T92" fmla="*/ 2147483646 w 1425"/>
                <a:gd name="T93" fmla="*/ 2147483646 h 1241"/>
                <a:gd name="T94" fmla="*/ 2147483646 w 1425"/>
                <a:gd name="T95" fmla="*/ 2147483646 h 1241"/>
                <a:gd name="T96" fmla="*/ 2147483646 w 1425"/>
                <a:gd name="T97" fmla="*/ 2147483646 h 1241"/>
                <a:gd name="T98" fmla="*/ 2147483646 w 1425"/>
                <a:gd name="T99" fmla="*/ 2147483646 h 1241"/>
                <a:gd name="T100" fmla="*/ 2147483646 w 1425"/>
                <a:gd name="T101" fmla="*/ 2147483646 h 1241"/>
                <a:gd name="T102" fmla="*/ 2147483646 w 1425"/>
                <a:gd name="T103" fmla="*/ 2147483646 h 1241"/>
                <a:gd name="T104" fmla="*/ 2147483646 w 1425"/>
                <a:gd name="T105" fmla="*/ 2147483646 h 1241"/>
                <a:gd name="T106" fmla="*/ 2147483646 w 1425"/>
                <a:gd name="T107" fmla="*/ 2147483646 h 1241"/>
                <a:gd name="T108" fmla="*/ 2147483646 w 1425"/>
                <a:gd name="T109" fmla="*/ 2147483646 h 1241"/>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425" h="1241">
                  <a:moveTo>
                    <a:pt x="0" y="784"/>
                  </a:moveTo>
                  <a:lnTo>
                    <a:pt x="16" y="848"/>
                  </a:lnTo>
                  <a:lnTo>
                    <a:pt x="16" y="896"/>
                  </a:lnTo>
                  <a:lnTo>
                    <a:pt x="40" y="928"/>
                  </a:lnTo>
                  <a:lnTo>
                    <a:pt x="48" y="968"/>
                  </a:lnTo>
                  <a:lnTo>
                    <a:pt x="64" y="968"/>
                  </a:lnTo>
                  <a:lnTo>
                    <a:pt x="64" y="944"/>
                  </a:lnTo>
                  <a:lnTo>
                    <a:pt x="136" y="952"/>
                  </a:lnTo>
                  <a:lnTo>
                    <a:pt x="136" y="976"/>
                  </a:lnTo>
                  <a:lnTo>
                    <a:pt x="136" y="992"/>
                  </a:lnTo>
                  <a:lnTo>
                    <a:pt x="112" y="1016"/>
                  </a:lnTo>
                  <a:lnTo>
                    <a:pt x="112" y="1032"/>
                  </a:lnTo>
                  <a:lnTo>
                    <a:pt x="160" y="1080"/>
                  </a:lnTo>
                  <a:lnTo>
                    <a:pt x="160" y="1104"/>
                  </a:lnTo>
                  <a:lnTo>
                    <a:pt x="216" y="1128"/>
                  </a:lnTo>
                  <a:lnTo>
                    <a:pt x="224" y="1120"/>
                  </a:lnTo>
                  <a:lnTo>
                    <a:pt x="216" y="1088"/>
                  </a:lnTo>
                  <a:lnTo>
                    <a:pt x="256" y="1096"/>
                  </a:lnTo>
                  <a:lnTo>
                    <a:pt x="264" y="1096"/>
                  </a:lnTo>
                  <a:lnTo>
                    <a:pt x="336" y="1088"/>
                  </a:lnTo>
                  <a:lnTo>
                    <a:pt x="352" y="1104"/>
                  </a:lnTo>
                  <a:lnTo>
                    <a:pt x="312" y="1144"/>
                  </a:lnTo>
                  <a:lnTo>
                    <a:pt x="296" y="1192"/>
                  </a:lnTo>
                  <a:lnTo>
                    <a:pt x="328" y="1240"/>
                  </a:lnTo>
                  <a:lnTo>
                    <a:pt x="376" y="1232"/>
                  </a:lnTo>
                  <a:lnTo>
                    <a:pt x="400" y="1208"/>
                  </a:lnTo>
                  <a:lnTo>
                    <a:pt x="424" y="1200"/>
                  </a:lnTo>
                  <a:lnTo>
                    <a:pt x="432" y="1136"/>
                  </a:lnTo>
                  <a:lnTo>
                    <a:pt x="488" y="1088"/>
                  </a:lnTo>
                  <a:lnTo>
                    <a:pt x="496" y="1112"/>
                  </a:lnTo>
                  <a:lnTo>
                    <a:pt x="480" y="1176"/>
                  </a:lnTo>
                  <a:lnTo>
                    <a:pt x="520" y="1192"/>
                  </a:lnTo>
                  <a:lnTo>
                    <a:pt x="560" y="1224"/>
                  </a:lnTo>
                  <a:lnTo>
                    <a:pt x="576" y="1224"/>
                  </a:lnTo>
                  <a:lnTo>
                    <a:pt x="592" y="1224"/>
                  </a:lnTo>
                  <a:lnTo>
                    <a:pt x="600" y="1200"/>
                  </a:lnTo>
                  <a:lnTo>
                    <a:pt x="616" y="1200"/>
                  </a:lnTo>
                  <a:lnTo>
                    <a:pt x="608" y="1168"/>
                  </a:lnTo>
                  <a:lnTo>
                    <a:pt x="664" y="1112"/>
                  </a:lnTo>
                  <a:lnTo>
                    <a:pt x="664" y="1096"/>
                  </a:lnTo>
                  <a:lnTo>
                    <a:pt x="696" y="1096"/>
                  </a:lnTo>
                  <a:lnTo>
                    <a:pt x="704" y="1096"/>
                  </a:lnTo>
                  <a:lnTo>
                    <a:pt x="712" y="1080"/>
                  </a:lnTo>
                  <a:lnTo>
                    <a:pt x="720" y="1080"/>
                  </a:lnTo>
                  <a:lnTo>
                    <a:pt x="736" y="1096"/>
                  </a:lnTo>
                  <a:lnTo>
                    <a:pt x="736" y="1072"/>
                  </a:lnTo>
                  <a:lnTo>
                    <a:pt x="760" y="1080"/>
                  </a:lnTo>
                  <a:lnTo>
                    <a:pt x="800" y="1024"/>
                  </a:lnTo>
                  <a:lnTo>
                    <a:pt x="832" y="1016"/>
                  </a:lnTo>
                  <a:lnTo>
                    <a:pt x="848" y="1000"/>
                  </a:lnTo>
                  <a:lnTo>
                    <a:pt x="864" y="1008"/>
                  </a:lnTo>
                  <a:lnTo>
                    <a:pt x="896" y="1000"/>
                  </a:lnTo>
                  <a:lnTo>
                    <a:pt x="872" y="928"/>
                  </a:lnTo>
                  <a:lnTo>
                    <a:pt x="896" y="920"/>
                  </a:lnTo>
                  <a:lnTo>
                    <a:pt x="896" y="888"/>
                  </a:lnTo>
                  <a:lnTo>
                    <a:pt x="928" y="872"/>
                  </a:lnTo>
                  <a:lnTo>
                    <a:pt x="944" y="912"/>
                  </a:lnTo>
                  <a:lnTo>
                    <a:pt x="984" y="888"/>
                  </a:lnTo>
                  <a:lnTo>
                    <a:pt x="1000" y="896"/>
                  </a:lnTo>
                  <a:lnTo>
                    <a:pt x="1008" y="872"/>
                  </a:lnTo>
                  <a:lnTo>
                    <a:pt x="1040" y="880"/>
                  </a:lnTo>
                  <a:lnTo>
                    <a:pt x="1040" y="840"/>
                  </a:lnTo>
                  <a:lnTo>
                    <a:pt x="1088" y="824"/>
                  </a:lnTo>
                  <a:lnTo>
                    <a:pt x="1112" y="864"/>
                  </a:lnTo>
                  <a:lnTo>
                    <a:pt x="1112" y="904"/>
                  </a:lnTo>
                  <a:lnTo>
                    <a:pt x="1128" y="920"/>
                  </a:lnTo>
                  <a:lnTo>
                    <a:pt x="1160" y="912"/>
                  </a:lnTo>
                  <a:lnTo>
                    <a:pt x="1176" y="912"/>
                  </a:lnTo>
                  <a:lnTo>
                    <a:pt x="1176" y="888"/>
                  </a:lnTo>
                  <a:lnTo>
                    <a:pt x="1176" y="864"/>
                  </a:lnTo>
                  <a:lnTo>
                    <a:pt x="1160" y="832"/>
                  </a:lnTo>
                  <a:lnTo>
                    <a:pt x="1176" y="840"/>
                  </a:lnTo>
                  <a:lnTo>
                    <a:pt x="1200" y="872"/>
                  </a:lnTo>
                  <a:lnTo>
                    <a:pt x="1328" y="776"/>
                  </a:lnTo>
                  <a:lnTo>
                    <a:pt x="1352" y="784"/>
                  </a:lnTo>
                  <a:lnTo>
                    <a:pt x="1392" y="752"/>
                  </a:lnTo>
                  <a:lnTo>
                    <a:pt x="1392" y="728"/>
                  </a:lnTo>
                  <a:lnTo>
                    <a:pt x="1376" y="728"/>
                  </a:lnTo>
                  <a:lnTo>
                    <a:pt x="1376" y="688"/>
                  </a:lnTo>
                  <a:lnTo>
                    <a:pt x="1352" y="640"/>
                  </a:lnTo>
                  <a:lnTo>
                    <a:pt x="1312" y="672"/>
                  </a:lnTo>
                  <a:lnTo>
                    <a:pt x="1288" y="616"/>
                  </a:lnTo>
                  <a:lnTo>
                    <a:pt x="1296" y="592"/>
                  </a:lnTo>
                  <a:lnTo>
                    <a:pt x="1264" y="560"/>
                  </a:lnTo>
                  <a:lnTo>
                    <a:pt x="1272" y="536"/>
                  </a:lnTo>
                  <a:lnTo>
                    <a:pt x="1312" y="560"/>
                  </a:lnTo>
                  <a:lnTo>
                    <a:pt x="1336" y="560"/>
                  </a:lnTo>
                  <a:lnTo>
                    <a:pt x="1328" y="512"/>
                  </a:lnTo>
                  <a:lnTo>
                    <a:pt x="1328" y="488"/>
                  </a:lnTo>
                  <a:lnTo>
                    <a:pt x="1352" y="472"/>
                  </a:lnTo>
                  <a:lnTo>
                    <a:pt x="1352" y="456"/>
                  </a:lnTo>
                  <a:lnTo>
                    <a:pt x="1320" y="472"/>
                  </a:lnTo>
                  <a:lnTo>
                    <a:pt x="1296" y="432"/>
                  </a:lnTo>
                  <a:lnTo>
                    <a:pt x="1368" y="336"/>
                  </a:lnTo>
                  <a:lnTo>
                    <a:pt x="1384" y="360"/>
                  </a:lnTo>
                  <a:lnTo>
                    <a:pt x="1392" y="296"/>
                  </a:lnTo>
                  <a:lnTo>
                    <a:pt x="1408" y="272"/>
                  </a:lnTo>
                  <a:lnTo>
                    <a:pt x="1400" y="216"/>
                  </a:lnTo>
                  <a:lnTo>
                    <a:pt x="1424" y="128"/>
                  </a:lnTo>
                  <a:lnTo>
                    <a:pt x="1384" y="88"/>
                  </a:lnTo>
                  <a:lnTo>
                    <a:pt x="1360" y="120"/>
                  </a:lnTo>
                  <a:lnTo>
                    <a:pt x="1344" y="128"/>
                  </a:lnTo>
                  <a:lnTo>
                    <a:pt x="1296" y="144"/>
                  </a:lnTo>
                  <a:lnTo>
                    <a:pt x="1280" y="120"/>
                  </a:lnTo>
                  <a:lnTo>
                    <a:pt x="1264" y="72"/>
                  </a:lnTo>
                  <a:lnTo>
                    <a:pt x="1240" y="56"/>
                  </a:lnTo>
                  <a:lnTo>
                    <a:pt x="1224" y="72"/>
                  </a:lnTo>
                  <a:lnTo>
                    <a:pt x="1192" y="64"/>
                  </a:lnTo>
                  <a:lnTo>
                    <a:pt x="1208" y="32"/>
                  </a:lnTo>
                  <a:lnTo>
                    <a:pt x="1200" y="0"/>
                  </a:lnTo>
                  <a:lnTo>
                    <a:pt x="1168" y="0"/>
                  </a:lnTo>
                  <a:lnTo>
                    <a:pt x="1128" y="40"/>
                  </a:lnTo>
                  <a:lnTo>
                    <a:pt x="1128" y="56"/>
                  </a:lnTo>
                  <a:lnTo>
                    <a:pt x="1160" y="64"/>
                  </a:lnTo>
                  <a:lnTo>
                    <a:pt x="1168" y="88"/>
                  </a:lnTo>
                  <a:lnTo>
                    <a:pt x="1136" y="136"/>
                  </a:lnTo>
                  <a:lnTo>
                    <a:pt x="1128" y="168"/>
                  </a:lnTo>
                  <a:lnTo>
                    <a:pt x="1112" y="200"/>
                  </a:lnTo>
                  <a:lnTo>
                    <a:pt x="1112" y="232"/>
                  </a:lnTo>
                  <a:lnTo>
                    <a:pt x="1120" y="240"/>
                  </a:lnTo>
                  <a:lnTo>
                    <a:pt x="1056" y="288"/>
                  </a:lnTo>
                  <a:lnTo>
                    <a:pt x="1016" y="280"/>
                  </a:lnTo>
                  <a:lnTo>
                    <a:pt x="992" y="280"/>
                  </a:lnTo>
                  <a:lnTo>
                    <a:pt x="944" y="416"/>
                  </a:lnTo>
                  <a:lnTo>
                    <a:pt x="960" y="432"/>
                  </a:lnTo>
                  <a:lnTo>
                    <a:pt x="992" y="432"/>
                  </a:lnTo>
                  <a:lnTo>
                    <a:pt x="1032" y="432"/>
                  </a:lnTo>
                  <a:lnTo>
                    <a:pt x="1040" y="440"/>
                  </a:lnTo>
                  <a:lnTo>
                    <a:pt x="1056" y="416"/>
                  </a:lnTo>
                  <a:lnTo>
                    <a:pt x="1080" y="408"/>
                  </a:lnTo>
                  <a:lnTo>
                    <a:pt x="1104" y="416"/>
                  </a:lnTo>
                  <a:lnTo>
                    <a:pt x="1136" y="448"/>
                  </a:lnTo>
                  <a:lnTo>
                    <a:pt x="1160" y="480"/>
                  </a:lnTo>
                  <a:lnTo>
                    <a:pt x="1160" y="512"/>
                  </a:lnTo>
                  <a:lnTo>
                    <a:pt x="1136" y="504"/>
                  </a:lnTo>
                  <a:lnTo>
                    <a:pt x="1088" y="520"/>
                  </a:lnTo>
                  <a:lnTo>
                    <a:pt x="1048" y="520"/>
                  </a:lnTo>
                  <a:lnTo>
                    <a:pt x="1040" y="536"/>
                  </a:lnTo>
                  <a:lnTo>
                    <a:pt x="1016" y="536"/>
                  </a:lnTo>
                  <a:lnTo>
                    <a:pt x="992" y="560"/>
                  </a:lnTo>
                  <a:lnTo>
                    <a:pt x="992" y="592"/>
                  </a:lnTo>
                  <a:lnTo>
                    <a:pt x="968" y="608"/>
                  </a:lnTo>
                  <a:lnTo>
                    <a:pt x="912" y="616"/>
                  </a:lnTo>
                  <a:lnTo>
                    <a:pt x="864" y="664"/>
                  </a:lnTo>
                  <a:lnTo>
                    <a:pt x="800" y="664"/>
                  </a:lnTo>
                  <a:lnTo>
                    <a:pt x="784" y="648"/>
                  </a:lnTo>
                  <a:lnTo>
                    <a:pt x="760" y="648"/>
                  </a:lnTo>
                  <a:lnTo>
                    <a:pt x="752" y="680"/>
                  </a:lnTo>
                  <a:lnTo>
                    <a:pt x="728" y="704"/>
                  </a:lnTo>
                  <a:lnTo>
                    <a:pt x="768" y="752"/>
                  </a:lnTo>
                  <a:lnTo>
                    <a:pt x="720" y="784"/>
                  </a:lnTo>
                  <a:lnTo>
                    <a:pt x="696" y="824"/>
                  </a:lnTo>
                  <a:lnTo>
                    <a:pt x="640" y="848"/>
                  </a:lnTo>
                  <a:lnTo>
                    <a:pt x="560" y="856"/>
                  </a:lnTo>
                  <a:lnTo>
                    <a:pt x="496" y="864"/>
                  </a:lnTo>
                  <a:lnTo>
                    <a:pt x="456" y="880"/>
                  </a:lnTo>
                  <a:lnTo>
                    <a:pt x="408" y="912"/>
                  </a:lnTo>
                  <a:lnTo>
                    <a:pt x="384" y="912"/>
                  </a:lnTo>
                  <a:lnTo>
                    <a:pt x="352" y="888"/>
                  </a:lnTo>
                  <a:lnTo>
                    <a:pt x="312" y="888"/>
                  </a:lnTo>
                  <a:lnTo>
                    <a:pt x="280" y="864"/>
                  </a:lnTo>
                  <a:lnTo>
                    <a:pt x="248" y="864"/>
                  </a:lnTo>
                  <a:lnTo>
                    <a:pt x="224" y="824"/>
                  </a:lnTo>
                  <a:lnTo>
                    <a:pt x="160" y="816"/>
                  </a:lnTo>
                  <a:lnTo>
                    <a:pt x="96" y="816"/>
                  </a:lnTo>
                  <a:lnTo>
                    <a:pt x="64" y="792"/>
                  </a:lnTo>
                  <a:lnTo>
                    <a:pt x="0" y="784"/>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22" name="Freeform 32"/>
            <p:cNvSpPr/>
            <p:nvPr/>
          </p:nvSpPr>
          <p:spPr bwMode="gray">
            <a:xfrm>
              <a:off x="4560824" y="3410851"/>
              <a:ext cx="615432" cy="1151031"/>
            </a:xfrm>
            <a:custGeom>
              <a:avLst/>
              <a:gdLst>
                <a:gd name="T0" fmla="*/ 2147483646 w 321"/>
                <a:gd name="T1" fmla="*/ 2147483646 h 609"/>
                <a:gd name="T2" fmla="*/ 2147483646 w 321"/>
                <a:gd name="T3" fmla="*/ 2147483646 h 609"/>
                <a:gd name="T4" fmla="*/ 2147483646 w 321"/>
                <a:gd name="T5" fmla="*/ 2147483646 h 609"/>
                <a:gd name="T6" fmla="*/ 2147483646 w 321"/>
                <a:gd name="T7" fmla="*/ 2147483646 h 609"/>
                <a:gd name="T8" fmla="*/ 2147483646 w 321"/>
                <a:gd name="T9" fmla="*/ 2147483646 h 609"/>
                <a:gd name="T10" fmla="*/ 2147483646 w 321"/>
                <a:gd name="T11" fmla="*/ 2147483646 h 609"/>
                <a:gd name="T12" fmla="*/ 2147483646 w 321"/>
                <a:gd name="T13" fmla="*/ 2147483646 h 609"/>
                <a:gd name="T14" fmla="*/ 2147483646 w 321"/>
                <a:gd name="T15" fmla="*/ 2147483646 h 609"/>
                <a:gd name="T16" fmla="*/ 2147483646 w 321"/>
                <a:gd name="T17" fmla="*/ 2147483646 h 609"/>
                <a:gd name="T18" fmla="*/ 2147483646 w 321"/>
                <a:gd name="T19" fmla="*/ 2147483646 h 609"/>
                <a:gd name="T20" fmla="*/ 2147483646 w 321"/>
                <a:gd name="T21" fmla="*/ 2147483646 h 609"/>
                <a:gd name="T22" fmla="*/ 2147483646 w 321"/>
                <a:gd name="T23" fmla="*/ 2147483646 h 609"/>
                <a:gd name="T24" fmla="*/ 2147483646 w 321"/>
                <a:gd name="T25" fmla="*/ 2147483646 h 609"/>
                <a:gd name="T26" fmla="*/ 0 w 321"/>
                <a:gd name="T27" fmla="*/ 2147483646 h 609"/>
                <a:gd name="T28" fmla="*/ 2147483646 w 321"/>
                <a:gd name="T29" fmla="*/ 2147483646 h 609"/>
                <a:gd name="T30" fmla="*/ 2147483646 w 321"/>
                <a:gd name="T31" fmla="*/ 2147483646 h 609"/>
                <a:gd name="T32" fmla="*/ 0 w 321"/>
                <a:gd name="T33" fmla="*/ 2147483646 h 609"/>
                <a:gd name="T34" fmla="*/ 2147483646 w 321"/>
                <a:gd name="T35" fmla="*/ 2147483646 h 609"/>
                <a:gd name="T36" fmla="*/ 2147483646 w 321"/>
                <a:gd name="T37" fmla="*/ 2147483646 h 609"/>
                <a:gd name="T38" fmla="*/ 2147483646 w 321"/>
                <a:gd name="T39" fmla="*/ 2147483646 h 609"/>
                <a:gd name="T40" fmla="*/ 2147483646 w 321"/>
                <a:gd name="T41" fmla="*/ 2147483646 h 609"/>
                <a:gd name="T42" fmla="*/ 2147483646 w 321"/>
                <a:gd name="T43" fmla="*/ 2147483646 h 609"/>
                <a:gd name="T44" fmla="*/ 2147483646 w 321"/>
                <a:gd name="T45" fmla="*/ 2147483646 h 609"/>
                <a:gd name="T46" fmla="*/ 2147483646 w 321"/>
                <a:gd name="T47" fmla="*/ 2147483646 h 609"/>
                <a:gd name="T48" fmla="*/ 2147483646 w 321"/>
                <a:gd name="T49" fmla="*/ 2147483646 h 609"/>
                <a:gd name="T50" fmla="*/ 2147483646 w 321"/>
                <a:gd name="T51" fmla="*/ 2147483646 h 609"/>
                <a:gd name="T52" fmla="*/ 2147483646 w 321"/>
                <a:gd name="T53" fmla="*/ 2147483646 h 609"/>
                <a:gd name="T54" fmla="*/ 2147483646 w 321"/>
                <a:gd name="T55" fmla="*/ 2147483646 h 609"/>
                <a:gd name="T56" fmla="*/ 2147483646 w 321"/>
                <a:gd name="T57" fmla="*/ 2147483646 h 609"/>
                <a:gd name="T58" fmla="*/ 2147483646 w 321"/>
                <a:gd name="T59" fmla="*/ 2147483646 h 609"/>
                <a:gd name="T60" fmla="*/ 2147483646 w 321"/>
                <a:gd name="T61" fmla="*/ 2147483646 h 609"/>
                <a:gd name="T62" fmla="*/ 2147483646 w 321"/>
                <a:gd name="T63" fmla="*/ 2147483646 h 609"/>
                <a:gd name="T64" fmla="*/ 2147483646 w 321"/>
                <a:gd name="T65" fmla="*/ 2147483646 h 609"/>
                <a:gd name="T66" fmla="*/ 2147483646 w 321"/>
                <a:gd name="T67" fmla="*/ 2147483646 h 609"/>
                <a:gd name="T68" fmla="*/ 2147483646 w 321"/>
                <a:gd name="T69" fmla="*/ 2147483646 h 609"/>
                <a:gd name="T70" fmla="*/ 2147483646 w 321"/>
                <a:gd name="T71" fmla="*/ 2147483646 h 609"/>
                <a:gd name="T72" fmla="*/ 2147483646 w 321"/>
                <a:gd name="T73" fmla="*/ 2147483646 h 609"/>
                <a:gd name="T74" fmla="*/ 2147483646 w 321"/>
                <a:gd name="T75" fmla="*/ 2147483646 h 609"/>
                <a:gd name="T76" fmla="*/ 2147483646 w 321"/>
                <a:gd name="T77" fmla="*/ 2147483646 h 609"/>
                <a:gd name="T78" fmla="*/ 2147483646 w 321"/>
                <a:gd name="T79" fmla="*/ 2147483646 h 609"/>
                <a:gd name="T80" fmla="*/ 2147483646 w 321"/>
                <a:gd name="T81" fmla="*/ 2147483646 h 609"/>
                <a:gd name="T82" fmla="*/ 2147483646 w 321"/>
                <a:gd name="T83" fmla="*/ 2147483646 h 609"/>
                <a:gd name="T84" fmla="*/ 2147483646 w 321"/>
                <a:gd name="T85" fmla="*/ 0 h 609"/>
                <a:gd name="T86" fmla="*/ 2147483646 w 321"/>
                <a:gd name="T87" fmla="*/ 2147483646 h 609"/>
                <a:gd name="T88" fmla="*/ 2147483646 w 321"/>
                <a:gd name="T89" fmla="*/ 2147483646 h 609"/>
                <a:gd name="T90" fmla="*/ 2147483646 w 321"/>
                <a:gd name="T91" fmla="*/ 2147483646 h 609"/>
                <a:gd name="T92" fmla="*/ 2147483646 w 321"/>
                <a:gd name="T93" fmla="*/ 2147483646 h 609"/>
                <a:gd name="T94" fmla="*/ 2147483646 w 321"/>
                <a:gd name="T95" fmla="*/ 2147483646 h 609"/>
                <a:gd name="T96" fmla="*/ 2147483646 w 321"/>
                <a:gd name="T97" fmla="*/ 2147483646 h 609"/>
                <a:gd name="T98" fmla="*/ 2147483646 w 321"/>
                <a:gd name="T99" fmla="*/ 2147483646 h 609"/>
                <a:gd name="T100" fmla="*/ 2147483646 w 321"/>
                <a:gd name="T101" fmla="*/ 2147483646 h 609"/>
                <a:gd name="T102" fmla="*/ 2147483646 w 321"/>
                <a:gd name="T103" fmla="*/ 2147483646 h 609"/>
                <a:gd name="T104" fmla="*/ 2147483646 w 321"/>
                <a:gd name="T105" fmla="*/ 2147483646 h 609"/>
                <a:gd name="T106" fmla="*/ 2147483646 w 321"/>
                <a:gd name="T107" fmla="*/ 2147483646 h 609"/>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321" h="609">
                  <a:moveTo>
                    <a:pt x="320" y="480"/>
                  </a:moveTo>
                  <a:lnTo>
                    <a:pt x="296" y="496"/>
                  </a:lnTo>
                  <a:lnTo>
                    <a:pt x="280" y="488"/>
                  </a:lnTo>
                  <a:lnTo>
                    <a:pt x="224" y="488"/>
                  </a:lnTo>
                  <a:lnTo>
                    <a:pt x="240" y="520"/>
                  </a:lnTo>
                  <a:lnTo>
                    <a:pt x="224" y="560"/>
                  </a:lnTo>
                  <a:lnTo>
                    <a:pt x="232" y="608"/>
                  </a:lnTo>
                  <a:lnTo>
                    <a:pt x="200" y="600"/>
                  </a:lnTo>
                  <a:lnTo>
                    <a:pt x="152" y="568"/>
                  </a:lnTo>
                  <a:lnTo>
                    <a:pt x="96" y="552"/>
                  </a:lnTo>
                  <a:lnTo>
                    <a:pt x="56" y="520"/>
                  </a:lnTo>
                  <a:lnTo>
                    <a:pt x="16" y="520"/>
                  </a:lnTo>
                  <a:lnTo>
                    <a:pt x="16" y="512"/>
                  </a:lnTo>
                  <a:lnTo>
                    <a:pt x="0" y="504"/>
                  </a:lnTo>
                  <a:lnTo>
                    <a:pt x="8" y="496"/>
                  </a:lnTo>
                  <a:lnTo>
                    <a:pt x="8" y="472"/>
                  </a:lnTo>
                  <a:lnTo>
                    <a:pt x="0" y="464"/>
                  </a:lnTo>
                  <a:lnTo>
                    <a:pt x="16" y="456"/>
                  </a:lnTo>
                  <a:lnTo>
                    <a:pt x="48" y="456"/>
                  </a:lnTo>
                  <a:lnTo>
                    <a:pt x="48" y="344"/>
                  </a:lnTo>
                  <a:lnTo>
                    <a:pt x="88" y="344"/>
                  </a:lnTo>
                  <a:lnTo>
                    <a:pt x="88" y="360"/>
                  </a:lnTo>
                  <a:lnTo>
                    <a:pt x="112" y="360"/>
                  </a:lnTo>
                  <a:lnTo>
                    <a:pt x="112" y="328"/>
                  </a:lnTo>
                  <a:lnTo>
                    <a:pt x="160" y="328"/>
                  </a:lnTo>
                  <a:lnTo>
                    <a:pt x="168" y="280"/>
                  </a:lnTo>
                  <a:lnTo>
                    <a:pt x="168" y="248"/>
                  </a:lnTo>
                  <a:lnTo>
                    <a:pt x="144" y="232"/>
                  </a:lnTo>
                  <a:lnTo>
                    <a:pt x="112" y="208"/>
                  </a:lnTo>
                  <a:lnTo>
                    <a:pt x="96" y="184"/>
                  </a:lnTo>
                  <a:lnTo>
                    <a:pt x="104" y="144"/>
                  </a:lnTo>
                  <a:lnTo>
                    <a:pt x="120" y="128"/>
                  </a:lnTo>
                  <a:lnTo>
                    <a:pt x="144" y="144"/>
                  </a:lnTo>
                  <a:lnTo>
                    <a:pt x="176" y="144"/>
                  </a:lnTo>
                  <a:lnTo>
                    <a:pt x="184" y="120"/>
                  </a:lnTo>
                  <a:lnTo>
                    <a:pt x="200" y="120"/>
                  </a:lnTo>
                  <a:lnTo>
                    <a:pt x="192" y="88"/>
                  </a:lnTo>
                  <a:lnTo>
                    <a:pt x="248" y="32"/>
                  </a:lnTo>
                  <a:lnTo>
                    <a:pt x="248" y="16"/>
                  </a:lnTo>
                  <a:lnTo>
                    <a:pt x="280" y="16"/>
                  </a:lnTo>
                  <a:lnTo>
                    <a:pt x="288" y="24"/>
                  </a:lnTo>
                  <a:lnTo>
                    <a:pt x="296" y="8"/>
                  </a:lnTo>
                  <a:lnTo>
                    <a:pt x="304" y="0"/>
                  </a:lnTo>
                  <a:lnTo>
                    <a:pt x="320" y="24"/>
                  </a:lnTo>
                  <a:lnTo>
                    <a:pt x="320" y="32"/>
                  </a:lnTo>
                  <a:lnTo>
                    <a:pt x="280" y="112"/>
                  </a:lnTo>
                  <a:lnTo>
                    <a:pt x="296" y="128"/>
                  </a:lnTo>
                  <a:lnTo>
                    <a:pt x="280" y="184"/>
                  </a:lnTo>
                  <a:lnTo>
                    <a:pt x="272" y="248"/>
                  </a:lnTo>
                  <a:lnTo>
                    <a:pt x="288" y="288"/>
                  </a:lnTo>
                  <a:lnTo>
                    <a:pt x="264" y="360"/>
                  </a:lnTo>
                  <a:lnTo>
                    <a:pt x="272" y="376"/>
                  </a:lnTo>
                  <a:lnTo>
                    <a:pt x="288" y="432"/>
                  </a:lnTo>
                  <a:lnTo>
                    <a:pt x="320" y="480"/>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23" name="Freeform 33"/>
            <p:cNvSpPr/>
            <p:nvPr/>
          </p:nvSpPr>
          <p:spPr bwMode="invGray">
            <a:xfrm>
              <a:off x="4451051" y="3426220"/>
              <a:ext cx="336414" cy="592594"/>
            </a:xfrm>
            <a:custGeom>
              <a:avLst/>
              <a:gdLst>
                <a:gd name="T0" fmla="*/ 2147483646 w 177"/>
                <a:gd name="T1" fmla="*/ 2147483646 h 313"/>
                <a:gd name="T2" fmla="*/ 2147483646 w 177"/>
                <a:gd name="T3" fmla="*/ 2147483646 h 313"/>
                <a:gd name="T4" fmla="*/ 2147483646 w 177"/>
                <a:gd name="T5" fmla="*/ 2147483646 h 313"/>
                <a:gd name="T6" fmla="*/ 2147483646 w 177"/>
                <a:gd name="T7" fmla="*/ 2147483646 h 313"/>
                <a:gd name="T8" fmla="*/ 2147483646 w 177"/>
                <a:gd name="T9" fmla="*/ 0 h 313"/>
                <a:gd name="T10" fmla="*/ 2147483646 w 177"/>
                <a:gd name="T11" fmla="*/ 2147483646 h 313"/>
                <a:gd name="T12" fmla="*/ 2147483646 w 177"/>
                <a:gd name="T13" fmla="*/ 2147483646 h 313"/>
                <a:gd name="T14" fmla="*/ 2147483646 w 177"/>
                <a:gd name="T15" fmla="*/ 2147483646 h 313"/>
                <a:gd name="T16" fmla="*/ 2147483646 w 177"/>
                <a:gd name="T17" fmla="*/ 2147483646 h 313"/>
                <a:gd name="T18" fmla="*/ 0 w 177"/>
                <a:gd name="T19" fmla="*/ 2147483646 h 313"/>
                <a:gd name="T20" fmla="*/ 2147483646 w 177"/>
                <a:gd name="T21" fmla="*/ 2147483646 h 313"/>
                <a:gd name="T22" fmla="*/ 2147483646 w 177"/>
                <a:gd name="T23" fmla="*/ 2147483646 h 313"/>
                <a:gd name="T24" fmla="*/ 2147483646 w 177"/>
                <a:gd name="T25" fmla="*/ 2147483646 h 313"/>
                <a:gd name="T26" fmla="*/ 2147483646 w 177"/>
                <a:gd name="T27" fmla="*/ 2147483646 h 313"/>
                <a:gd name="T28" fmla="*/ 2147483646 w 177"/>
                <a:gd name="T29" fmla="*/ 2147483646 h 313"/>
                <a:gd name="T30" fmla="*/ 2147483646 w 177"/>
                <a:gd name="T31" fmla="*/ 2147483646 h 313"/>
                <a:gd name="T32" fmla="*/ 2147483646 w 177"/>
                <a:gd name="T33" fmla="*/ 2147483646 h 313"/>
                <a:gd name="T34" fmla="*/ 2147483646 w 177"/>
                <a:gd name="T35" fmla="*/ 2147483646 h 313"/>
                <a:gd name="T36" fmla="*/ 2147483646 w 177"/>
                <a:gd name="T37" fmla="*/ 2147483646 h 313"/>
                <a:gd name="T38" fmla="*/ 2147483646 w 177"/>
                <a:gd name="T39" fmla="*/ 2147483646 h 313"/>
                <a:gd name="T40" fmla="*/ 2147483646 w 177"/>
                <a:gd name="T41" fmla="*/ 2147483646 h 313"/>
                <a:gd name="T42" fmla="*/ 2147483646 w 177"/>
                <a:gd name="T43" fmla="*/ 2147483646 h 313"/>
                <a:gd name="T44" fmla="*/ 2147483646 w 177"/>
                <a:gd name="T45" fmla="*/ 2147483646 h 313"/>
                <a:gd name="T46" fmla="*/ 2147483646 w 177"/>
                <a:gd name="T47" fmla="*/ 2147483646 h 313"/>
                <a:gd name="T48" fmla="*/ 2147483646 w 177"/>
                <a:gd name="T49" fmla="*/ 2147483646 h 313"/>
                <a:gd name="T50" fmla="*/ 2147483646 w 177"/>
                <a:gd name="T51" fmla="*/ 2147483646 h 313"/>
                <a:gd name="T52" fmla="*/ 2147483646 w 177"/>
                <a:gd name="T53" fmla="*/ 2147483646 h 313"/>
                <a:gd name="T54" fmla="*/ 2147483646 w 177"/>
                <a:gd name="T55" fmla="*/ 2147483646 h 313"/>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77" h="313">
                  <a:moveTo>
                    <a:pt x="176" y="120"/>
                  </a:moveTo>
                  <a:lnTo>
                    <a:pt x="160" y="104"/>
                  </a:lnTo>
                  <a:lnTo>
                    <a:pt x="120" y="88"/>
                  </a:lnTo>
                  <a:lnTo>
                    <a:pt x="136" y="32"/>
                  </a:lnTo>
                  <a:lnTo>
                    <a:pt x="128" y="0"/>
                  </a:lnTo>
                  <a:lnTo>
                    <a:pt x="72" y="56"/>
                  </a:lnTo>
                  <a:lnTo>
                    <a:pt x="64" y="112"/>
                  </a:lnTo>
                  <a:lnTo>
                    <a:pt x="40" y="120"/>
                  </a:lnTo>
                  <a:lnTo>
                    <a:pt x="8" y="144"/>
                  </a:lnTo>
                  <a:lnTo>
                    <a:pt x="0" y="168"/>
                  </a:lnTo>
                  <a:lnTo>
                    <a:pt x="40" y="192"/>
                  </a:lnTo>
                  <a:lnTo>
                    <a:pt x="40" y="224"/>
                  </a:lnTo>
                  <a:lnTo>
                    <a:pt x="48" y="240"/>
                  </a:lnTo>
                  <a:lnTo>
                    <a:pt x="40" y="264"/>
                  </a:lnTo>
                  <a:lnTo>
                    <a:pt x="48" y="280"/>
                  </a:lnTo>
                  <a:lnTo>
                    <a:pt x="96" y="312"/>
                  </a:lnTo>
                  <a:lnTo>
                    <a:pt x="112" y="312"/>
                  </a:lnTo>
                  <a:lnTo>
                    <a:pt x="112" y="296"/>
                  </a:lnTo>
                  <a:lnTo>
                    <a:pt x="128" y="272"/>
                  </a:lnTo>
                  <a:lnTo>
                    <a:pt x="120" y="240"/>
                  </a:lnTo>
                  <a:lnTo>
                    <a:pt x="112" y="240"/>
                  </a:lnTo>
                  <a:lnTo>
                    <a:pt x="104" y="208"/>
                  </a:lnTo>
                  <a:lnTo>
                    <a:pt x="120" y="208"/>
                  </a:lnTo>
                  <a:lnTo>
                    <a:pt x="120" y="176"/>
                  </a:lnTo>
                  <a:lnTo>
                    <a:pt x="136" y="176"/>
                  </a:lnTo>
                  <a:lnTo>
                    <a:pt x="152" y="184"/>
                  </a:lnTo>
                  <a:lnTo>
                    <a:pt x="160" y="136"/>
                  </a:lnTo>
                  <a:lnTo>
                    <a:pt x="176" y="120"/>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24" name="Freeform 34"/>
            <p:cNvSpPr/>
            <p:nvPr/>
          </p:nvSpPr>
          <p:spPr bwMode="invGray">
            <a:xfrm>
              <a:off x="3242270" y="2837041"/>
              <a:ext cx="1642212" cy="1589924"/>
            </a:xfrm>
            <a:custGeom>
              <a:avLst/>
              <a:gdLst>
                <a:gd name="T0" fmla="*/ 2147483646 w 857"/>
                <a:gd name="T1" fmla="*/ 2147483646 h 841"/>
                <a:gd name="T2" fmla="*/ 2147483646 w 857"/>
                <a:gd name="T3" fmla="*/ 2147483646 h 841"/>
                <a:gd name="T4" fmla="*/ 2147483646 w 857"/>
                <a:gd name="T5" fmla="*/ 2147483646 h 841"/>
                <a:gd name="T6" fmla="*/ 2147483646 w 857"/>
                <a:gd name="T7" fmla="*/ 2147483646 h 841"/>
                <a:gd name="T8" fmla="*/ 2147483646 w 857"/>
                <a:gd name="T9" fmla="*/ 2147483646 h 841"/>
                <a:gd name="T10" fmla="*/ 2147483646 w 857"/>
                <a:gd name="T11" fmla="*/ 2147483646 h 841"/>
                <a:gd name="T12" fmla="*/ 2147483646 w 857"/>
                <a:gd name="T13" fmla="*/ 2147483646 h 841"/>
                <a:gd name="T14" fmla="*/ 2147483646 w 857"/>
                <a:gd name="T15" fmla="*/ 2147483646 h 841"/>
                <a:gd name="T16" fmla="*/ 2147483646 w 857"/>
                <a:gd name="T17" fmla="*/ 2147483646 h 841"/>
                <a:gd name="T18" fmla="*/ 2147483646 w 857"/>
                <a:gd name="T19" fmla="*/ 2147483646 h 841"/>
                <a:gd name="T20" fmla="*/ 2147483646 w 857"/>
                <a:gd name="T21" fmla="*/ 2147483646 h 841"/>
                <a:gd name="T22" fmla="*/ 2147483646 w 857"/>
                <a:gd name="T23" fmla="*/ 2147483646 h 841"/>
                <a:gd name="T24" fmla="*/ 2147483646 w 857"/>
                <a:gd name="T25" fmla="*/ 2147483646 h 841"/>
                <a:gd name="T26" fmla="*/ 2147483646 w 857"/>
                <a:gd name="T27" fmla="*/ 2147483646 h 841"/>
                <a:gd name="T28" fmla="*/ 2147483646 w 857"/>
                <a:gd name="T29" fmla="*/ 2147483646 h 841"/>
                <a:gd name="T30" fmla="*/ 2147483646 w 857"/>
                <a:gd name="T31" fmla="*/ 2147483646 h 841"/>
                <a:gd name="T32" fmla="*/ 2147483646 w 857"/>
                <a:gd name="T33" fmla="*/ 2147483646 h 841"/>
                <a:gd name="T34" fmla="*/ 2147483646 w 857"/>
                <a:gd name="T35" fmla="*/ 2147483646 h 841"/>
                <a:gd name="T36" fmla="*/ 2147483646 w 857"/>
                <a:gd name="T37" fmla="*/ 2147483646 h 841"/>
                <a:gd name="T38" fmla="*/ 2147483646 w 857"/>
                <a:gd name="T39" fmla="*/ 2147483646 h 841"/>
                <a:gd name="T40" fmla="*/ 2147483646 w 857"/>
                <a:gd name="T41" fmla="*/ 2147483646 h 841"/>
                <a:gd name="T42" fmla="*/ 2147483646 w 857"/>
                <a:gd name="T43" fmla="*/ 2147483646 h 841"/>
                <a:gd name="T44" fmla="*/ 2147483646 w 857"/>
                <a:gd name="T45" fmla="*/ 2147483646 h 841"/>
                <a:gd name="T46" fmla="*/ 2147483646 w 857"/>
                <a:gd name="T47" fmla="*/ 2147483646 h 841"/>
                <a:gd name="T48" fmla="*/ 2147483646 w 857"/>
                <a:gd name="T49" fmla="*/ 2147483646 h 841"/>
                <a:gd name="T50" fmla="*/ 2147483646 w 857"/>
                <a:gd name="T51" fmla="*/ 2147483646 h 841"/>
                <a:gd name="T52" fmla="*/ 2147483646 w 857"/>
                <a:gd name="T53" fmla="*/ 2147483646 h 841"/>
                <a:gd name="T54" fmla="*/ 2147483646 w 857"/>
                <a:gd name="T55" fmla="*/ 2147483646 h 841"/>
                <a:gd name="T56" fmla="*/ 2147483646 w 857"/>
                <a:gd name="T57" fmla="*/ 2147483646 h 841"/>
                <a:gd name="T58" fmla="*/ 2147483646 w 857"/>
                <a:gd name="T59" fmla="*/ 2147483646 h 841"/>
                <a:gd name="T60" fmla="*/ 2147483646 w 857"/>
                <a:gd name="T61" fmla="*/ 2147483646 h 841"/>
                <a:gd name="T62" fmla="*/ 2147483646 w 857"/>
                <a:gd name="T63" fmla="*/ 2147483646 h 841"/>
                <a:gd name="T64" fmla="*/ 2147483646 w 857"/>
                <a:gd name="T65" fmla="*/ 2147483646 h 841"/>
                <a:gd name="T66" fmla="*/ 2147483646 w 857"/>
                <a:gd name="T67" fmla="*/ 2147483646 h 841"/>
                <a:gd name="T68" fmla="*/ 2147483646 w 857"/>
                <a:gd name="T69" fmla="*/ 2147483646 h 841"/>
                <a:gd name="T70" fmla="*/ 2147483646 w 857"/>
                <a:gd name="T71" fmla="*/ 2147483646 h 841"/>
                <a:gd name="T72" fmla="*/ 2147483646 w 857"/>
                <a:gd name="T73" fmla="*/ 2147483646 h 841"/>
                <a:gd name="T74" fmla="*/ 2147483646 w 857"/>
                <a:gd name="T75" fmla="*/ 2147483646 h 841"/>
                <a:gd name="T76" fmla="*/ 2147483646 w 857"/>
                <a:gd name="T77" fmla="*/ 2147483646 h 841"/>
                <a:gd name="T78" fmla="*/ 2147483646 w 857"/>
                <a:gd name="T79" fmla="*/ 2147483646 h 841"/>
                <a:gd name="T80" fmla="*/ 2147483646 w 857"/>
                <a:gd name="T81" fmla="*/ 2147483646 h 841"/>
                <a:gd name="T82" fmla="*/ 2147483646 w 857"/>
                <a:gd name="T83" fmla="*/ 2147483646 h 841"/>
                <a:gd name="T84" fmla="*/ 2147483646 w 857"/>
                <a:gd name="T85" fmla="*/ 0 h 841"/>
                <a:gd name="T86" fmla="*/ 2147483646 w 857"/>
                <a:gd name="T87" fmla="*/ 2147483646 h 841"/>
                <a:gd name="T88" fmla="*/ 2147483646 w 857"/>
                <a:gd name="T89" fmla="*/ 2147483646 h 841"/>
                <a:gd name="T90" fmla="*/ 2147483646 w 857"/>
                <a:gd name="T91" fmla="*/ 2147483646 h 841"/>
                <a:gd name="T92" fmla="*/ 2147483646 w 857"/>
                <a:gd name="T93" fmla="*/ 2147483646 h 841"/>
                <a:gd name="T94" fmla="*/ 2147483646 w 857"/>
                <a:gd name="T95" fmla="*/ 2147483646 h 841"/>
                <a:gd name="T96" fmla="*/ 2147483646 w 857"/>
                <a:gd name="T97" fmla="*/ 2147483646 h 841"/>
                <a:gd name="T98" fmla="*/ 2147483646 w 857"/>
                <a:gd name="T99" fmla="*/ 2147483646 h 841"/>
                <a:gd name="T100" fmla="*/ 2147483646 w 857"/>
                <a:gd name="T101" fmla="*/ 2147483646 h 841"/>
                <a:gd name="T102" fmla="*/ 2147483646 w 857"/>
                <a:gd name="T103" fmla="*/ 2147483646 h 841"/>
                <a:gd name="T104" fmla="*/ 2147483646 w 857"/>
                <a:gd name="T105" fmla="*/ 2147483646 h 841"/>
                <a:gd name="T106" fmla="*/ 2147483646 w 857"/>
                <a:gd name="T107" fmla="*/ 2147483646 h 841"/>
                <a:gd name="T108" fmla="*/ 2147483646 w 857"/>
                <a:gd name="T109" fmla="*/ 2147483646 h 841"/>
                <a:gd name="T110" fmla="*/ 2147483646 w 857"/>
                <a:gd name="T111" fmla="*/ 2147483646 h 841"/>
                <a:gd name="T112" fmla="*/ 2147483646 w 857"/>
                <a:gd name="T113" fmla="*/ 2147483646 h 841"/>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857" h="841">
                  <a:moveTo>
                    <a:pt x="640" y="456"/>
                  </a:moveTo>
                  <a:lnTo>
                    <a:pt x="632" y="480"/>
                  </a:lnTo>
                  <a:lnTo>
                    <a:pt x="680" y="504"/>
                  </a:lnTo>
                  <a:lnTo>
                    <a:pt x="672" y="536"/>
                  </a:lnTo>
                  <a:lnTo>
                    <a:pt x="680" y="544"/>
                  </a:lnTo>
                  <a:lnTo>
                    <a:pt x="672" y="568"/>
                  </a:lnTo>
                  <a:lnTo>
                    <a:pt x="680" y="592"/>
                  </a:lnTo>
                  <a:lnTo>
                    <a:pt x="736" y="624"/>
                  </a:lnTo>
                  <a:lnTo>
                    <a:pt x="744" y="624"/>
                  </a:lnTo>
                  <a:lnTo>
                    <a:pt x="744" y="600"/>
                  </a:lnTo>
                  <a:lnTo>
                    <a:pt x="760" y="584"/>
                  </a:lnTo>
                  <a:lnTo>
                    <a:pt x="752" y="552"/>
                  </a:lnTo>
                  <a:lnTo>
                    <a:pt x="736" y="544"/>
                  </a:lnTo>
                  <a:lnTo>
                    <a:pt x="736" y="520"/>
                  </a:lnTo>
                  <a:lnTo>
                    <a:pt x="752" y="520"/>
                  </a:lnTo>
                  <a:lnTo>
                    <a:pt x="752" y="488"/>
                  </a:lnTo>
                  <a:lnTo>
                    <a:pt x="784" y="496"/>
                  </a:lnTo>
                  <a:lnTo>
                    <a:pt x="800" y="512"/>
                  </a:lnTo>
                  <a:lnTo>
                    <a:pt x="840" y="536"/>
                  </a:lnTo>
                  <a:lnTo>
                    <a:pt x="856" y="552"/>
                  </a:lnTo>
                  <a:lnTo>
                    <a:pt x="848" y="632"/>
                  </a:lnTo>
                  <a:lnTo>
                    <a:pt x="800" y="632"/>
                  </a:lnTo>
                  <a:lnTo>
                    <a:pt x="800" y="664"/>
                  </a:lnTo>
                  <a:lnTo>
                    <a:pt x="776" y="664"/>
                  </a:lnTo>
                  <a:lnTo>
                    <a:pt x="776" y="648"/>
                  </a:lnTo>
                  <a:lnTo>
                    <a:pt x="736" y="648"/>
                  </a:lnTo>
                  <a:lnTo>
                    <a:pt x="736" y="760"/>
                  </a:lnTo>
                  <a:lnTo>
                    <a:pt x="704" y="752"/>
                  </a:lnTo>
                  <a:lnTo>
                    <a:pt x="688" y="768"/>
                  </a:lnTo>
                  <a:lnTo>
                    <a:pt x="696" y="776"/>
                  </a:lnTo>
                  <a:lnTo>
                    <a:pt x="704" y="800"/>
                  </a:lnTo>
                  <a:lnTo>
                    <a:pt x="688" y="808"/>
                  </a:lnTo>
                  <a:lnTo>
                    <a:pt x="664" y="840"/>
                  </a:lnTo>
                  <a:lnTo>
                    <a:pt x="632" y="840"/>
                  </a:lnTo>
                  <a:lnTo>
                    <a:pt x="608" y="816"/>
                  </a:lnTo>
                  <a:lnTo>
                    <a:pt x="592" y="760"/>
                  </a:lnTo>
                  <a:lnTo>
                    <a:pt x="592" y="752"/>
                  </a:lnTo>
                  <a:lnTo>
                    <a:pt x="576" y="752"/>
                  </a:lnTo>
                  <a:lnTo>
                    <a:pt x="544" y="736"/>
                  </a:lnTo>
                  <a:lnTo>
                    <a:pt x="528" y="696"/>
                  </a:lnTo>
                  <a:lnTo>
                    <a:pt x="512" y="704"/>
                  </a:lnTo>
                  <a:lnTo>
                    <a:pt x="496" y="712"/>
                  </a:lnTo>
                  <a:lnTo>
                    <a:pt x="488" y="712"/>
                  </a:lnTo>
                  <a:lnTo>
                    <a:pt x="488" y="728"/>
                  </a:lnTo>
                  <a:lnTo>
                    <a:pt x="496" y="752"/>
                  </a:lnTo>
                  <a:lnTo>
                    <a:pt x="480" y="776"/>
                  </a:lnTo>
                  <a:lnTo>
                    <a:pt x="448" y="768"/>
                  </a:lnTo>
                  <a:lnTo>
                    <a:pt x="464" y="744"/>
                  </a:lnTo>
                  <a:lnTo>
                    <a:pt x="448" y="736"/>
                  </a:lnTo>
                  <a:lnTo>
                    <a:pt x="416" y="728"/>
                  </a:lnTo>
                  <a:lnTo>
                    <a:pt x="400" y="704"/>
                  </a:lnTo>
                  <a:lnTo>
                    <a:pt x="408" y="688"/>
                  </a:lnTo>
                  <a:lnTo>
                    <a:pt x="424" y="688"/>
                  </a:lnTo>
                  <a:lnTo>
                    <a:pt x="456" y="696"/>
                  </a:lnTo>
                  <a:lnTo>
                    <a:pt x="480" y="680"/>
                  </a:lnTo>
                  <a:lnTo>
                    <a:pt x="488" y="672"/>
                  </a:lnTo>
                  <a:lnTo>
                    <a:pt x="464" y="664"/>
                  </a:lnTo>
                  <a:lnTo>
                    <a:pt x="464" y="640"/>
                  </a:lnTo>
                  <a:lnTo>
                    <a:pt x="496" y="632"/>
                  </a:lnTo>
                  <a:lnTo>
                    <a:pt x="504" y="600"/>
                  </a:lnTo>
                  <a:lnTo>
                    <a:pt x="528" y="600"/>
                  </a:lnTo>
                  <a:lnTo>
                    <a:pt x="536" y="568"/>
                  </a:lnTo>
                  <a:lnTo>
                    <a:pt x="520" y="480"/>
                  </a:lnTo>
                  <a:lnTo>
                    <a:pt x="480" y="408"/>
                  </a:lnTo>
                  <a:lnTo>
                    <a:pt x="480" y="432"/>
                  </a:lnTo>
                  <a:lnTo>
                    <a:pt x="408" y="360"/>
                  </a:lnTo>
                  <a:lnTo>
                    <a:pt x="392" y="368"/>
                  </a:lnTo>
                  <a:lnTo>
                    <a:pt x="344" y="336"/>
                  </a:lnTo>
                  <a:lnTo>
                    <a:pt x="336" y="304"/>
                  </a:lnTo>
                  <a:lnTo>
                    <a:pt x="280" y="312"/>
                  </a:lnTo>
                  <a:lnTo>
                    <a:pt x="224" y="288"/>
                  </a:lnTo>
                  <a:lnTo>
                    <a:pt x="208" y="336"/>
                  </a:lnTo>
                  <a:lnTo>
                    <a:pt x="136" y="280"/>
                  </a:lnTo>
                  <a:lnTo>
                    <a:pt x="48" y="240"/>
                  </a:lnTo>
                  <a:lnTo>
                    <a:pt x="0" y="248"/>
                  </a:lnTo>
                  <a:lnTo>
                    <a:pt x="8" y="160"/>
                  </a:lnTo>
                  <a:lnTo>
                    <a:pt x="24" y="144"/>
                  </a:lnTo>
                  <a:lnTo>
                    <a:pt x="48" y="152"/>
                  </a:lnTo>
                  <a:lnTo>
                    <a:pt x="72" y="112"/>
                  </a:lnTo>
                  <a:lnTo>
                    <a:pt x="112" y="96"/>
                  </a:lnTo>
                  <a:lnTo>
                    <a:pt x="136" y="80"/>
                  </a:lnTo>
                  <a:lnTo>
                    <a:pt x="136" y="64"/>
                  </a:lnTo>
                  <a:lnTo>
                    <a:pt x="200" y="64"/>
                  </a:lnTo>
                  <a:lnTo>
                    <a:pt x="216" y="32"/>
                  </a:lnTo>
                  <a:lnTo>
                    <a:pt x="216" y="8"/>
                  </a:lnTo>
                  <a:lnTo>
                    <a:pt x="232" y="0"/>
                  </a:lnTo>
                  <a:lnTo>
                    <a:pt x="272" y="8"/>
                  </a:lnTo>
                  <a:lnTo>
                    <a:pt x="288" y="72"/>
                  </a:lnTo>
                  <a:lnTo>
                    <a:pt x="288" y="104"/>
                  </a:lnTo>
                  <a:lnTo>
                    <a:pt x="296" y="128"/>
                  </a:lnTo>
                  <a:lnTo>
                    <a:pt x="312" y="152"/>
                  </a:lnTo>
                  <a:lnTo>
                    <a:pt x="312" y="176"/>
                  </a:lnTo>
                  <a:lnTo>
                    <a:pt x="320" y="192"/>
                  </a:lnTo>
                  <a:lnTo>
                    <a:pt x="336" y="192"/>
                  </a:lnTo>
                  <a:lnTo>
                    <a:pt x="336" y="168"/>
                  </a:lnTo>
                  <a:lnTo>
                    <a:pt x="408" y="176"/>
                  </a:lnTo>
                  <a:lnTo>
                    <a:pt x="408" y="200"/>
                  </a:lnTo>
                  <a:lnTo>
                    <a:pt x="408" y="216"/>
                  </a:lnTo>
                  <a:lnTo>
                    <a:pt x="384" y="240"/>
                  </a:lnTo>
                  <a:lnTo>
                    <a:pt x="384" y="256"/>
                  </a:lnTo>
                  <a:lnTo>
                    <a:pt x="432" y="304"/>
                  </a:lnTo>
                  <a:lnTo>
                    <a:pt x="432" y="328"/>
                  </a:lnTo>
                  <a:lnTo>
                    <a:pt x="488" y="352"/>
                  </a:lnTo>
                  <a:lnTo>
                    <a:pt x="496" y="344"/>
                  </a:lnTo>
                  <a:lnTo>
                    <a:pt x="488" y="312"/>
                  </a:lnTo>
                  <a:lnTo>
                    <a:pt x="528" y="320"/>
                  </a:lnTo>
                  <a:lnTo>
                    <a:pt x="536" y="320"/>
                  </a:lnTo>
                  <a:lnTo>
                    <a:pt x="584" y="320"/>
                  </a:lnTo>
                  <a:lnTo>
                    <a:pt x="608" y="312"/>
                  </a:lnTo>
                  <a:lnTo>
                    <a:pt x="624" y="336"/>
                  </a:lnTo>
                  <a:lnTo>
                    <a:pt x="584" y="368"/>
                  </a:lnTo>
                  <a:lnTo>
                    <a:pt x="576" y="392"/>
                  </a:lnTo>
                  <a:lnTo>
                    <a:pt x="568" y="416"/>
                  </a:lnTo>
                  <a:lnTo>
                    <a:pt x="600" y="456"/>
                  </a:lnTo>
                  <a:lnTo>
                    <a:pt x="640" y="456"/>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25" name="Freeform 25"/>
            <p:cNvSpPr/>
            <p:nvPr/>
          </p:nvSpPr>
          <p:spPr bwMode="invGray">
            <a:xfrm>
              <a:off x="2768740" y="3289598"/>
              <a:ext cx="1503502" cy="1168109"/>
            </a:xfrm>
            <a:custGeom>
              <a:avLst/>
              <a:gdLst>
                <a:gd name="T0" fmla="*/ 2147483646 w 785"/>
                <a:gd name="T1" fmla="*/ 2147483646 h 617"/>
                <a:gd name="T2" fmla="*/ 2147483646 w 785"/>
                <a:gd name="T3" fmla="*/ 2147483646 h 617"/>
                <a:gd name="T4" fmla="*/ 2147483646 w 785"/>
                <a:gd name="T5" fmla="*/ 2147483646 h 617"/>
                <a:gd name="T6" fmla="*/ 2147483646 w 785"/>
                <a:gd name="T7" fmla="*/ 2147483646 h 617"/>
                <a:gd name="T8" fmla="*/ 2147483646 w 785"/>
                <a:gd name="T9" fmla="*/ 2147483646 h 617"/>
                <a:gd name="T10" fmla="*/ 2147483646 w 785"/>
                <a:gd name="T11" fmla="*/ 2147483646 h 617"/>
                <a:gd name="T12" fmla="*/ 2147483646 w 785"/>
                <a:gd name="T13" fmla="*/ 2147483646 h 617"/>
                <a:gd name="T14" fmla="*/ 2147483646 w 785"/>
                <a:gd name="T15" fmla="*/ 2147483646 h 617"/>
                <a:gd name="T16" fmla="*/ 2147483646 w 785"/>
                <a:gd name="T17" fmla="*/ 2147483646 h 617"/>
                <a:gd name="T18" fmla="*/ 2147483646 w 785"/>
                <a:gd name="T19" fmla="*/ 2147483646 h 617"/>
                <a:gd name="T20" fmla="*/ 2147483646 w 785"/>
                <a:gd name="T21" fmla="*/ 2147483646 h 617"/>
                <a:gd name="T22" fmla="*/ 2147483646 w 785"/>
                <a:gd name="T23" fmla="*/ 2147483646 h 617"/>
                <a:gd name="T24" fmla="*/ 2147483646 w 785"/>
                <a:gd name="T25" fmla="*/ 2147483646 h 617"/>
                <a:gd name="T26" fmla="*/ 2147483646 w 785"/>
                <a:gd name="T27" fmla="*/ 2147483646 h 617"/>
                <a:gd name="T28" fmla="*/ 2147483646 w 785"/>
                <a:gd name="T29" fmla="*/ 2147483646 h 617"/>
                <a:gd name="T30" fmla="*/ 2147483646 w 785"/>
                <a:gd name="T31" fmla="*/ 2147483646 h 617"/>
                <a:gd name="T32" fmla="*/ 2147483646 w 785"/>
                <a:gd name="T33" fmla="*/ 2147483646 h 617"/>
                <a:gd name="T34" fmla="*/ 2147483646 w 785"/>
                <a:gd name="T35" fmla="*/ 2147483646 h 617"/>
                <a:gd name="T36" fmla="*/ 2147483646 w 785"/>
                <a:gd name="T37" fmla="*/ 2147483646 h 617"/>
                <a:gd name="T38" fmla="*/ 2147483646 w 785"/>
                <a:gd name="T39" fmla="*/ 2147483646 h 617"/>
                <a:gd name="T40" fmla="*/ 0 w 785"/>
                <a:gd name="T41" fmla="*/ 2147483646 h 617"/>
                <a:gd name="T42" fmla="*/ 2147483646 w 785"/>
                <a:gd name="T43" fmla="*/ 2147483646 h 617"/>
                <a:gd name="T44" fmla="*/ 2147483646 w 785"/>
                <a:gd name="T45" fmla="*/ 2147483646 h 617"/>
                <a:gd name="T46" fmla="*/ 2147483646 w 785"/>
                <a:gd name="T47" fmla="*/ 2147483646 h 617"/>
                <a:gd name="T48" fmla="*/ 2147483646 w 785"/>
                <a:gd name="T49" fmla="*/ 2147483646 h 617"/>
                <a:gd name="T50" fmla="*/ 2147483646 w 785"/>
                <a:gd name="T51" fmla="*/ 2147483646 h 617"/>
                <a:gd name="T52" fmla="*/ 2147483646 w 785"/>
                <a:gd name="T53" fmla="*/ 2147483646 h 617"/>
                <a:gd name="T54" fmla="*/ 2147483646 w 785"/>
                <a:gd name="T55" fmla="*/ 2147483646 h 617"/>
                <a:gd name="T56" fmla="*/ 2147483646 w 785"/>
                <a:gd name="T57" fmla="*/ 2147483646 h 617"/>
                <a:gd name="T58" fmla="*/ 2147483646 w 785"/>
                <a:gd name="T59" fmla="*/ 2147483646 h 617"/>
                <a:gd name="T60" fmla="*/ 2147483646 w 785"/>
                <a:gd name="T61" fmla="*/ 0 h 617"/>
                <a:gd name="T62" fmla="*/ 2147483646 w 785"/>
                <a:gd name="T63" fmla="*/ 2147483646 h 617"/>
                <a:gd name="T64" fmla="*/ 2147483646 w 785"/>
                <a:gd name="T65" fmla="*/ 2147483646 h 617"/>
                <a:gd name="T66" fmla="*/ 2147483646 w 785"/>
                <a:gd name="T67" fmla="*/ 2147483646 h 617"/>
                <a:gd name="T68" fmla="*/ 2147483646 w 785"/>
                <a:gd name="T69" fmla="*/ 2147483646 h 617"/>
                <a:gd name="T70" fmla="*/ 2147483646 w 785"/>
                <a:gd name="T71" fmla="*/ 2147483646 h 617"/>
                <a:gd name="T72" fmla="*/ 2147483646 w 785"/>
                <a:gd name="T73" fmla="*/ 2147483646 h 617"/>
                <a:gd name="T74" fmla="*/ 2147483646 w 785"/>
                <a:gd name="T75" fmla="*/ 2147483646 h 617"/>
                <a:gd name="T76" fmla="*/ 2147483646 w 785"/>
                <a:gd name="T77" fmla="*/ 2147483646 h 617"/>
                <a:gd name="T78" fmla="*/ 2147483646 w 785"/>
                <a:gd name="T79" fmla="*/ 2147483646 h 617"/>
                <a:gd name="T80" fmla="*/ 2147483646 w 785"/>
                <a:gd name="T81" fmla="*/ 2147483646 h 617"/>
                <a:gd name="T82" fmla="*/ 2147483646 w 785"/>
                <a:gd name="T83" fmla="*/ 2147483646 h 617"/>
                <a:gd name="T84" fmla="*/ 2147483646 w 785"/>
                <a:gd name="T85" fmla="*/ 2147483646 h 617"/>
                <a:gd name="T86" fmla="*/ 2147483646 w 785"/>
                <a:gd name="T87" fmla="*/ 2147483646 h 617"/>
                <a:gd name="T88" fmla="*/ 2147483646 w 785"/>
                <a:gd name="T89" fmla="*/ 2147483646 h 617"/>
                <a:gd name="T90" fmla="*/ 2147483646 w 785"/>
                <a:gd name="T91" fmla="*/ 2147483646 h 617"/>
                <a:gd name="T92" fmla="*/ 2147483646 w 785"/>
                <a:gd name="T93" fmla="*/ 2147483646 h 617"/>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785" h="617">
                  <a:moveTo>
                    <a:pt x="704" y="528"/>
                  </a:moveTo>
                  <a:lnTo>
                    <a:pt x="672" y="536"/>
                  </a:lnTo>
                  <a:lnTo>
                    <a:pt x="656" y="568"/>
                  </a:lnTo>
                  <a:lnTo>
                    <a:pt x="616" y="568"/>
                  </a:lnTo>
                  <a:lnTo>
                    <a:pt x="608" y="552"/>
                  </a:lnTo>
                  <a:lnTo>
                    <a:pt x="592" y="544"/>
                  </a:lnTo>
                  <a:lnTo>
                    <a:pt x="592" y="552"/>
                  </a:lnTo>
                  <a:lnTo>
                    <a:pt x="568" y="560"/>
                  </a:lnTo>
                  <a:lnTo>
                    <a:pt x="544" y="520"/>
                  </a:lnTo>
                  <a:lnTo>
                    <a:pt x="528" y="520"/>
                  </a:lnTo>
                  <a:lnTo>
                    <a:pt x="528" y="480"/>
                  </a:lnTo>
                  <a:lnTo>
                    <a:pt x="504" y="456"/>
                  </a:lnTo>
                  <a:lnTo>
                    <a:pt x="488" y="456"/>
                  </a:lnTo>
                  <a:lnTo>
                    <a:pt x="472" y="440"/>
                  </a:lnTo>
                  <a:lnTo>
                    <a:pt x="456" y="440"/>
                  </a:lnTo>
                  <a:lnTo>
                    <a:pt x="456" y="456"/>
                  </a:lnTo>
                  <a:lnTo>
                    <a:pt x="456" y="472"/>
                  </a:lnTo>
                  <a:lnTo>
                    <a:pt x="464" y="480"/>
                  </a:lnTo>
                  <a:lnTo>
                    <a:pt x="448" y="496"/>
                  </a:lnTo>
                  <a:lnTo>
                    <a:pt x="440" y="536"/>
                  </a:lnTo>
                  <a:lnTo>
                    <a:pt x="448" y="552"/>
                  </a:lnTo>
                  <a:lnTo>
                    <a:pt x="456" y="552"/>
                  </a:lnTo>
                  <a:lnTo>
                    <a:pt x="440" y="560"/>
                  </a:lnTo>
                  <a:lnTo>
                    <a:pt x="424" y="584"/>
                  </a:lnTo>
                  <a:lnTo>
                    <a:pt x="400" y="584"/>
                  </a:lnTo>
                  <a:lnTo>
                    <a:pt x="400" y="600"/>
                  </a:lnTo>
                  <a:lnTo>
                    <a:pt x="384" y="608"/>
                  </a:lnTo>
                  <a:lnTo>
                    <a:pt x="376" y="592"/>
                  </a:lnTo>
                  <a:lnTo>
                    <a:pt x="360" y="592"/>
                  </a:lnTo>
                  <a:lnTo>
                    <a:pt x="368" y="608"/>
                  </a:lnTo>
                  <a:lnTo>
                    <a:pt x="352" y="616"/>
                  </a:lnTo>
                  <a:lnTo>
                    <a:pt x="336" y="600"/>
                  </a:lnTo>
                  <a:lnTo>
                    <a:pt x="312" y="600"/>
                  </a:lnTo>
                  <a:lnTo>
                    <a:pt x="320" y="568"/>
                  </a:lnTo>
                  <a:lnTo>
                    <a:pt x="264" y="520"/>
                  </a:lnTo>
                  <a:lnTo>
                    <a:pt x="232" y="536"/>
                  </a:lnTo>
                  <a:lnTo>
                    <a:pt x="168" y="496"/>
                  </a:lnTo>
                  <a:lnTo>
                    <a:pt x="136" y="496"/>
                  </a:lnTo>
                  <a:lnTo>
                    <a:pt x="88" y="440"/>
                  </a:lnTo>
                  <a:lnTo>
                    <a:pt x="40" y="440"/>
                  </a:lnTo>
                  <a:lnTo>
                    <a:pt x="16" y="416"/>
                  </a:lnTo>
                  <a:lnTo>
                    <a:pt x="0" y="368"/>
                  </a:lnTo>
                  <a:lnTo>
                    <a:pt x="8" y="352"/>
                  </a:lnTo>
                  <a:lnTo>
                    <a:pt x="16" y="304"/>
                  </a:lnTo>
                  <a:lnTo>
                    <a:pt x="8" y="280"/>
                  </a:lnTo>
                  <a:lnTo>
                    <a:pt x="32" y="248"/>
                  </a:lnTo>
                  <a:lnTo>
                    <a:pt x="32" y="224"/>
                  </a:lnTo>
                  <a:lnTo>
                    <a:pt x="8" y="216"/>
                  </a:lnTo>
                  <a:lnTo>
                    <a:pt x="16" y="208"/>
                  </a:lnTo>
                  <a:lnTo>
                    <a:pt x="48" y="208"/>
                  </a:lnTo>
                  <a:lnTo>
                    <a:pt x="56" y="200"/>
                  </a:lnTo>
                  <a:lnTo>
                    <a:pt x="104" y="224"/>
                  </a:lnTo>
                  <a:lnTo>
                    <a:pt x="104" y="192"/>
                  </a:lnTo>
                  <a:lnTo>
                    <a:pt x="96" y="184"/>
                  </a:lnTo>
                  <a:lnTo>
                    <a:pt x="96" y="160"/>
                  </a:lnTo>
                  <a:lnTo>
                    <a:pt x="128" y="136"/>
                  </a:lnTo>
                  <a:lnTo>
                    <a:pt x="120" y="112"/>
                  </a:lnTo>
                  <a:lnTo>
                    <a:pt x="88" y="72"/>
                  </a:lnTo>
                  <a:lnTo>
                    <a:pt x="96" y="32"/>
                  </a:lnTo>
                  <a:lnTo>
                    <a:pt x="152" y="16"/>
                  </a:lnTo>
                  <a:lnTo>
                    <a:pt x="256" y="8"/>
                  </a:lnTo>
                  <a:lnTo>
                    <a:pt x="288" y="0"/>
                  </a:lnTo>
                  <a:lnTo>
                    <a:pt x="344" y="24"/>
                  </a:lnTo>
                  <a:lnTo>
                    <a:pt x="384" y="40"/>
                  </a:lnTo>
                  <a:lnTo>
                    <a:pt x="424" y="64"/>
                  </a:lnTo>
                  <a:lnTo>
                    <a:pt x="456" y="104"/>
                  </a:lnTo>
                  <a:lnTo>
                    <a:pt x="472" y="56"/>
                  </a:lnTo>
                  <a:lnTo>
                    <a:pt x="472" y="48"/>
                  </a:lnTo>
                  <a:lnTo>
                    <a:pt x="504" y="64"/>
                  </a:lnTo>
                  <a:lnTo>
                    <a:pt x="528" y="72"/>
                  </a:lnTo>
                  <a:lnTo>
                    <a:pt x="584" y="64"/>
                  </a:lnTo>
                  <a:lnTo>
                    <a:pt x="592" y="96"/>
                  </a:lnTo>
                  <a:lnTo>
                    <a:pt x="640" y="128"/>
                  </a:lnTo>
                  <a:lnTo>
                    <a:pt x="656" y="120"/>
                  </a:lnTo>
                  <a:lnTo>
                    <a:pt x="728" y="192"/>
                  </a:lnTo>
                  <a:lnTo>
                    <a:pt x="728" y="176"/>
                  </a:lnTo>
                  <a:lnTo>
                    <a:pt x="760" y="208"/>
                  </a:lnTo>
                  <a:lnTo>
                    <a:pt x="768" y="232"/>
                  </a:lnTo>
                  <a:lnTo>
                    <a:pt x="776" y="288"/>
                  </a:lnTo>
                  <a:lnTo>
                    <a:pt x="784" y="336"/>
                  </a:lnTo>
                  <a:lnTo>
                    <a:pt x="776" y="360"/>
                  </a:lnTo>
                  <a:lnTo>
                    <a:pt x="752" y="360"/>
                  </a:lnTo>
                  <a:lnTo>
                    <a:pt x="744" y="392"/>
                  </a:lnTo>
                  <a:lnTo>
                    <a:pt x="712" y="408"/>
                  </a:lnTo>
                  <a:lnTo>
                    <a:pt x="712" y="424"/>
                  </a:lnTo>
                  <a:lnTo>
                    <a:pt x="736" y="432"/>
                  </a:lnTo>
                  <a:lnTo>
                    <a:pt x="728" y="440"/>
                  </a:lnTo>
                  <a:lnTo>
                    <a:pt x="704" y="456"/>
                  </a:lnTo>
                  <a:lnTo>
                    <a:pt x="672" y="448"/>
                  </a:lnTo>
                  <a:lnTo>
                    <a:pt x="656" y="448"/>
                  </a:lnTo>
                  <a:lnTo>
                    <a:pt x="648" y="464"/>
                  </a:lnTo>
                  <a:lnTo>
                    <a:pt x="664" y="488"/>
                  </a:lnTo>
                  <a:lnTo>
                    <a:pt x="696" y="496"/>
                  </a:lnTo>
                  <a:lnTo>
                    <a:pt x="712" y="504"/>
                  </a:lnTo>
                  <a:lnTo>
                    <a:pt x="704" y="528"/>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26" name="Freeform 21"/>
            <p:cNvSpPr/>
            <p:nvPr/>
          </p:nvSpPr>
          <p:spPr bwMode="invGray">
            <a:xfrm>
              <a:off x="4269050" y="4910264"/>
              <a:ext cx="707906" cy="669441"/>
            </a:xfrm>
            <a:custGeom>
              <a:avLst/>
              <a:gdLst>
                <a:gd name="T0" fmla="*/ 2147483646 w 369"/>
                <a:gd name="T1" fmla="*/ 2147483646 h 353"/>
                <a:gd name="T2" fmla="*/ 2147483646 w 369"/>
                <a:gd name="T3" fmla="*/ 2147483646 h 353"/>
                <a:gd name="T4" fmla="*/ 2147483646 w 369"/>
                <a:gd name="T5" fmla="*/ 2147483646 h 353"/>
                <a:gd name="T6" fmla="*/ 2147483646 w 369"/>
                <a:gd name="T7" fmla="*/ 2147483646 h 353"/>
                <a:gd name="T8" fmla="*/ 2147483646 w 369"/>
                <a:gd name="T9" fmla="*/ 2147483646 h 353"/>
                <a:gd name="T10" fmla="*/ 2147483646 w 369"/>
                <a:gd name="T11" fmla="*/ 2147483646 h 353"/>
                <a:gd name="T12" fmla="*/ 2147483646 w 369"/>
                <a:gd name="T13" fmla="*/ 2147483646 h 353"/>
                <a:gd name="T14" fmla="*/ 2147483646 w 369"/>
                <a:gd name="T15" fmla="*/ 2147483646 h 353"/>
                <a:gd name="T16" fmla="*/ 2147483646 w 369"/>
                <a:gd name="T17" fmla="*/ 2147483646 h 353"/>
                <a:gd name="T18" fmla="*/ 2147483646 w 369"/>
                <a:gd name="T19" fmla="*/ 2147483646 h 353"/>
                <a:gd name="T20" fmla="*/ 2147483646 w 369"/>
                <a:gd name="T21" fmla="*/ 2147483646 h 353"/>
                <a:gd name="T22" fmla="*/ 2147483646 w 369"/>
                <a:gd name="T23" fmla="*/ 2147483646 h 353"/>
                <a:gd name="T24" fmla="*/ 2147483646 w 369"/>
                <a:gd name="T25" fmla="*/ 2147483646 h 353"/>
                <a:gd name="T26" fmla="*/ 2147483646 w 369"/>
                <a:gd name="T27" fmla="*/ 0 h 353"/>
                <a:gd name="T28" fmla="*/ 2147483646 w 369"/>
                <a:gd name="T29" fmla="*/ 2147483646 h 353"/>
                <a:gd name="T30" fmla="*/ 2147483646 w 369"/>
                <a:gd name="T31" fmla="*/ 2147483646 h 353"/>
                <a:gd name="T32" fmla="*/ 2147483646 w 369"/>
                <a:gd name="T33" fmla="*/ 2147483646 h 353"/>
                <a:gd name="T34" fmla="*/ 2147483646 w 369"/>
                <a:gd name="T35" fmla="*/ 2147483646 h 353"/>
                <a:gd name="T36" fmla="*/ 2147483646 w 369"/>
                <a:gd name="T37" fmla="*/ 2147483646 h 353"/>
                <a:gd name="T38" fmla="*/ 2147483646 w 369"/>
                <a:gd name="T39" fmla="*/ 2147483646 h 353"/>
                <a:gd name="T40" fmla="*/ 2147483646 w 369"/>
                <a:gd name="T41" fmla="*/ 2147483646 h 353"/>
                <a:gd name="T42" fmla="*/ 2147483646 w 369"/>
                <a:gd name="T43" fmla="*/ 2147483646 h 353"/>
                <a:gd name="T44" fmla="*/ 2147483646 w 369"/>
                <a:gd name="T45" fmla="*/ 2147483646 h 353"/>
                <a:gd name="T46" fmla="*/ 2147483646 w 369"/>
                <a:gd name="T47" fmla="*/ 2147483646 h 353"/>
                <a:gd name="T48" fmla="*/ 2147483646 w 369"/>
                <a:gd name="T49" fmla="*/ 2147483646 h 353"/>
                <a:gd name="T50" fmla="*/ 2147483646 w 369"/>
                <a:gd name="T51" fmla="*/ 2147483646 h 353"/>
                <a:gd name="T52" fmla="*/ 2147483646 w 369"/>
                <a:gd name="T53" fmla="*/ 2147483646 h 353"/>
                <a:gd name="T54" fmla="*/ 2147483646 w 369"/>
                <a:gd name="T55" fmla="*/ 2147483646 h 353"/>
                <a:gd name="T56" fmla="*/ 2147483646 w 369"/>
                <a:gd name="T57" fmla="*/ 2147483646 h 353"/>
                <a:gd name="T58" fmla="*/ 2147483646 w 369"/>
                <a:gd name="T59" fmla="*/ 2147483646 h 353"/>
                <a:gd name="T60" fmla="*/ 2147483646 w 369"/>
                <a:gd name="T61" fmla="*/ 2147483646 h 353"/>
                <a:gd name="T62" fmla="*/ 2147483646 w 369"/>
                <a:gd name="T63" fmla="*/ 2147483646 h 353"/>
                <a:gd name="T64" fmla="*/ 2147483646 w 369"/>
                <a:gd name="T65" fmla="*/ 2147483646 h 353"/>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369" h="353">
                  <a:moveTo>
                    <a:pt x="48" y="344"/>
                  </a:moveTo>
                  <a:lnTo>
                    <a:pt x="48" y="320"/>
                  </a:lnTo>
                  <a:lnTo>
                    <a:pt x="64" y="296"/>
                  </a:lnTo>
                  <a:lnTo>
                    <a:pt x="32" y="264"/>
                  </a:lnTo>
                  <a:lnTo>
                    <a:pt x="56" y="224"/>
                  </a:lnTo>
                  <a:lnTo>
                    <a:pt x="56" y="192"/>
                  </a:lnTo>
                  <a:lnTo>
                    <a:pt x="8" y="200"/>
                  </a:lnTo>
                  <a:lnTo>
                    <a:pt x="8" y="160"/>
                  </a:lnTo>
                  <a:lnTo>
                    <a:pt x="0" y="152"/>
                  </a:lnTo>
                  <a:lnTo>
                    <a:pt x="16" y="136"/>
                  </a:lnTo>
                  <a:lnTo>
                    <a:pt x="32" y="144"/>
                  </a:lnTo>
                  <a:lnTo>
                    <a:pt x="48" y="136"/>
                  </a:lnTo>
                  <a:lnTo>
                    <a:pt x="96" y="136"/>
                  </a:lnTo>
                  <a:lnTo>
                    <a:pt x="104" y="120"/>
                  </a:lnTo>
                  <a:lnTo>
                    <a:pt x="112" y="112"/>
                  </a:lnTo>
                  <a:lnTo>
                    <a:pt x="168" y="112"/>
                  </a:lnTo>
                  <a:lnTo>
                    <a:pt x="160" y="80"/>
                  </a:lnTo>
                  <a:lnTo>
                    <a:pt x="136" y="80"/>
                  </a:lnTo>
                  <a:lnTo>
                    <a:pt x="128" y="56"/>
                  </a:lnTo>
                  <a:lnTo>
                    <a:pt x="144" y="40"/>
                  </a:lnTo>
                  <a:lnTo>
                    <a:pt x="168" y="48"/>
                  </a:lnTo>
                  <a:lnTo>
                    <a:pt x="184" y="40"/>
                  </a:lnTo>
                  <a:lnTo>
                    <a:pt x="192" y="56"/>
                  </a:lnTo>
                  <a:lnTo>
                    <a:pt x="208" y="48"/>
                  </a:lnTo>
                  <a:lnTo>
                    <a:pt x="208" y="24"/>
                  </a:lnTo>
                  <a:lnTo>
                    <a:pt x="232" y="40"/>
                  </a:lnTo>
                  <a:lnTo>
                    <a:pt x="240" y="8"/>
                  </a:lnTo>
                  <a:lnTo>
                    <a:pt x="248" y="0"/>
                  </a:lnTo>
                  <a:lnTo>
                    <a:pt x="264" y="16"/>
                  </a:lnTo>
                  <a:lnTo>
                    <a:pt x="288" y="16"/>
                  </a:lnTo>
                  <a:lnTo>
                    <a:pt x="312" y="72"/>
                  </a:lnTo>
                  <a:lnTo>
                    <a:pt x="320" y="72"/>
                  </a:lnTo>
                  <a:lnTo>
                    <a:pt x="328" y="88"/>
                  </a:lnTo>
                  <a:lnTo>
                    <a:pt x="344" y="88"/>
                  </a:lnTo>
                  <a:lnTo>
                    <a:pt x="352" y="72"/>
                  </a:lnTo>
                  <a:lnTo>
                    <a:pt x="360" y="64"/>
                  </a:lnTo>
                  <a:lnTo>
                    <a:pt x="368" y="88"/>
                  </a:lnTo>
                  <a:lnTo>
                    <a:pt x="360" y="96"/>
                  </a:lnTo>
                  <a:lnTo>
                    <a:pt x="360" y="112"/>
                  </a:lnTo>
                  <a:lnTo>
                    <a:pt x="360" y="128"/>
                  </a:lnTo>
                  <a:lnTo>
                    <a:pt x="336" y="152"/>
                  </a:lnTo>
                  <a:lnTo>
                    <a:pt x="336" y="168"/>
                  </a:lnTo>
                  <a:lnTo>
                    <a:pt x="360" y="168"/>
                  </a:lnTo>
                  <a:lnTo>
                    <a:pt x="368" y="184"/>
                  </a:lnTo>
                  <a:lnTo>
                    <a:pt x="360" y="192"/>
                  </a:lnTo>
                  <a:lnTo>
                    <a:pt x="360" y="208"/>
                  </a:lnTo>
                  <a:lnTo>
                    <a:pt x="360" y="232"/>
                  </a:lnTo>
                  <a:lnTo>
                    <a:pt x="368" y="232"/>
                  </a:lnTo>
                  <a:lnTo>
                    <a:pt x="368" y="248"/>
                  </a:lnTo>
                  <a:lnTo>
                    <a:pt x="344" y="256"/>
                  </a:lnTo>
                  <a:lnTo>
                    <a:pt x="344" y="272"/>
                  </a:lnTo>
                  <a:lnTo>
                    <a:pt x="344" y="280"/>
                  </a:lnTo>
                  <a:lnTo>
                    <a:pt x="320" y="272"/>
                  </a:lnTo>
                  <a:lnTo>
                    <a:pt x="312" y="288"/>
                  </a:lnTo>
                  <a:lnTo>
                    <a:pt x="280" y="288"/>
                  </a:lnTo>
                  <a:lnTo>
                    <a:pt x="272" y="312"/>
                  </a:lnTo>
                  <a:lnTo>
                    <a:pt x="248" y="320"/>
                  </a:lnTo>
                  <a:lnTo>
                    <a:pt x="232" y="304"/>
                  </a:lnTo>
                  <a:lnTo>
                    <a:pt x="224" y="280"/>
                  </a:lnTo>
                  <a:lnTo>
                    <a:pt x="208" y="288"/>
                  </a:lnTo>
                  <a:lnTo>
                    <a:pt x="208" y="304"/>
                  </a:lnTo>
                  <a:lnTo>
                    <a:pt x="192" y="304"/>
                  </a:lnTo>
                  <a:lnTo>
                    <a:pt x="152" y="328"/>
                  </a:lnTo>
                  <a:lnTo>
                    <a:pt x="144" y="352"/>
                  </a:lnTo>
                  <a:lnTo>
                    <a:pt x="96" y="328"/>
                  </a:lnTo>
                  <a:lnTo>
                    <a:pt x="80" y="328"/>
                  </a:lnTo>
                  <a:lnTo>
                    <a:pt x="48" y="344"/>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27" name="Freeform 22"/>
            <p:cNvSpPr/>
            <p:nvPr/>
          </p:nvSpPr>
          <p:spPr bwMode="invGray">
            <a:xfrm>
              <a:off x="3470267" y="4864152"/>
              <a:ext cx="1090557" cy="1166402"/>
            </a:xfrm>
            <a:custGeom>
              <a:avLst/>
              <a:gdLst>
                <a:gd name="T0" fmla="*/ 2147483646 w 569"/>
                <a:gd name="T1" fmla="*/ 2147483646 h 617"/>
                <a:gd name="T2" fmla="*/ 2147483646 w 569"/>
                <a:gd name="T3" fmla="*/ 2147483646 h 617"/>
                <a:gd name="T4" fmla="*/ 2147483646 w 569"/>
                <a:gd name="T5" fmla="*/ 2147483646 h 617"/>
                <a:gd name="T6" fmla="*/ 2147483646 w 569"/>
                <a:gd name="T7" fmla="*/ 2147483646 h 617"/>
                <a:gd name="T8" fmla="*/ 2147483646 w 569"/>
                <a:gd name="T9" fmla="*/ 2147483646 h 617"/>
                <a:gd name="T10" fmla="*/ 2147483646 w 569"/>
                <a:gd name="T11" fmla="*/ 2147483646 h 617"/>
                <a:gd name="T12" fmla="*/ 2147483646 w 569"/>
                <a:gd name="T13" fmla="*/ 2147483646 h 617"/>
                <a:gd name="T14" fmla="*/ 2147483646 w 569"/>
                <a:gd name="T15" fmla="*/ 2147483646 h 617"/>
                <a:gd name="T16" fmla="*/ 2147483646 w 569"/>
                <a:gd name="T17" fmla="*/ 2147483646 h 617"/>
                <a:gd name="T18" fmla="*/ 2147483646 w 569"/>
                <a:gd name="T19" fmla="*/ 2147483646 h 617"/>
                <a:gd name="T20" fmla="*/ 2147483646 w 569"/>
                <a:gd name="T21" fmla="*/ 2147483646 h 617"/>
                <a:gd name="T22" fmla="*/ 2147483646 w 569"/>
                <a:gd name="T23" fmla="*/ 2147483646 h 617"/>
                <a:gd name="T24" fmla="*/ 2147483646 w 569"/>
                <a:gd name="T25" fmla="*/ 2147483646 h 617"/>
                <a:gd name="T26" fmla="*/ 2147483646 w 569"/>
                <a:gd name="T27" fmla="*/ 2147483646 h 617"/>
                <a:gd name="T28" fmla="*/ 2147483646 w 569"/>
                <a:gd name="T29" fmla="*/ 2147483646 h 617"/>
                <a:gd name="T30" fmla="*/ 2147483646 w 569"/>
                <a:gd name="T31" fmla="*/ 2147483646 h 617"/>
                <a:gd name="T32" fmla="*/ 2147483646 w 569"/>
                <a:gd name="T33" fmla="*/ 2147483646 h 617"/>
                <a:gd name="T34" fmla="*/ 2147483646 w 569"/>
                <a:gd name="T35" fmla="*/ 2147483646 h 617"/>
                <a:gd name="T36" fmla="*/ 2147483646 w 569"/>
                <a:gd name="T37" fmla="*/ 2147483646 h 617"/>
                <a:gd name="T38" fmla="*/ 2147483646 w 569"/>
                <a:gd name="T39" fmla="*/ 2147483646 h 617"/>
                <a:gd name="T40" fmla="*/ 2147483646 w 569"/>
                <a:gd name="T41" fmla="*/ 2147483646 h 617"/>
                <a:gd name="T42" fmla="*/ 2147483646 w 569"/>
                <a:gd name="T43" fmla="*/ 2147483646 h 617"/>
                <a:gd name="T44" fmla="*/ 2147483646 w 569"/>
                <a:gd name="T45" fmla="*/ 2147483646 h 617"/>
                <a:gd name="T46" fmla="*/ 2147483646 w 569"/>
                <a:gd name="T47" fmla="*/ 2147483646 h 617"/>
                <a:gd name="T48" fmla="*/ 2147483646 w 569"/>
                <a:gd name="T49" fmla="*/ 2147483646 h 617"/>
                <a:gd name="T50" fmla="*/ 2147483646 w 569"/>
                <a:gd name="T51" fmla="*/ 0 h 617"/>
                <a:gd name="T52" fmla="*/ 2147483646 w 569"/>
                <a:gd name="T53" fmla="*/ 0 h 617"/>
                <a:gd name="T54" fmla="*/ 2147483646 w 569"/>
                <a:gd name="T55" fmla="*/ 2147483646 h 617"/>
                <a:gd name="T56" fmla="*/ 2147483646 w 569"/>
                <a:gd name="T57" fmla="*/ 2147483646 h 617"/>
                <a:gd name="T58" fmla="*/ 2147483646 w 569"/>
                <a:gd name="T59" fmla="*/ 2147483646 h 617"/>
                <a:gd name="T60" fmla="*/ 2147483646 w 569"/>
                <a:gd name="T61" fmla="*/ 2147483646 h 617"/>
                <a:gd name="T62" fmla="*/ 2147483646 w 569"/>
                <a:gd name="T63" fmla="*/ 2147483646 h 617"/>
                <a:gd name="T64" fmla="*/ 2147483646 w 569"/>
                <a:gd name="T65" fmla="*/ 2147483646 h 617"/>
                <a:gd name="T66" fmla="*/ 2147483646 w 569"/>
                <a:gd name="T67" fmla="*/ 2147483646 h 617"/>
                <a:gd name="T68" fmla="*/ 0 w 569"/>
                <a:gd name="T69" fmla="*/ 2147483646 h 617"/>
                <a:gd name="T70" fmla="*/ 2147483646 w 569"/>
                <a:gd name="T71" fmla="*/ 2147483646 h 617"/>
                <a:gd name="T72" fmla="*/ 2147483646 w 569"/>
                <a:gd name="T73" fmla="*/ 2147483646 h 617"/>
                <a:gd name="T74" fmla="*/ 2147483646 w 569"/>
                <a:gd name="T75" fmla="*/ 2147483646 h 617"/>
                <a:gd name="T76" fmla="*/ 2147483646 w 569"/>
                <a:gd name="T77" fmla="*/ 2147483646 h 617"/>
                <a:gd name="T78" fmla="*/ 2147483646 w 569"/>
                <a:gd name="T79" fmla="*/ 2147483646 h 617"/>
                <a:gd name="T80" fmla="*/ 2147483646 w 569"/>
                <a:gd name="T81" fmla="*/ 2147483646 h 617"/>
                <a:gd name="T82" fmla="*/ 2147483646 w 569"/>
                <a:gd name="T83" fmla="*/ 2147483646 h 617"/>
                <a:gd name="T84" fmla="*/ 2147483646 w 569"/>
                <a:gd name="T85" fmla="*/ 2147483646 h 617"/>
                <a:gd name="T86" fmla="*/ 2147483646 w 569"/>
                <a:gd name="T87" fmla="*/ 2147483646 h 617"/>
                <a:gd name="T88" fmla="*/ 2147483646 w 569"/>
                <a:gd name="T89" fmla="*/ 2147483646 h 617"/>
                <a:gd name="T90" fmla="*/ 2147483646 w 569"/>
                <a:gd name="T91" fmla="*/ 2147483646 h 617"/>
                <a:gd name="T92" fmla="*/ 2147483646 w 569"/>
                <a:gd name="T93" fmla="*/ 2147483646 h 617"/>
                <a:gd name="T94" fmla="*/ 2147483646 w 569"/>
                <a:gd name="T95" fmla="*/ 2147483646 h 617"/>
                <a:gd name="T96" fmla="*/ 2147483646 w 569"/>
                <a:gd name="T97" fmla="*/ 2147483646 h 617"/>
                <a:gd name="T98" fmla="*/ 2147483646 w 569"/>
                <a:gd name="T99" fmla="*/ 2147483646 h 617"/>
                <a:gd name="T100" fmla="*/ 2147483646 w 569"/>
                <a:gd name="T101" fmla="*/ 2147483646 h 617"/>
                <a:gd name="T102" fmla="*/ 2147483646 w 569"/>
                <a:gd name="T103" fmla="*/ 2147483646 h 617"/>
                <a:gd name="T104" fmla="*/ 2147483646 w 569"/>
                <a:gd name="T105" fmla="*/ 2147483646 h 617"/>
                <a:gd name="T106" fmla="*/ 2147483646 w 569"/>
                <a:gd name="T107" fmla="*/ 2147483646 h 617"/>
                <a:gd name="T108" fmla="*/ 2147483646 w 569"/>
                <a:gd name="T109" fmla="*/ 2147483646 h 61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569" h="617">
                  <a:moveTo>
                    <a:pt x="520" y="464"/>
                  </a:moveTo>
                  <a:lnTo>
                    <a:pt x="528" y="448"/>
                  </a:lnTo>
                  <a:lnTo>
                    <a:pt x="568" y="448"/>
                  </a:lnTo>
                  <a:lnTo>
                    <a:pt x="560" y="416"/>
                  </a:lnTo>
                  <a:lnTo>
                    <a:pt x="552" y="400"/>
                  </a:lnTo>
                  <a:lnTo>
                    <a:pt x="528" y="408"/>
                  </a:lnTo>
                  <a:lnTo>
                    <a:pt x="504" y="400"/>
                  </a:lnTo>
                  <a:lnTo>
                    <a:pt x="496" y="384"/>
                  </a:lnTo>
                  <a:lnTo>
                    <a:pt x="464" y="384"/>
                  </a:lnTo>
                  <a:lnTo>
                    <a:pt x="464" y="360"/>
                  </a:lnTo>
                  <a:lnTo>
                    <a:pt x="464" y="344"/>
                  </a:lnTo>
                  <a:lnTo>
                    <a:pt x="480" y="320"/>
                  </a:lnTo>
                  <a:lnTo>
                    <a:pt x="448" y="288"/>
                  </a:lnTo>
                  <a:lnTo>
                    <a:pt x="472" y="248"/>
                  </a:lnTo>
                  <a:lnTo>
                    <a:pt x="472" y="216"/>
                  </a:lnTo>
                  <a:lnTo>
                    <a:pt x="424" y="224"/>
                  </a:lnTo>
                  <a:lnTo>
                    <a:pt x="424" y="184"/>
                  </a:lnTo>
                  <a:lnTo>
                    <a:pt x="416" y="176"/>
                  </a:lnTo>
                  <a:lnTo>
                    <a:pt x="432" y="160"/>
                  </a:lnTo>
                  <a:lnTo>
                    <a:pt x="448" y="168"/>
                  </a:lnTo>
                  <a:lnTo>
                    <a:pt x="464" y="152"/>
                  </a:lnTo>
                  <a:lnTo>
                    <a:pt x="512" y="160"/>
                  </a:lnTo>
                  <a:lnTo>
                    <a:pt x="528" y="136"/>
                  </a:lnTo>
                  <a:lnTo>
                    <a:pt x="512" y="112"/>
                  </a:lnTo>
                  <a:lnTo>
                    <a:pt x="488" y="128"/>
                  </a:lnTo>
                  <a:lnTo>
                    <a:pt x="464" y="112"/>
                  </a:lnTo>
                  <a:lnTo>
                    <a:pt x="464" y="64"/>
                  </a:lnTo>
                  <a:lnTo>
                    <a:pt x="432" y="64"/>
                  </a:lnTo>
                  <a:lnTo>
                    <a:pt x="424" y="96"/>
                  </a:lnTo>
                  <a:lnTo>
                    <a:pt x="408" y="96"/>
                  </a:lnTo>
                  <a:lnTo>
                    <a:pt x="408" y="120"/>
                  </a:lnTo>
                  <a:lnTo>
                    <a:pt x="384" y="144"/>
                  </a:lnTo>
                  <a:lnTo>
                    <a:pt x="368" y="144"/>
                  </a:lnTo>
                  <a:lnTo>
                    <a:pt x="368" y="240"/>
                  </a:lnTo>
                  <a:lnTo>
                    <a:pt x="344" y="240"/>
                  </a:lnTo>
                  <a:lnTo>
                    <a:pt x="336" y="224"/>
                  </a:lnTo>
                  <a:lnTo>
                    <a:pt x="320" y="240"/>
                  </a:lnTo>
                  <a:lnTo>
                    <a:pt x="288" y="240"/>
                  </a:lnTo>
                  <a:lnTo>
                    <a:pt x="288" y="232"/>
                  </a:lnTo>
                  <a:lnTo>
                    <a:pt x="272" y="224"/>
                  </a:lnTo>
                  <a:lnTo>
                    <a:pt x="272" y="192"/>
                  </a:lnTo>
                  <a:lnTo>
                    <a:pt x="232" y="104"/>
                  </a:lnTo>
                  <a:lnTo>
                    <a:pt x="216" y="104"/>
                  </a:lnTo>
                  <a:lnTo>
                    <a:pt x="216" y="112"/>
                  </a:lnTo>
                  <a:lnTo>
                    <a:pt x="200" y="88"/>
                  </a:lnTo>
                  <a:lnTo>
                    <a:pt x="208" y="72"/>
                  </a:lnTo>
                  <a:lnTo>
                    <a:pt x="176" y="32"/>
                  </a:lnTo>
                  <a:lnTo>
                    <a:pt x="160" y="40"/>
                  </a:lnTo>
                  <a:lnTo>
                    <a:pt x="152" y="80"/>
                  </a:lnTo>
                  <a:lnTo>
                    <a:pt x="136" y="80"/>
                  </a:lnTo>
                  <a:lnTo>
                    <a:pt x="136" y="64"/>
                  </a:lnTo>
                  <a:lnTo>
                    <a:pt x="136" y="0"/>
                  </a:lnTo>
                  <a:lnTo>
                    <a:pt x="120" y="16"/>
                  </a:lnTo>
                  <a:lnTo>
                    <a:pt x="112" y="0"/>
                  </a:lnTo>
                  <a:lnTo>
                    <a:pt x="96" y="16"/>
                  </a:lnTo>
                  <a:lnTo>
                    <a:pt x="96" y="32"/>
                  </a:lnTo>
                  <a:lnTo>
                    <a:pt x="104" y="64"/>
                  </a:lnTo>
                  <a:lnTo>
                    <a:pt x="88" y="64"/>
                  </a:lnTo>
                  <a:lnTo>
                    <a:pt x="72" y="64"/>
                  </a:lnTo>
                  <a:lnTo>
                    <a:pt x="80" y="96"/>
                  </a:lnTo>
                  <a:lnTo>
                    <a:pt x="80" y="112"/>
                  </a:lnTo>
                  <a:lnTo>
                    <a:pt x="104" y="112"/>
                  </a:lnTo>
                  <a:lnTo>
                    <a:pt x="104" y="168"/>
                  </a:lnTo>
                  <a:lnTo>
                    <a:pt x="88" y="240"/>
                  </a:lnTo>
                  <a:lnTo>
                    <a:pt x="40" y="272"/>
                  </a:lnTo>
                  <a:lnTo>
                    <a:pt x="24" y="280"/>
                  </a:lnTo>
                  <a:lnTo>
                    <a:pt x="16" y="288"/>
                  </a:lnTo>
                  <a:lnTo>
                    <a:pt x="8" y="312"/>
                  </a:lnTo>
                  <a:lnTo>
                    <a:pt x="8" y="360"/>
                  </a:lnTo>
                  <a:lnTo>
                    <a:pt x="0" y="376"/>
                  </a:lnTo>
                  <a:lnTo>
                    <a:pt x="32" y="376"/>
                  </a:lnTo>
                  <a:lnTo>
                    <a:pt x="48" y="368"/>
                  </a:lnTo>
                  <a:lnTo>
                    <a:pt x="88" y="376"/>
                  </a:lnTo>
                  <a:lnTo>
                    <a:pt x="80" y="392"/>
                  </a:lnTo>
                  <a:lnTo>
                    <a:pt x="72" y="392"/>
                  </a:lnTo>
                  <a:lnTo>
                    <a:pt x="88" y="408"/>
                  </a:lnTo>
                  <a:lnTo>
                    <a:pt x="80" y="432"/>
                  </a:lnTo>
                  <a:lnTo>
                    <a:pt x="96" y="448"/>
                  </a:lnTo>
                  <a:lnTo>
                    <a:pt x="120" y="448"/>
                  </a:lnTo>
                  <a:lnTo>
                    <a:pt x="120" y="464"/>
                  </a:lnTo>
                  <a:lnTo>
                    <a:pt x="112" y="472"/>
                  </a:lnTo>
                  <a:lnTo>
                    <a:pt x="112" y="504"/>
                  </a:lnTo>
                  <a:lnTo>
                    <a:pt x="96" y="504"/>
                  </a:lnTo>
                  <a:lnTo>
                    <a:pt x="104" y="528"/>
                  </a:lnTo>
                  <a:lnTo>
                    <a:pt x="144" y="528"/>
                  </a:lnTo>
                  <a:lnTo>
                    <a:pt x="144" y="560"/>
                  </a:lnTo>
                  <a:lnTo>
                    <a:pt x="160" y="568"/>
                  </a:lnTo>
                  <a:lnTo>
                    <a:pt x="200" y="576"/>
                  </a:lnTo>
                  <a:lnTo>
                    <a:pt x="216" y="560"/>
                  </a:lnTo>
                  <a:lnTo>
                    <a:pt x="224" y="568"/>
                  </a:lnTo>
                  <a:lnTo>
                    <a:pt x="216" y="592"/>
                  </a:lnTo>
                  <a:lnTo>
                    <a:pt x="232" y="600"/>
                  </a:lnTo>
                  <a:lnTo>
                    <a:pt x="264" y="616"/>
                  </a:lnTo>
                  <a:lnTo>
                    <a:pt x="264" y="592"/>
                  </a:lnTo>
                  <a:lnTo>
                    <a:pt x="264" y="520"/>
                  </a:lnTo>
                  <a:lnTo>
                    <a:pt x="272" y="512"/>
                  </a:lnTo>
                  <a:lnTo>
                    <a:pt x="320" y="512"/>
                  </a:lnTo>
                  <a:lnTo>
                    <a:pt x="328" y="504"/>
                  </a:lnTo>
                  <a:lnTo>
                    <a:pt x="344" y="504"/>
                  </a:lnTo>
                  <a:lnTo>
                    <a:pt x="352" y="512"/>
                  </a:lnTo>
                  <a:lnTo>
                    <a:pt x="376" y="504"/>
                  </a:lnTo>
                  <a:lnTo>
                    <a:pt x="384" y="512"/>
                  </a:lnTo>
                  <a:lnTo>
                    <a:pt x="392" y="504"/>
                  </a:lnTo>
                  <a:lnTo>
                    <a:pt x="416" y="520"/>
                  </a:lnTo>
                  <a:lnTo>
                    <a:pt x="416" y="504"/>
                  </a:lnTo>
                  <a:lnTo>
                    <a:pt x="440" y="504"/>
                  </a:lnTo>
                  <a:lnTo>
                    <a:pt x="480" y="496"/>
                  </a:lnTo>
                  <a:lnTo>
                    <a:pt x="488" y="472"/>
                  </a:lnTo>
                  <a:lnTo>
                    <a:pt x="504" y="464"/>
                  </a:lnTo>
                  <a:lnTo>
                    <a:pt x="520" y="464"/>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28" name="Freeform 23"/>
            <p:cNvSpPr/>
            <p:nvPr/>
          </p:nvSpPr>
          <p:spPr bwMode="invGray">
            <a:xfrm>
              <a:off x="1434242" y="3515021"/>
              <a:ext cx="2318231" cy="1485753"/>
            </a:xfrm>
            <a:custGeom>
              <a:avLst/>
              <a:gdLst>
                <a:gd name="T0" fmla="*/ 2147483646 w 1209"/>
                <a:gd name="T1" fmla="*/ 2147483646 h 785"/>
                <a:gd name="T2" fmla="*/ 2147483646 w 1209"/>
                <a:gd name="T3" fmla="*/ 2147483646 h 785"/>
                <a:gd name="T4" fmla="*/ 2147483646 w 1209"/>
                <a:gd name="T5" fmla="*/ 2147483646 h 785"/>
                <a:gd name="T6" fmla="*/ 2147483646 w 1209"/>
                <a:gd name="T7" fmla="*/ 2147483646 h 785"/>
                <a:gd name="T8" fmla="*/ 2147483646 w 1209"/>
                <a:gd name="T9" fmla="*/ 2147483646 h 785"/>
                <a:gd name="T10" fmla="*/ 2147483646 w 1209"/>
                <a:gd name="T11" fmla="*/ 2147483646 h 785"/>
                <a:gd name="T12" fmla="*/ 2147483646 w 1209"/>
                <a:gd name="T13" fmla="*/ 2147483646 h 785"/>
                <a:gd name="T14" fmla="*/ 2147483646 w 1209"/>
                <a:gd name="T15" fmla="*/ 2147483646 h 785"/>
                <a:gd name="T16" fmla="*/ 2147483646 w 1209"/>
                <a:gd name="T17" fmla="*/ 2147483646 h 785"/>
                <a:gd name="T18" fmla="*/ 2147483646 w 1209"/>
                <a:gd name="T19" fmla="*/ 2147483646 h 785"/>
                <a:gd name="T20" fmla="*/ 2147483646 w 1209"/>
                <a:gd name="T21" fmla="*/ 2147483646 h 785"/>
                <a:gd name="T22" fmla="*/ 2147483646 w 1209"/>
                <a:gd name="T23" fmla="*/ 2147483646 h 785"/>
                <a:gd name="T24" fmla="*/ 2147483646 w 1209"/>
                <a:gd name="T25" fmla="*/ 2147483646 h 785"/>
                <a:gd name="T26" fmla="*/ 2147483646 w 1209"/>
                <a:gd name="T27" fmla="*/ 2147483646 h 785"/>
                <a:gd name="T28" fmla="*/ 2147483646 w 1209"/>
                <a:gd name="T29" fmla="*/ 2147483646 h 785"/>
                <a:gd name="T30" fmla="*/ 2147483646 w 1209"/>
                <a:gd name="T31" fmla="*/ 2147483646 h 785"/>
                <a:gd name="T32" fmla="*/ 2147483646 w 1209"/>
                <a:gd name="T33" fmla="*/ 2147483646 h 785"/>
                <a:gd name="T34" fmla="*/ 2147483646 w 1209"/>
                <a:gd name="T35" fmla="*/ 2147483646 h 785"/>
                <a:gd name="T36" fmla="*/ 2147483646 w 1209"/>
                <a:gd name="T37" fmla="*/ 2147483646 h 785"/>
                <a:gd name="T38" fmla="*/ 2147483646 w 1209"/>
                <a:gd name="T39" fmla="*/ 2147483646 h 785"/>
                <a:gd name="T40" fmla="*/ 2147483646 w 1209"/>
                <a:gd name="T41" fmla="*/ 2147483646 h 785"/>
                <a:gd name="T42" fmla="*/ 2147483646 w 1209"/>
                <a:gd name="T43" fmla="*/ 2147483646 h 785"/>
                <a:gd name="T44" fmla="*/ 2147483646 w 1209"/>
                <a:gd name="T45" fmla="*/ 2147483646 h 785"/>
                <a:gd name="T46" fmla="*/ 2147483646 w 1209"/>
                <a:gd name="T47" fmla="*/ 2147483646 h 785"/>
                <a:gd name="T48" fmla="*/ 2147483646 w 1209"/>
                <a:gd name="T49" fmla="*/ 2147483646 h 785"/>
                <a:gd name="T50" fmla="*/ 2147483646 w 1209"/>
                <a:gd name="T51" fmla="*/ 2147483646 h 785"/>
                <a:gd name="T52" fmla="*/ 2147483646 w 1209"/>
                <a:gd name="T53" fmla="*/ 2147483646 h 785"/>
                <a:gd name="T54" fmla="*/ 2147483646 w 1209"/>
                <a:gd name="T55" fmla="*/ 2147483646 h 785"/>
                <a:gd name="T56" fmla="*/ 2147483646 w 1209"/>
                <a:gd name="T57" fmla="*/ 2147483646 h 785"/>
                <a:gd name="T58" fmla="*/ 0 w 1209"/>
                <a:gd name="T59" fmla="*/ 2147483646 h 785"/>
                <a:gd name="T60" fmla="*/ 2147483646 w 1209"/>
                <a:gd name="T61" fmla="*/ 2147483646 h 785"/>
                <a:gd name="T62" fmla="*/ 2147483646 w 1209"/>
                <a:gd name="T63" fmla="*/ 2147483646 h 785"/>
                <a:gd name="T64" fmla="*/ 2147483646 w 1209"/>
                <a:gd name="T65" fmla="*/ 2147483646 h 785"/>
                <a:gd name="T66" fmla="*/ 2147483646 w 1209"/>
                <a:gd name="T67" fmla="*/ 2147483646 h 785"/>
                <a:gd name="T68" fmla="*/ 2147483646 w 1209"/>
                <a:gd name="T69" fmla="*/ 2147483646 h 785"/>
                <a:gd name="T70" fmla="*/ 2147483646 w 1209"/>
                <a:gd name="T71" fmla="*/ 2147483646 h 785"/>
                <a:gd name="T72" fmla="*/ 2147483646 w 1209"/>
                <a:gd name="T73" fmla="*/ 2147483646 h 785"/>
                <a:gd name="T74" fmla="*/ 2147483646 w 1209"/>
                <a:gd name="T75" fmla="*/ 2147483646 h 785"/>
                <a:gd name="T76" fmla="*/ 2147483646 w 1209"/>
                <a:gd name="T77" fmla="*/ 2147483646 h 785"/>
                <a:gd name="T78" fmla="*/ 2147483646 w 1209"/>
                <a:gd name="T79" fmla="*/ 2147483646 h 785"/>
                <a:gd name="T80" fmla="*/ 2147483646 w 1209"/>
                <a:gd name="T81" fmla="*/ 2147483646 h 785"/>
                <a:gd name="T82" fmla="*/ 2147483646 w 1209"/>
                <a:gd name="T83" fmla="*/ 2147483646 h 785"/>
                <a:gd name="T84" fmla="*/ 2147483646 w 1209"/>
                <a:gd name="T85" fmla="*/ 2147483646 h 785"/>
                <a:gd name="T86" fmla="*/ 2147483646 w 1209"/>
                <a:gd name="T87" fmla="*/ 2147483646 h 785"/>
                <a:gd name="T88" fmla="*/ 2147483646 w 1209"/>
                <a:gd name="T89" fmla="*/ 2147483646 h 785"/>
                <a:gd name="T90" fmla="*/ 2147483646 w 1209"/>
                <a:gd name="T91" fmla="*/ 2147483646 h 785"/>
                <a:gd name="T92" fmla="*/ 2147483646 w 1209"/>
                <a:gd name="T93" fmla="*/ 2147483646 h 785"/>
                <a:gd name="T94" fmla="*/ 2147483646 w 1209"/>
                <a:gd name="T95" fmla="*/ 2147483646 h 785"/>
                <a:gd name="T96" fmla="*/ 2147483646 w 1209"/>
                <a:gd name="T97" fmla="*/ 2147483646 h 785"/>
                <a:gd name="T98" fmla="*/ 2147483646 w 1209"/>
                <a:gd name="T99" fmla="*/ 2147483646 h 785"/>
                <a:gd name="T100" fmla="*/ 2147483646 w 1209"/>
                <a:gd name="T101" fmla="*/ 2147483646 h 785"/>
                <a:gd name="T102" fmla="*/ 2147483646 w 1209"/>
                <a:gd name="T103" fmla="*/ 2147483646 h 785"/>
                <a:gd name="T104" fmla="*/ 2147483646 w 1209"/>
                <a:gd name="T105" fmla="*/ 2147483646 h 785"/>
                <a:gd name="T106" fmla="*/ 2147483646 w 1209"/>
                <a:gd name="T107" fmla="*/ 2147483646 h 785"/>
                <a:gd name="T108" fmla="*/ 2147483646 w 1209"/>
                <a:gd name="T109" fmla="*/ 2147483646 h 785"/>
                <a:gd name="T110" fmla="*/ 2147483646 w 1209"/>
                <a:gd name="T111" fmla="*/ 2147483646 h 785"/>
                <a:gd name="T112" fmla="*/ 2147483646 w 1209"/>
                <a:gd name="T113" fmla="*/ 2147483646 h 785"/>
                <a:gd name="T114" fmla="*/ 2147483646 w 1209"/>
                <a:gd name="T115" fmla="*/ 2147483646 h 785"/>
                <a:gd name="T116" fmla="*/ 2147483646 w 1209"/>
                <a:gd name="T117" fmla="*/ 2147483646 h 785"/>
                <a:gd name="T118" fmla="*/ 2147483646 w 1209"/>
                <a:gd name="T119" fmla="*/ 2147483646 h 785"/>
                <a:gd name="T120" fmla="*/ 2147483646 w 1209"/>
                <a:gd name="T121" fmla="*/ 2147483646 h 785"/>
                <a:gd name="T122" fmla="*/ 2147483646 w 1209"/>
                <a:gd name="T123" fmla="*/ 2147483646 h 785"/>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209" h="785">
                  <a:moveTo>
                    <a:pt x="1200" y="712"/>
                  </a:moveTo>
                  <a:lnTo>
                    <a:pt x="1184" y="728"/>
                  </a:lnTo>
                  <a:lnTo>
                    <a:pt x="1176" y="712"/>
                  </a:lnTo>
                  <a:lnTo>
                    <a:pt x="1160" y="728"/>
                  </a:lnTo>
                  <a:lnTo>
                    <a:pt x="1168" y="776"/>
                  </a:lnTo>
                  <a:lnTo>
                    <a:pt x="1160" y="784"/>
                  </a:lnTo>
                  <a:lnTo>
                    <a:pt x="1136" y="776"/>
                  </a:lnTo>
                  <a:lnTo>
                    <a:pt x="1112" y="760"/>
                  </a:lnTo>
                  <a:lnTo>
                    <a:pt x="1112" y="744"/>
                  </a:lnTo>
                  <a:lnTo>
                    <a:pt x="1088" y="752"/>
                  </a:lnTo>
                  <a:lnTo>
                    <a:pt x="1024" y="728"/>
                  </a:lnTo>
                  <a:lnTo>
                    <a:pt x="1024" y="720"/>
                  </a:lnTo>
                  <a:lnTo>
                    <a:pt x="1040" y="712"/>
                  </a:lnTo>
                  <a:lnTo>
                    <a:pt x="1040" y="696"/>
                  </a:lnTo>
                  <a:lnTo>
                    <a:pt x="1024" y="688"/>
                  </a:lnTo>
                  <a:lnTo>
                    <a:pt x="1032" y="680"/>
                  </a:lnTo>
                  <a:lnTo>
                    <a:pt x="1016" y="656"/>
                  </a:lnTo>
                  <a:lnTo>
                    <a:pt x="1000" y="664"/>
                  </a:lnTo>
                  <a:lnTo>
                    <a:pt x="984" y="672"/>
                  </a:lnTo>
                  <a:lnTo>
                    <a:pt x="976" y="680"/>
                  </a:lnTo>
                  <a:lnTo>
                    <a:pt x="960" y="680"/>
                  </a:lnTo>
                  <a:lnTo>
                    <a:pt x="928" y="648"/>
                  </a:lnTo>
                  <a:lnTo>
                    <a:pt x="864" y="696"/>
                  </a:lnTo>
                  <a:lnTo>
                    <a:pt x="832" y="696"/>
                  </a:lnTo>
                  <a:lnTo>
                    <a:pt x="824" y="720"/>
                  </a:lnTo>
                  <a:lnTo>
                    <a:pt x="808" y="720"/>
                  </a:lnTo>
                  <a:lnTo>
                    <a:pt x="760" y="744"/>
                  </a:lnTo>
                  <a:lnTo>
                    <a:pt x="728" y="736"/>
                  </a:lnTo>
                  <a:lnTo>
                    <a:pt x="712" y="712"/>
                  </a:lnTo>
                  <a:lnTo>
                    <a:pt x="656" y="712"/>
                  </a:lnTo>
                  <a:lnTo>
                    <a:pt x="664" y="688"/>
                  </a:lnTo>
                  <a:lnTo>
                    <a:pt x="632" y="680"/>
                  </a:lnTo>
                  <a:lnTo>
                    <a:pt x="600" y="680"/>
                  </a:lnTo>
                  <a:lnTo>
                    <a:pt x="584" y="704"/>
                  </a:lnTo>
                  <a:lnTo>
                    <a:pt x="552" y="728"/>
                  </a:lnTo>
                  <a:lnTo>
                    <a:pt x="536" y="728"/>
                  </a:lnTo>
                  <a:lnTo>
                    <a:pt x="544" y="680"/>
                  </a:lnTo>
                  <a:lnTo>
                    <a:pt x="456" y="672"/>
                  </a:lnTo>
                  <a:lnTo>
                    <a:pt x="424" y="640"/>
                  </a:lnTo>
                  <a:lnTo>
                    <a:pt x="408" y="640"/>
                  </a:lnTo>
                  <a:lnTo>
                    <a:pt x="392" y="648"/>
                  </a:lnTo>
                  <a:lnTo>
                    <a:pt x="360" y="624"/>
                  </a:lnTo>
                  <a:lnTo>
                    <a:pt x="336" y="600"/>
                  </a:lnTo>
                  <a:lnTo>
                    <a:pt x="320" y="592"/>
                  </a:lnTo>
                  <a:lnTo>
                    <a:pt x="280" y="544"/>
                  </a:lnTo>
                  <a:lnTo>
                    <a:pt x="272" y="520"/>
                  </a:lnTo>
                  <a:lnTo>
                    <a:pt x="264" y="512"/>
                  </a:lnTo>
                  <a:lnTo>
                    <a:pt x="248" y="512"/>
                  </a:lnTo>
                  <a:lnTo>
                    <a:pt x="224" y="464"/>
                  </a:lnTo>
                  <a:lnTo>
                    <a:pt x="208" y="456"/>
                  </a:lnTo>
                  <a:lnTo>
                    <a:pt x="192" y="424"/>
                  </a:lnTo>
                  <a:lnTo>
                    <a:pt x="160" y="384"/>
                  </a:lnTo>
                  <a:lnTo>
                    <a:pt x="144" y="384"/>
                  </a:lnTo>
                  <a:lnTo>
                    <a:pt x="120" y="408"/>
                  </a:lnTo>
                  <a:lnTo>
                    <a:pt x="96" y="376"/>
                  </a:lnTo>
                  <a:lnTo>
                    <a:pt x="64" y="328"/>
                  </a:lnTo>
                  <a:lnTo>
                    <a:pt x="40" y="304"/>
                  </a:lnTo>
                  <a:lnTo>
                    <a:pt x="32" y="272"/>
                  </a:lnTo>
                  <a:lnTo>
                    <a:pt x="8" y="280"/>
                  </a:lnTo>
                  <a:lnTo>
                    <a:pt x="0" y="256"/>
                  </a:lnTo>
                  <a:lnTo>
                    <a:pt x="8" y="248"/>
                  </a:lnTo>
                  <a:lnTo>
                    <a:pt x="16" y="176"/>
                  </a:lnTo>
                  <a:lnTo>
                    <a:pt x="32" y="168"/>
                  </a:lnTo>
                  <a:lnTo>
                    <a:pt x="48" y="192"/>
                  </a:lnTo>
                  <a:lnTo>
                    <a:pt x="64" y="184"/>
                  </a:lnTo>
                  <a:lnTo>
                    <a:pt x="80" y="184"/>
                  </a:lnTo>
                  <a:lnTo>
                    <a:pt x="72" y="144"/>
                  </a:lnTo>
                  <a:lnTo>
                    <a:pt x="80" y="128"/>
                  </a:lnTo>
                  <a:lnTo>
                    <a:pt x="56" y="120"/>
                  </a:lnTo>
                  <a:lnTo>
                    <a:pt x="56" y="96"/>
                  </a:lnTo>
                  <a:lnTo>
                    <a:pt x="64" y="56"/>
                  </a:lnTo>
                  <a:lnTo>
                    <a:pt x="80" y="48"/>
                  </a:lnTo>
                  <a:lnTo>
                    <a:pt x="120" y="56"/>
                  </a:lnTo>
                  <a:lnTo>
                    <a:pt x="152" y="40"/>
                  </a:lnTo>
                  <a:lnTo>
                    <a:pt x="176" y="0"/>
                  </a:lnTo>
                  <a:lnTo>
                    <a:pt x="208" y="8"/>
                  </a:lnTo>
                  <a:lnTo>
                    <a:pt x="272" y="32"/>
                  </a:lnTo>
                  <a:lnTo>
                    <a:pt x="288" y="16"/>
                  </a:lnTo>
                  <a:lnTo>
                    <a:pt x="336" y="24"/>
                  </a:lnTo>
                  <a:lnTo>
                    <a:pt x="344" y="56"/>
                  </a:lnTo>
                  <a:lnTo>
                    <a:pt x="408" y="72"/>
                  </a:lnTo>
                  <a:lnTo>
                    <a:pt x="432" y="56"/>
                  </a:lnTo>
                  <a:lnTo>
                    <a:pt x="504" y="56"/>
                  </a:lnTo>
                  <a:lnTo>
                    <a:pt x="528" y="40"/>
                  </a:lnTo>
                  <a:lnTo>
                    <a:pt x="640" y="32"/>
                  </a:lnTo>
                  <a:lnTo>
                    <a:pt x="664" y="56"/>
                  </a:lnTo>
                  <a:lnTo>
                    <a:pt x="696" y="64"/>
                  </a:lnTo>
                  <a:lnTo>
                    <a:pt x="712" y="72"/>
                  </a:lnTo>
                  <a:lnTo>
                    <a:pt x="720" y="88"/>
                  </a:lnTo>
                  <a:lnTo>
                    <a:pt x="704" y="96"/>
                  </a:lnTo>
                  <a:lnTo>
                    <a:pt x="728" y="104"/>
                  </a:lnTo>
                  <a:lnTo>
                    <a:pt x="728" y="136"/>
                  </a:lnTo>
                  <a:lnTo>
                    <a:pt x="704" y="168"/>
                  </a:lnTo>
                  <a:lnTo>
                    <a:pt x="712" y="184"/>
                  </a:lnTo>
                  <a:lnTo>
                    <a:pt x="704" y="232"/>
                  </a:lnTo>
                  <a:lnTo>
                    <a:pt x="696" y="248"/>
                  </a:lnTo>
                  <a:lnTo>
                    <a:pt x="712" y="296"/>
                  </a:lnTo>
                  <a:lnTo>
                    <a:pt x="736" y="320"/>
                  </a:lnTo>
                  <a:lnTo>
                    <a:pt x="784" y="320"/>
                  </a:lnTo>
                  <a:lnTo>
                    <a:pt x="832" y="368"/>
                  </a:lnTo>
                  <a:lnTo>
                    <a:pt x="864" y="376"/>
                  </a:lnTo>
                  <a:lnTo>
                    <a:pt x="936" y="416"/>
                  </a:lnTo>
                  <a:lnTo>
                    <a:pt x="968" y="400"/>
                  </a:lnTo>
                  <a:lnTo>
                    <a:pt x="992" y="424"/>
                  </a:lnTo>
                  <a:lnTo>
                    <a:pt x="1016" y="448"/>
                  </a:lnTo>
                  <a:lnTo>
                    <a:pt x="1008" y="480"/>
                  </a:lnTo>
                  <a:lnTo>
                    <a:pt x="1040" y="480"/>
                  </a:lnTo>
                  <a:lnTo>
                    <a:pt x="1040" y="496"/>
                  </a:lnTo>
                  <a:lnTo>
                    <a:pt x="1064" y="496"/>
                  </a:lnTo>
                  <a:lnTo>
                    <a:pt x="1056" y="472"/>
                  </a:lnTo>
                  <a:lnTo>
                    <a:pt x="1072" y="472"/>
                  </a:lnTo>
                  <a:lnTo>
                    <a:pt x="1080" y="480"/>
                  </a:lnTo>
                  <a:lnTo>
                    <a:pt x="1096" y="480"/>
                  </a:lnTo>
                  <a:lnTo>
                    <a:pt x="1096" y="464"/>
                  </a:lnTo>
                  <a:lnTo>
                    <a:pt x="1120" y="464"/>
                  </a:lnTo>
                  <a:lnTo>
                    <a:pt x="1136" y="440"/>
                  </a:lnTo>
                  <a:lnTo>
                    <a:pt x="1152" y="432"/>
                  </a:lnTo>
                  <a:lnTo>
                    <a:pt x="1176" y="456"/>
                  </a:lnTo>
                  <a:lnTo>
                    <a:pt x="1176" y="480"/>
                  </a:lnTo>
                  <a:lnTo>
                    <a:pt x="1208" y="536"/>
                  </a:lnTo>
                  <a:lnTo>
                    <a:pt x="1192" y="544"/>
                  </a:lnTo>
                  <a:lnTo>
                    <a:pt x="1208" y="576"/>
                  </a:lnTo>
                  <a:lnTo>
                    <a:pt x="1208" y="608"/>
                  </a:lnTo>
                  <a:lnTo>
                    <a:pt x="1200" y="712"/>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29" name="Freeform 36"/>
            <p:cNvSpPr/>
            <p:nvPr/>
          </p:nvSpPr>
          <p:spPr bwMode="invGray">
            <a:xfrm>
              <a:off x="1243649" y="1752611"/>
              <a:ext cx="2437809" cy="1953679"/>
            </a:xfrm>
            <a:custGeom>
              <a:avLst/>
              <a:gdLst>
                <a:gd name="T0" fmla="*/ 2147483646 w 1273"/>
                <a:gd name="T1" fmla="*/ 2147483646 h 1033"/>
                <a:gd name="T2" fmla="*/ 2147483646 w 1273"/>
                <a:gd name="T3" fmla="*/ 2147483646 h 1033"/>
                <a:gd name="T4" fmla="*/ 2147483646 w 1273"/>
                <a:gd name="T5" fmla="*/ 2147483646 h 1033"/>
                <a:gd name="T6" fmla="*/ 2147483646 w 1273"/>
                <a:gd name="T7" fmla="*/ 2147483646 h 1033"/>
                <a:gd name="T8" fmla="*/ 2147483646 w 1273"/>
                <a:gd name="T9" fmla="*/ 2147483646 h 1033"/>
                <a:gd name="T10" fmla="*/ 2147483646 w 1273"/>
                <a:gd name="T11" fmla="*/ 2147483646 h 1033"/>
                <a:gd name="T12" fmla="*/ 2147483646 w 1273"/>
                <a:gd name="T13" fmla="*/ 2147483646 h 1033"/>
                <a:gd name="T14" fmla="*/ 2147483646 w 1273"/>
                <a:gd name="T15" fmla="*/ 2147483646 h 1033"/>
                <a:gd name="T16" fmla="*/ 2147483646 w 1273"/>
                <a:gd name="T17" fmla="*/ 2147483646 h 1033"/>
                <a:gd name="T18" fmla="*/ 2147483646 w 1273"/>
                <a:gd name="T19" fmla="*/ 2147483646 h 1033"/>
                <a:gd name="T20" fmla="*/ 2147483646 w 1273"/>
                <a:gd name="T21" fmla="*/ 2147483646 h 1033"/>
                <a:gd name="T22" fmla="*/ 2147483646 w 1273"/>
                <a:gd name="T23" fmla="*/ 2147483646 h 1033"/>
                <a:gd name="T24" fmla="*/ 2147483646 w 1273"/>
                <a:gd name="T25" fmla="*/ 2147483646 h 1033"/>
                <a:gd name="T26" fmla="*/ 2147483646 w 1273"/>
                <a:gd name="T27" fmla="*/ 2147483646 h 1033"/>
                <a:gd name="T28" fmla="*/ 2147483646 w 1273"/>
                <a:gd name="T29" fmla="*/ 2147483646 h 1033"/>
                <a:gd name="T30" fmla="*/ 2147483646 w 1273"/>
                <a:gd name="T31" fmla="*/ 2147483646 h 1033"/>
                <a:gd name="T32" fmla="*/ 2147483646 w 1273"/>
                <a:gd name="T33" fmla="*/ 2147483646 h 1033"/>
                <a:gd name="T34" fmla="*/ 2147483646 w 1273"/>
                <a:gd name="T35" fmla="*/ 2147483646 h 1033"/>
                <a:gd name="T36" fmla="*/ 2147483646 w 1273"/>
                <a:gd name="T37" fmla="*/ 2147483646 h 1033"/>
                <a:gd name="T38" fmla="*/ 2147483646 w 1273"/>
                <a:gd name="T39" fmla="*/ 2147483646 h 1033"/>
                <a:gd name="T40" fmla="*/ 2147483646 w 1273"/>
                <a:gd name="T41" fmla="*/ 2147483646 h 1033"/>
                <a:gd name="T42" fmla="*/ 2147483646 w 1273"/>
                <a:gd name="T43" fmla="*/ 2147483646 h 1033"/>
                <a:gd name="T44" fmla="*/ 2147483646 w 1273"/>
                <a:gd name="T45" fmla="*/ 2147483646 h 1033"/>
                <a:gd name="T46" fmla="*/ 2147483646 w 1273"/>
                <a:gd name="T47" fmla="*/ 2147483646 h 1033"/>
                <a:gd name="T48" fmla="*/ 2147483646 w 1273"/>
                <a:gd name="T49" fmla="*/ 2147483646 h 1033"/>
                <a:gd name="T50" fmla="*/ 0 w 1273"/>
                <a:gd name="T51" fmla="*/ 2147483646 h 1033"/>
                <a:gd name="T52" fmla="*/ 2147483646 w 1273"/>
                <a:gd name="T53" fmla="*/ 2147483646 h 1033"/>
                <a:gd name="T54" fmla="*/ 2147483646 w 1273"/>
                <a:gd name="T55" fmla="*/ 2147483646 h 1033"/>
                <a:gd name="T56" fmla="*/ 2147483646 w 1273"/>
                <a:gd name="T57" fmla="*/ 2147483646 h 1033"/>
                <a:gd name="T58" fmla="*/ 0 w 1273"/>
                <a:gd name="T59" fmla="*/ 2147483646 h 1033"/>
                <a:gd name="T60" fmla="*/ 2147483646 w 1273"/>
                <a:gd name="T61" fmla="*/ 2147483646 h 1033"/>
                <a:gd name="T62" fmla="*/ 2147483646 w 1273"/>
                <a:gd name="T63" fmla="*/ 2147483646 h 1033"/>
                <a:gd name="T64" fmla="*/ 2147483646 w 1273"/>
                <a:gd name="T65" fmla="*/ 2147483646 h 1033"/>
                <a:gd name="T66" fmla="*/ 2147483646 w 1273"/>
                <a:gd name="T67" fmla="*/ 2147483646 h 1033"/>
                <a:gd name="T68" fmla="*/ 2147483646 w 1273"/>
                <a:gd name="T69" fmla="*/ 2147483646 h 1033"/>
                <a:gd name="T70" fmla="*/ 2147483646 w 1273"/>
                <a:gd name="T71" fmla="*/ 2147483646 h 1033"/>
                <a:gd name="T72" fmla="*/ 2147483646 w 1273"/>
                <a:gd name="T73" fmla="*/ 2147483646 h 1033"/>
                <a:gd name="T74" fmla="*/ 2147483646 w 1273"/>
                <a:gd name="T75" fmla="*/ 2147483646 h 1033"/>
                <a:gd name="T76" fmla="*/ 2147483646 w 1273"/>
                <a:gd name="T77" fmla="*/ 2147483646 h 1033"/>
                <a:gd name="T78" fmla="*/ 2147483646 w 1273"/>
                <a:gd name="T79" fmla="*/ 2147483646 h 1033"/>
                <a:gd name="T80" fmla="*/ 2147483646 w 1273"/>
                <a:gd name="T81" fmla="*/ 2147483646 h 1033"/>
                <a:gd name="T82" fmla="*/ 2147483646 w 1273"/>
                <a:gd name="T83" fmla="*/ 2147483646 h 1033"/>
                <a:gd name="T84" fmla="*/ 2147483646 w 1273"/>
                <a:gd name="T85" fmla="*/ 2147483646 h 1033"/>
                <a:gd name="T86" fmla="*/ 2147483646 w 1273"/>
                <a:gd name="T87" fmla="*/ 2147483646 h 1033"/>
                <a:gd name="T88" fmla="*/ 2147483646 w 1273"/>
                <a:gd name="T89" fmla="*/ 0 h 1033"/>
                <a:gd name="T90" fmla="*/ 2147483646 w 1273"/>
                <a:gd name="T91" fmla="*/ 2147483646 h 1033"/>
                <a:gd name="T92" fmla="*/ 2147483646 w 1273"/>
                <a:gd name="T93" fmla="*/ 2147483646 h 1033"/>
                <a:gd name="T94" fmla="*/ 2147483646 w 1273"/>
                <a:gd name="T95" fmla="*/ 2147483646 h 1033"/>
                <a:gd name="T96" fmla="*/ 2147483646 w 1273"/>
                <a:gd name="T97" fmla="*/ 2147483646 h 1033"/>
                <a:gd name="T98" fmla="*/ 2147483646 w 1273"/>
                <a:gd name="T99" fmla="*/ 2147483646 h 1033"/>
                <a:gd name="T100" fmla="*/ 2147483646 w 1273"/>
                <a:gd name="T101" fmla="*/ 2147483646 h 1033"/>
                <a:gd name="T102" fmla="*/ 2147483646 w 1273"/>
                <a:gd name="T103" fmla="*/ 2147483646 h 1033"/>
                <a:gd name="T104" fmla="*/ 2147483646 w 1273"/>
                <a:gd name="T105" fmla="*/ 2147483646 h 1033"/>
                <a:gd name="T106" fmla="*/ 2147483646 w 1273"/>
                <a:gd name="T107" fmla="*/ 2147483646 h 1033"/>
                <a:gd name="T108" fmla="*/ 2147483646 w 1273"/>
                <a:gd name="T109" fmla="*/ 2147483646 h 1033"/>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273" h="1033">
                  <a:moveTo>
                    <a:pt x="1272" y="568"/>
                  </a:moveTo>
                  <a:lnTo>
                    <a:pt x="1256" y="576"/>
                  </a:lnTo>
                  <a:lnTo>
                    <a:pt x="1256" y="600"/>
                  </a:lnTo>
                  <a:lnTo>
                    <a:pt x="1240" y="632"/>
                  </a:lnTo>
                  <a:lnTo>
                    <a:pt x="1208" y="632"/>
                  </a:lnTo>
                  <a:lnTo>
                    <a:pt x="1176" y="632"/>
                  </a:lnTo>
                  <a:lnTo>
                    <a:pt x="1176" y="648"/>
                  </a:lnTo>
                  <a:lnTo>
                    <a:pt x="1152" y="664"/>
                  </a:lnTo>
                  <a:lnTo>
                    <a:pt x="1112" y="680"/>
                  </a:lnTo>
                  <a:lnTo>
                    <a:pt x="1080" y="720"/>
                  </a:lnTo>
                  <a:lnTo>
                    <a:pt x="1064" y="712"/>
                  </a:lnTo>
                  <a:lnTo>
                    <a:pt x="1048" y="728"/>
                  </a:lnTo>
                  <a:lnTo>
                    <a:pt x="1040" y="816"/>
                  </a:lnTo>
                  <a:lnTo>
                    <a:pt x="936" y="824"/>
                  </a:lnTo>
                  <a:lnTo>
                    <a:pt x="888" y="840"/>
                  </a:lnTo>
                  <a:lnTo>
                    <a:pt x="880" y="880"/>
                  </a:lnTo>
                  <a:lnTo>
                    <a:pt x="920" y="928"/>
                  </a:lnTo>
                  <a:lnTo>
                    <a:pt x="920" y="944"/>
                  </a:lnTo>
                  <a:lnTo>
                    <a:pt x="888" y="968"/>
                  </a:lnTo>
                  <a:lnTo>
                    <a:pt x="888" y="992"/>
                  </a:lnTo>
                  <a:lnTo>
                    <a:pt x="896" y="1000"/>
                  </a:lnTo>
                  <a:lnTo>
                    <a:pt x="896" y="1032"/>
                  </a:lnTo>
                  <a:lnTo>
                    <a:pt x="840" y="1008"/>
                  </a:lnTo>
                  <a:lnTo>
                    <a:pt x="840" y="1016"/>
                  </a:lnTo>
                  <a:lnTo>
                    <a:pt x="816" y="1016"/>
                  </a:lnTo>
                  <a:lnTo>
                    <a:pt x="808" y="1000"/>
                  </a:lnTo>
                  <a:lnTo>
                    <a:pt x="760" y="976"/>
                  </a:lnTo>
                  <a:lnTo>
                    <a:pt x="736" y="960"/>
                  </a:lnTo>
                  <a:lnTo>
                    <a:pt x="624" y="968"/>
                  </a:lnTo>
                  <a:lnTo>
                    <a:pt x="600" y="984"/>
                  </a:lnTo>
                  <a:lnTo>
                    <a:pt x="528" y="984"/>
                  </a:lnTo>
                  <a:lnTo>
                    <a:pt x="512" y="992"/>
                  </a:lnTo>
                  <a:lnTo>
                    <a:pt x="440" y="984"/>
                  </a:lnTo>
                  <a:lnTo>
                    <a:pt x="432" y="952"/>
                  </a:lnTo>
                  <a:lnTo>
                    <a:pt x="384" y="944"/>
                  </a:lnTo>
                  <a:lnTo>
                    <a:pt x="368" y="960"/>
                  </a:lnTo>
                  <a:lnTo>
                    <a:pt x="296" y="928"/>
                  </a:lnTo>
                  <a:lnTo>
                    <a:pt x="272" y="928"/>
                  </a:lnTo>
                  <a:lnTo>
                    <a:pt x="248" y="968"/>
                  </a:lnTo>
                  <a:lnTo>
                    <a:pt x="216" y="984"/>
                  </a:lnTo>
                  <a:lnTo>
                    <a:pt x="176" y="976"/>
                  </a:lnTo>
                  <a:lnTo>
                    <a:pt x="152" y="944"/>
                  </a:lnTo>
                  <a:lnTo>
                    <a:pt x="152" y="872"/>
                  </a:lnTo>
                  <a:lnTo>
                    <a:pt x="104" y="864"/>
                  </a:lnTo>
                  <a:lnTo>
                    <a:pt x="72" y="816"/>
                  </a:lnTo>
                  <a:lnTo>
                    <a:pt x="56" y="800"/>
                  </a:lnTo>
                  <a:lnTo>
                    <a:pt x="48" y="784"/>
                  </a:lnTo>
                  <a:lnTo>
                    <a:pt x="64" y="776"/>
                  </a:lnTo>
                  <a:lnTo>
                    <a:pt x="64" y="752"/>
                  </a:lnTo>
                  <a:lnTo>
                    <a:pt x="40" y="712"/>
                  </a:lnTo>
                  <a:lnTo>
                    <a:pt x="16" y="704"/>
                  </a:lnTo>
                  <a:lnTo>
                    <a:pt x="0" y="688"/>
                  </a:lnTo>
                  <a:lnTo>
                    <a:pt x="16" y="680"/>
                  </a:lnTo>
                  <a:lnTo>
                    <a:pt x="32" y="688"/>
                  </a:lnTo>
                  <a:lnTo>
                    <a:pt x="40" y="672"/>
                  </a:lnTo>
                  <a:lnTo>
                    <a:pt x="32" y="616"/>
                  </a:lnTo>
                  <a:lnTo>
                    <a:pt x="48" y="592"/>
                  </a:lnTo>
                  <a:lnTo>
                    <a:pt x="24" y="568"/>
                  </a:lnTo>
                  <a:lnTo>
                    <a:pt x="0" y="568"/>
                  </a:lnTo>
                  <a:lnTo>
                    <a:pt x="0" y="520"/>
                  </a:lnTo>
                  <a:lnTo>
                    <a:pt x="48" y="464"/>
                  </a:lnTo>
                  <a:lnTo>
                    <a:pt x="88" y="464"/>
                  </a:lnTo>
                  <a:lnTo>
                    <a:pt x="112" y="448"/>
                  </a:lnTo>
                  <a:lnTo>
                    <a:pt x="136" y="456"/>
                  </a:lnTo>
                  <a:lnTo>
                    <a:pt x="144" y="448"/>
                  </a:lnTo>
                  <a:lnTo>
                    <a:pt x="152" y="480"/>
                  </a:lnTo>
                  <a:lnTo>
                    <a:pt x="168" y="472"/>
                  </a:lnTo>
                  <a:lnTo>
                    <a:pt x="200" y="480"/>
                  </a:lnTo>
                  <a:lnTo>
                    <a:pt x="208" y="456"/>
                  </a:lnTo>
                  <a:lnTo>
                    <a:pt x="304" y="456"/>
                  </a:lnTo>
                  <a:lnTo>
                    <a:pt x="320" y="432"/>
                  </a:lnTo>
                  <a:lnTo>
                    <a:pt x="416" y="424"/>
                  </a:lnTo>
                  <a:lnTo>
                    <a:pt x="424" y="408"/>
                  </a:lnTo>
                  <a:lnTo>
                    <a:pt x="424" y="376"/>
                  </a:lnTo>
                  <a:lnTo>
                    <a:pt x="464" y="352"/>
                  </a:lnTo>
                  <a:lnTo>
                    <a:pt x="472" y="232"/>
                  </a:lnTo>
                  <a:lnTo>
                    <a:pt x="456" y="224"/>
                  </a:lnTo>
                  <a:lnTo>
                    <a:pt x="456" y="200"/>
                  </a:lnTo>
                  <a:lnTo>
                    <a:pt x="576" y="208"/>
                  </a:lnTo>
                  <a:lnTo>
                    <a:pt x="592" y="224"/>
                  </a:lnTo>
                  <a:lnTo>
                    <a:pt x="608" y="176"/>
                  </a:lnTo>
                  <a:lnTo>
                    <a:pt x="664" y="96"/>
                  </a:lnTo>
                  <a:lnTo>
                    <a:pt x="744" y="136"/>
                  </a:lnTo>
                  <a:lnTo>
                    <a:pt x="784" y="128"/>
                  </a:lnTo>
                  <a:lnTo>
                    <a:pt x="792" y="104"/>
                  </a:lnTo>
                  <a:lnTo>
                    <a:pt x="784" y="80"/>
                  </a:lnTo>
                  <a:lnTo>
                    <a:pt x="816" y="48"/>
                  </a:lnTo>
                  <a:lnTo>
                    <a:pt x="840" y="40"/>
                  </a:lnTo>
                  <a:lnTo>
                    <a:pt x="872" y="24"/>
                  </a:lnTo>
                  <a:lnTo>
                    <a:pt x="880" y="0"/>
                  </a:lnTo>
                  <a:lnTo>
                    <a:pt x="928" y="8"/>
                  </a:lnTo>
                  <a:lnTo>
                    <a:pt x="928" y="16"/>
                  </a:lnTo>
                  <a:lnTo>
                    <a:pt x="912" y="32"/>
                  </a:lnTo>
                  <a:lnTo>
                    <a:pt x="928" y="48"/>
                  </a:lnTo>
                  <a:lnTo>
                    <a:pt x="936" y="72"/>
                  </a:lnTo>
                  <a:lnTo>
                    <a:pt x="960" y="112"/>
                  </a:lnTo>
                  <a:lnTo>
                    <a:pt x="984" y="120"/>
                  </a:lnTo>
                  <a:lnTo>
                    <a:pt x="1024" y="144"/>
                  </a:lnTo>
                  <a:lnTo>
                    <a:pt x="1024" y="200"/>
                  </a:lnTo>
                  <a:lnTo>
                    <a:pt x="1040" y="248"/>
                  </a:lnTo>
                  <a:lnTo>
                    <a:pt x="1008" y="304"/>
                  </a:lnTo>
                  <a:lnTo>
                    <a:pt x="1016" y="336"/>
                  </a:lnTo>
                  <a:lnTo>
                    <a:pt x="1048" y="360"/>
                  </a:lnTo>
                  <a:lnTo>
                    <a:pt x="1112" y="368"/>
                  </a:lnTo>
                  <a:lnTo>
                    <a:pt x="1160" y="392"/>
                  </a:lnTo>
                  <a:lnTo>
                    <a:pt x="1208" y="440"/>
                  </a:lnTo>
                  <a:lnTo>
                    <a:pt x="1232" y="440"/>
                  </a:lnTo>
                  <a:lnTo>
                    <a:pt x="1232" y="480"/>
                  </a:lnTo>
                  <a:lnTo>
                    <a:pt x="1248" y="520"/>
                  </a:lnTo>
                  <a:lnTo>
                    <a:pt x="1272" y="568"/>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30" name="Freeform 15"/>
            <p:cNvSpPr/>
            <p:nvPr/>
          </p:nvSpPr>
          <p:spPr bwMode="gray">
            <a:xfrm>
              <a:off x="5775183" y="4018695"/>
              <a:ext cx="689204" cy="606406"/>
            </a:xfrm>
            <a:custGeom>
              <a:avLst/>
              <a:gdLst>
                <a:gd name="T0" fmla="*/ 2147483646 w 361"/>
                <a:gd name="T1" fmla="*/ 0 h 321"/>
                <a:gd name="T2" fmla="*/ 2147483646 w 361"/>
                <a:gd name="T3" fmla="*/ 0 h 321"/>
                <a:gd name="T4" fmla="*/ 2147483646 w 361"/>
                <a:gd name="T5" fmla="*/ 2147483646 h 321"/>
                <a:gd name="T6" fmla="*/ 2147483646 w 361"/>
                <a:gd name="T7" fmla="*/ 2147483646 h 321"/>
                <a:gd name="T8" fmla="*/ 2147483646 w 361"/>
                <a:gd name="T9" fmla="*/ 2147483646 h 321"/>
                <a:gd name="T10" fmla="*/ 2147483646 w 361"/>
                <a:gd name="T11" fmla="*/ 2147483646 h 321"/>
                <a:gd name="T12" fmla="*/ 2147483646 w 361"/>
                <a:gd name="T13" fmla="*/ 2147483646 h 321"/>
                <a:gd name="T14" fmla="*/ 2147483646 w 361"/>
                <a:gd name="T15" fmla="*/ 2147483646 h 321"/>
                <a:gd name="T16" fmla="*/ 2147483646 w 361"/>
                <a:gd name="T17" fmla="*/ 2147483646 h 321"/>
                <a:gd name="T18" fmla="*/ 2147483646 w 361"/>
                <a:gd name="T19" fmla="*/ 2147483646 h 321"/>
                <a:gd name="T20" fmla="*/ 2147483646 w 361"/>
                <a:gd name="T21" fmla="*/ 2147483646 h 321"/>
                <a:gd name="T22" fmla="*/ 0 w 361"/>
                <a:gd name="T23" fmla="*/ 2147483646 h 321"/>
                <a:gd name="T24" fmla="*/ 2147483646 w 361"/>
                <a:gd name="T25" fmla="*/ 2147483646 h 321"/>
                <a:gd name="T26" fmla="*/ 2147483646 w 361"/>
                <a:gd name="T27" fmla="*/ 2147483646 h 321"/>
                <a:gd name="T28" fmla="*/ 2147483646 w 361"/>
                <a:gd name="T29" fmla="*/ 2147483646 h 321"/>
                <a:gd name="T30" fmla="*/ 2147483646 w 361"/>
                <a:gd name="T31" fmla="*/ 2147483646 h 321"/>
                <a:gd name="T32" fmla="*/ 2147483646 w 361"/>
                <a:gd name="T33" fmla="*/ 2147483646 h 321"/>
                <a:gd name="T34" fmla="*/ 2147483646 w 361"/>
                <a:gd name="T35" fmla="*/ 2147483646 h 321"/>
                <a:gd name="T36" fmla="*/ 2147483646 w 361"/>
                <a:gd name="T37" fmla="*/ 2147483646 h 321"/>
                <a:gd name="T38" fmla="*/ 2147483646 w 361"/>
                <a:gd name="T39" fmla="*/ 2147483646 h 321"/>
                <a:gd name="T40" fmla="*/ 2147483646 w 361"/>
                <a:gd name="T41" fmla="*/ 2147483646 h 321"/>
                <a:gd name="T42" fmla="*/ 2147483646 w 361"/>
                <a:gd name="T43" fmla="*/ 2147483646 h 321"/>
                <a:gd name="T44" fmla="*/ 2147483646 w 361"/>
                <a:gd name="T45" fmla="*/ 2147483646 h 321"/>
                <a:gd name="T46" fmla="*/ 2147483646 w 361"/>
                <a:gd name="T47" fmla="*/ 2147483646 h 321"/>
                <a:gd name="T48" fmla="*/ 2147483646 w 361"/>
                <a:gd name="T49" fmla="*/ 2147483646 h 321"/>
                <a:gd name="T50" fmla="*/ 2147483646 w 361"/>
                <a:gd name="T51" fmla="*/ 2147483646 h 321"/>
                <a:gd name="T52" fmla="*/ 2147483646 w 361"/>
                <a:gd name="T53" fmla="*/ 2147483646 h 321"/>
                <a:gd name="T54" fmla="*/ 2147483646 w 361"/>
                <a:gd name="T55" fmla="*/ 2147483646 h 321"/>
                <a:gd name="T56" fmla="*/ 2147483646 w 361"/>
                <a:gd name="T57" fmla="*/ 2147483646 h 321"/>
                <a:gd name="T58" fmla="*/ 2147483646 w 361"/>
                <a:gd name="T59" fmla="*/ 2147483646 h 321"/>
                <a:gd name="T60" fmla="*/ 2147483646 w 361"/>
                <a:gd name="T61" fmla="*/ 2147483646 h 321"/>
                <a:gd name="T62" fmla="*/ 2147483646 w 361"/>
                <a:gd name="T63" fmla="*/ 2147483646 h 321"/>
                <a:gd name="T64" fmla="*/ 2147483646 w 361"/>
                <a:gd name="T65" fmla="*/ 2147483646 h 321"/>
                <a:gd name="T66" fmla="*/ 2147483646 w 361"/>
                <a:gd name="T67" fmla="*/ 2147483646 h 321"/>
                <a:gd name="T68" fmla="*/ 2147483646 w 361"/>
                <a:gd name="T69" fmla="*/ 2147483646 h 321"/>
                <a:gd name="T70" fmla="*/ 2147483646 w 361"/>
                <a:gd name="T71" fmla="*/ 2147483646 h 321"/>
                <a:gd name="T72" fmla="*/ 2147483646 w 361"/>
                <a:gd name="T73" fmla="*/ 2147483646 h 321"/>
                <a:gd name="T74" fmla="*/ 2147483646 w 361"/>
                <a:gd name="T75" fmla="*/ 2147483646 h 321"/>
                <a:gd name="T76" fmla="*/ 2147483646 w 361"/>
                <a:gd name="T77" fmla="*/ 2147483646 h 321"/>
                <a:gd name="T78" fmla="*/ 2147483646 w 361"/>
                <a:gd name="T79" fmla="*/ 2147483646 h 321"/>
                <a:gd name="T80" fmla="*/ 2147483646 w 361"/>
                <a:gd name="T81" fmla="*/ 2147483646 h 321"/>
                <a:gd name="T82" fmla="*/ 2147483646 w 361"/>
                <a:gd name="T83" fmla="*/ 2147483646 h 321"/>
                <a:gd name="T84" fmla="*/ 2147483646 w 361"/>
                <a:gd name="T85" fmla="*/ 2147483646 h 321"/>
                <a:gd name="T86" fmla="*/ 2147483646 w 361"/>
                <a:gd name="T87" fmla="*/ 2147483646 h 321"/>
                <a:gd name="T88" fmla="*/ 2147483646 w 361"/>
                <a:gd name="T89" fmla="*/ 2147483646 h 321"/>
                <a:gd name="T90" fmla="*/ 2147483646 w 361"/>
                <a:gd name="T91" fmla="*/ 2147483646 h 321"/>
                <a:gd name="T92" fmla="*/ 2147483646 w 361"/>
                <a:gd name="T93" fmla="*/ 2147483646 h 321"/>
                <a:gd name="T94" fmla="*/ 2147483646 w 361"/>
                <a:gd name="T95" fmla="*/ 2147483646 h 321"/>
                <a:gd name="T96" fmla="*/ 2147483646 w 361"/>
                <a:gd name="T97" fmla="*/ 2147483646 h 321"/>
                <a:gd name="T98" fmla="*/ 2147483646 w 361"/>
                <a:gd name="T99" fmla="*/ 0 h 32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361" h="321">
                  <a:moveTo>
                    <a:pt x="168" y="0"/>
                  </a:moveTo>
                  <a:lnTo>
                    <a:pt x="152" y="0"/>
                  </a:lnTo>
                  <a:lnTo>
                    <a:pt x="120" y="48"/>
                  </a:lnTo>
                  <a:lnTo>
                    <a:pt x="96" y="56"/>
                  </a:lnTo>
                  <a:lnTo>
                    <a:pt x="96" y="40"/>
                  </a:lnTo>
                  <a:lnTo>
                    <a:pt x="80" y="40"/>
                  </a:lnTo>
                  <a:lnTo>
                    <a:pt x="64" y="56"/>
                  </a:lnTo>
                  <a:lnTo>
                    <a:pt x="32" y="40"/>
                  </a:lnTo>
                  <a:lnTo>
                    <a:pt x="24" y="32"/>
                  </a:lnTo>
                  <a:lnTo>
                    <a:pt x="8" y="24"/>
                  </a:lnTo>
                  <a:lnTo>
                    <a:pt x="8" y="40"/>
                  </a:lnTo>
                  <a:lnTo>
                    <a:pt x="0" y="48"/>
                  </a:lnTo>
                  <a:lnTo>
                    <a:pt x="32" y="56"/>
                  </a:lnTo>
                  <a:lnTo>
                    <a:pt x="40" y="80"/>
                  </a:lnTo>
                  <a:lnTo>
                    <a:pt x="56" y="80"/>
                  </a:lnTo>
                  <a:lnTo>
                    <a:pt x="80" y="112"/>
                  </a:lnTo>
                  <a:lnTo>
                    <a:pt x="104" y="104"/>
                  </a:lnTo>
                  <a:lnTo>
                    <a:pt x="104" y="144"/>
                  </a:lnTo>
                  <a:lnTo>
                    <a:pt x="136" y="184"/>
                  </a:lnTo>
                  <a:lnTo>
                    <a:pt x="152" y="184"/>
                  </a:lnTo>
                  <a:lnTo>
                    <a:pt x="160" y="168"/>
                  </a:lnTo>
                  <a:lnTo>
                    <a:pt x="184" y="192"/>
                  </a:lnTo>
                  <a:lnTo>
                    <a:pt x="168" y="208"/>
                  </a:lnTo>
                  <a:lnTo>
                    <a:pt x="160" y="200"/>
                  </a:lnTo>
                  <a:lnTo>
                    <a:pt x="144" y="192"/>
                  </a:lnTo>
                  <a:lnTo>
                    <a:pt x="144" y="224"/>
                  </a:lnTo>
                  <a:lnTo>
                    <a:pt x="136" y="240"/>
                  </a:lnTo>
                  <a:lnTo>
                    <a:pt x="160" y="272"/>
                  </a:lnTo>
                  <a:lnTo>
                    <a:pt x="160" y="296"/>
                  </a:lnTo>
                  <a:lnTo>
                    <a:pt x="200" y="296"/>
                  </a:lnTo>
                  <a:lnTo>
                    <a:pt x="216" y="312"/>
                  </a:lnTo>
                  <a:lnTo>
                    <a:pt x="240" y="304"/>
                  </a:lnTo>
                  <a:lnTo>
                    <a:pt x="272" y="320"/>
                  </a:lnTo>
                  <a:lnTo>
                    <a:pt x="296" y="296"/>
                  </a:lnTo>
                  <a:lnTo>
                    <a:pt x="320" y="256"/>
                  </a:lnTo>
                  <a:lnTo>
                    <a:pt x="288" y="240"/>
                  </a:lnTo>
                  <a:lnTo>
                    <a:pt x="320" y="232"/>
                  </a:lnTo>
                  <a:lnTo>
                    <a:pt x="328" y="240"/>
                  </a:lnTo>
                  <a:lnTo>
                    <a:pt x="360" y="232"/>
                  </a:lnTo>
                  <a:lnTo>
                    <a:pt x="360" y="224"/>
                  </a:lnTo>
                  <a:lnTo>
                    <a:pt x="320" y="200"/>
                  </a:lnTo>
                  <a:lnTo>
                    <a:pt x="320" y="184"/>
                  </a:lnTo>
                  <a:lnTo>
                    <a:pt x="304" y="176"/>
                  </a:lnTo>
                  <a:lnTo>
                    <a:pt x="288" y="168"/>
                  </a:lnTo>
                  <a:lnTo>
                    <a:pt x="272" y="128"/>
                  </a:lnTo>
                  <a:lnTo>
                    <a:pt x="232" y="64"/>
                  </a:lnTo>
                  <a:lnTo>
                    <a:pt x="232" y="40"/>
                  </a:lnTo>
                  <a:lnTo>
                    <a:pt x="192" y="32"/>
                  </a:lnTo>
                  <a:lnTo>
                    <a:pt x="176" y="24"/>
                  </a:lnTo>
                  <a:lnTo>
                    <a:pt x="168" y="0"/>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31" name="Freeform 17"/>
            <p:cNvSpPr/>
            <p:nvPr/>
          </p:nvSpPr>
          <p:spPr bwMode="gray">
            <a:xfrm>
              <a:off x="6032438" y="4575543"/>
              <a:ext cx="459183" cy="561854"/>
            </a:xfrm>
            <a:custGeom>
              <a:avLst/>
              <a:gdLst>
                <a:gd name="T0" fmla="*/ 2147483646 w 241"/>
                <a:gd name="T1" fmla="*/ 2147483646 h 297"/>
                <a:gd name="T2" fmla="*/ 2147483646 w 241"/>
                <a:gd name="T3" fmla="*/ 0 h 297"/>
                <a:gd name="T4" fmla="*/ 2147483646 w 241"/>
                <a:gd name="T5" fmla="*/ 2147483646 h 297"/>
                <a:gd name="T6" fmla="*/ 2147483646 w 241"/>
                <a:gd name="T7" fmla="*/ 2147483646 h 297"/>
                <a:gd name="T8" fmla="*/ 2147483646 w 241"/>
                <a:gd name="T9" fmla="*/ 2147483646 h 297"/>
                <a:gd name="T10" fmla="*/ 2147483646 w 241"/>
                <a:gd name="T11" fmla="*/ 2147483646 h 297"/>
                <a:gd name="T12" fmla="*/ 2147483646 w 241"/>
                <a:gd name="T13" fmla="*/ 2147483646 h 297"/>
                <a:gd name="T14" fmla="*/ 2147483646 w 241"/>
                <a:gd name="T15" fmla="*/ 2147483646 h 297"/>
                <a:gd name="T16" fmla="*/ 2147483646 w 241"/>
                <a:gd name="T17" fmla="*/ 2147483646 h 297"/>
                <a:gd name="T18" fmla="*/ 2147483646 w 241"/>
                <a:gd name="T19" fmla="*/ 2147483646 h 297"/>
                <a:gd name="T20" fmla="*/ 2147483646 w 241"/>
                <a:gd name="T21" fmla="*/ 2147483646 h 297"/>
                <a:gd name="T22" fmla="*/ 2147483646 w 241"/>
                <a:gd name="T23" fmla="*/ 2147483646 h 297"/>
                <a:gd name="T24" fmla="*/ 2147483646 w 241"/>
                <a:gd name="T25" fmla="*/ 2147483646 h 297"/>
                <a:gd name="T26" fmla="*/ 2147483646 w 241"/>
                <a:gd name="T27" fmla="*/ 2147483646 h 297"/>
                <a:gd name="T28" fmla="*/ 2147483646 w 241"/>
                <a:gd name="T29" fmla="*/ 2147483646 h 297"/>
                <a:gd name="T30" fmla="*/ 2147483646 w 241"/>
                <a:gd name="T31" fmla="*/ 2147483646 h 297"/>
                <a:gd name="T32" fmla="*/ 0 w 241"/>
                <a:gd name="T33" fmla="*/ 2147483646 h 297"/>
                <a:gd name="T34" fmla="*/ 0 w 241"/>
                <a:gd name="T35" fmla="*/ 2147483646 h 297"/>
                <a:gd name="T36" fmla="*/ 2147483646 w 241"/>
                <a:gd name="T37" fmla="*/ 2147483646 h 297"/>
                <a:gd name="T38" fmla="*/ 2147483646 w 241"/>
                <a:gd name="T39" fmla="*/ 2147483646 h 297"/>
                <a:gd name="T40" fmla="*/ 2147483646 w 241"/>
                <a:gd name="T41" fmla="*/ 2147483646 h 297"/>
                <a:gd name="T42" fmla="*/ 2147483646 w 241"/>
                <a:gd name="T43" fmla="*/ 2147483646 h 297"/>
                <a:gd name="T44" fmla="*/ 2147483646 w 241"/>
                <a:gd name="T45" fmla="*/ 2147483646 h 297"/>
                <a:gd name="T46" fmla="*/ 2147483646 w 241"/>
                <a:gd name="T47" fmla="*/ 2147483646 h 297"/>
                <a:gd name="T48" fmla="*/ 2147483646 w 241"/>
                <a:gd name="T49" fmla="*/ 2147483646 h 297"/>
                <a:gd name="T50" fmla="*/ 2147483646 w 241"/>
                <a:gd name="T51" fmla="*/ 2147483646 h 297"/>
                <a:gd name="T52" fmla="*/ 2147483646 w 241"/>
                <a:gd name="T53" fmla="*/ 2147483646 h 297"/>
                <a:gd name="T54" fmla="*/ 2147483646 w 241"/>
                <a:gd name="T55" fmla="*/ 2147483646 h 297"/>
                <a:gd name="T56" fmla="*/ 2147483646 w 241"/>
                <a:gd name="T57" fmla="*/ 2147483646 h 297"/>
                <a:gd name="T58" fmla="*/ 2147483646 w 241"/>
                <a:gd name="T59" fmla="*/ 2147483646 h 297"/>
                <a:gd name="T60" fmla="*/ 2147483646 w 241"/>
                <a:gd name="T61" fmla="*/ 2147483646 h 297"/>
                <a:gd name="T62" fmla="*/ 2147483646 w 241"/>
                <a:gd name="T63" fmla="*/ 2147483646 h 297"/>
                <a:gd name="T64" fmla="*/ 2147483646 w 241"/>
                <a:gd name="T65" fmla="*/ 2147483646 h 297"/>
                <a:gd name="T66" fmla="*/ 2147483646 w 241"/>
                <a:gd name="T67" fmla="*/ 2147483646 h 297"/>
                <a:gd name="T68" fmla="*/ 2147483646 w 241"/>
                <a:gd name="T69" fmla="*/ 2147483646 h 297"/>
                <a:gd name="T70" fmla="*/ 2147483646 w 241"/>
                <a:gd name="T71" fmla="*/ 2147483646 h 297"/>
                <a:gd name="T72" fmla="*/ 2147483646 w 241"/>
                <a:gd name="T73" fmla="*/ 2147483646 h 297"/>
                <a:gd name="T74" fmla="*/ 2147483646 w 241"/>
                <a:gd name="T75" fmla="*/ 2147483646 h 297"/>
                <a:gd name="T76" fmla="*/ 2147483646 w 241"/>
                <a:gd name="T77" fmla="*/ 2147483646 h 297"/>
                <a:gd name="T78" fmla="*/ 2147483646 w 241"/>
                <a:gd name="T79" fmla="*/ 2147483646 h 297"/>
                <a:gd name="T80" fmla="*/ 2147483646 w 241"/>
                <a:gd name="T81" fmla="*/ 2147483646 h 297"/>
                <a:gd name="T82" fmla="*/ 2147483646 w 241"/>
                <a:gd name="T83" fmla="*/ 2147483646 h 297"/>
                <a:gd name="T84" fmla="*/ 2147483646 w 241"/>
                <a:gd name="T85" fmla="*/ 2147483646 h 297"/>
                <a:gd name="T86" fmla="*/ 2147483646 w 241"/>
                <a:gd name="T87" fmla="*/ 2147483646 h 297"/>
                <a:gd name="T88" fmla="*/ 2147483646 w 241"/>
                <a:gd name="T89" fmla="*/ 2147483646 h 297"/>
                <a:gd name="T90" fmla="*/ 2147483646 w 241"/>
                <a:gd name="T91" fmla="*/ 2147483646 h 297"/>
                <a:gd name="T92" fmla="*/ 2147483646 w 241"/>
                <a:gd name="T93" fmla="*/ 2147483646 h 297"/>
                <a:gd name="T94" fmla="*/ 2147483646 w 241"/>
                <a:gd name="T95" fmla="*/ 2147483646 h 297"/>
                <a:gd name="T96" fmla="*/ 2147483646 w 241"/>
                <a:gd name="T97" fmla="*/ 2147483646 h 297"/>
                <a:gd name="T98" fmla="*/ 2147483646 w 241"/>
                <a:gd name="T99" fmla="*/ 2147483646 h 297"/>
                <a:gd name="T100" fmla="*/ 2147483646 w 241"/>
                <a:gd name="T101" fmla="*/ 2147483646 h 297"/>
                <a:gd name="T102" fmla="*/ 2147483646 w 241"/>
                <a:gd name="T103" fmla="*/ 2147483646 h 297"/>
                <a:gd name="T104" fmla="*/ 2147483646 w 241"/>
                <a:gd name="T105" fmla="*/ 2147483646 h 297"/>
                <a:gd name="T106" fmla="*/ 2147483646 w 241"/>
                <a:gd name="T107" fmla="*/ 2147483646 h 297"/>
                <a:gd name="T108" fmla="*/ 2147483646 w 241"/>
                <a:gd name="T109" fmla="*/ 2147483646 h 297"/>
                <a:gd name="T110" fmla="*/ 2147483646 w 241"/>
                <a:gd name="T111" fmla="*/ 2147483646 h 297"/>
                <a:gd name="T112" fmla="*/ 2147483646 w 241"/>
                <a:gd name="T113" fmla="*/ 2147483646 h 297"/>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41" h="297">
                  <a:moveTo>
                    <a:pt x="184" y="16"/>
                  </a:moveTo>
                  <a:lnTo>
                    <a:pt x="160" y="0"/>
                  </a:lnTo>
                  <a:lnTo>
                    <a:pt x="136" y="24"/>
                  </a:lnTo>
                  <a:lnTo>
                    <a:pt x="104" y="8"/>
                  </a:lnTo>
                  <a:lnTo>
                    <a:pt x="80" y="16"/>
                  </a:lnTo>
                  <a:lnTo>
                    <a:pt x="72" y="32"/>
                  </a:lnTo>
                  <a:lnTo>
                    <a:pt x="64" y="48"/>
                  </a:lnTo>
                  <a:lnTo>
                    <a:pt x="72" y="72"/>
                  </a:lnTo>
                  <a:lnTo>
                    <a:pt x="56" y="72"/>
                  </a:lnTo>
                  <a:lnTo>
                    <a:pt x="48" y="64"/>
                  </a:lnTo>
                  <a:lnTo>
                    <a:pt x="40" y="64"/>
                  </a:lnTo>
                  <a:lnTo>
                    <a:pt x="40" y="80"/>
                  </a:lnTo>
                  <a:lnTo>
                    <a:pt x="40" y="96"/>
                  </a:lnTo>
                  <a:lnTo>
                    <a:pt x="40" y="112"/>
                  </a:lnTo>
                  <a:lnTo>
                    <a:pt x="8" y="136"/>
                  </a:lnTo>
                  <a:lnTo>
                    <a:pt x="0" y="144"/>
                  </a:lnTo>
                  <a:lnTo>
                    <a:pt x="0" y="176"/>
                  </a:lnTo>
                  <a:lnTo>
                    <a:pt x="24" y="192"/>
                  </a:lnTo>
                  <a:lnTo>
                    <a:pt x="24" y="232"/>
                  </a:lnTo>
                  <a:lnTo>
                    <a:pt x="48" y="232"/>
                  </a:lnTo>
                  <a:lnTo>
                    <a:pt x="48" y="248"/>
                  </a:lnTo>
                  <a:lnTo>
                    <a:pt x="56" y="264"/>
                  </a:lnTo>
                  <a:lnTo>
                    <a:pt x="64" y="288"/>
                  </a:lnTo>
                  <a:lnTo>
                    <a:pt x="88" y="288"/>
                  </a:lnTo>
                  <a:lnTo>
                    <a:pt x="104" y="264"/>
                  </a:lnTo>
                  <a:lnTo>
                    <a:pt x="112" y="264"/>
                  </a:lnTo>
                  <a:lnTo>
                    <a:pt x="112" y="280"/>
                  </a:lnTo>
                  <a:lnTo>
                    <a:pt x="120" y="288"/>
                  </a:lnTo>
                  <a:lnTo>
                    <a:pt x="136" y="288"/>
                  </a:lnTo>
                  <a:lnTo>
                    <a:pt x="136" y="280"/>
                  </a:lnTo>
                  <a:lnTo>
                    <a:pt x="152" y="280"/>
                  </a:lnTo>
                  <a:lnTo>
                    <a:pt x="152" y="288"/>
                  </a:lnTo>
                  <a:lnTo>
                    <a:pt x="160" y="296"/>
                  </a:lnTo>
                  <a:lnTo>
                    <a:pt x="176" y="288"/>
                  </a:lnTo>
                  <a:lnTo>
                    <a:pt x="184" y="256"/>
                  </a:lnTo>
                  <a:lnTo>
                    <a:pt x="184" y="224"/>
                  </a:lnTo>
                  <a:lnTo>
                    <a:pt x="200" y="224"/>
                  </a:lnTo>
                  <a:lnTo>
                    <a:pt x="200" y="216"/>
                  </a:lnTo>
                  <a:lnTo>
                    <a:pt x="200" y="200"/>
                  </a:lnTo>
                  <a:lnTo>
                    <a:pt x="216" y="216"/>
                  </a:lnTo>
                  <a:lnTo>
                    <a:pt x="232" y="192"/>
                  </a:lnTo>
                  <a:lnTo>
                    <a:pt x="216" y="176"/>
                  </a:lnTo>
                  <a:lnTo>
                    <a:pt x="216" y="168"/>
                  </a:lnTo>
                  <a:lnTo>
                    <a:pt x="232" y="160"/>
                  </a:lnTo>
                  <a:lnTo>
                    <a:pt x="224" y="136"/>
                  </a:lnTo>
                  <a:lnTo>
                    <a:pt x="216" y="128"/>
                  </a:lnTo>
                  <a:lnTo>
                    <a:pt x="240" y="136"/>
                  </a:lnTo>
                  <a:lnTo>
                    <a:pt x="240" y="104"/>
                  </a:lnTo>
                  <a:lnTo>
                    <a:pt x="216" y="120"/>
                  </a:lnTo>
                  <a:lnTo>
                    <a:pt x="240" y="80"/>
                  </a:lnTo>
                  <a:lnTo>
                    <a:pt x="200" y="56"/>
                  </a:lnTo>
                  <a:lnTo>
                    <a:pt x="176" y="56"/>
                  </a:lnTo>
                  <a:lnTo>
                    <a:pt x="160" y="72"/>
                  </a:lnTo>
                  <a:lnTo>
                    <a:pt x="152" y="48"/>
                  </a:lnTo>
                  <a:lnTo>
                    <a:pt x="160" y="40"/>
                  </a:lnTo>
                  <a:lnTo>
                    <a:pt x="184" y="16"/>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32" name="Freeform 37"/>
            <p:cNvSpPr/>
            <p:nvPr/>
          </p:nvSpPr>
          <p:spPr bwMode="invGray">
            <a:xfrm>
              <a:off x="6324213" y="5349159"/>
              <a:ext cx="243939" cy="488419"/>
            </a:xfrm>
            <a:custGeom>
              <a:avLst/>
              <a:gdLst>
                <a:gd name="T0" fmla="*/ 2147483646 w 129"/>
                <a:gd name="T1" fmla="*/ 2147483646 h 257"/>
                <a:gd name="T2" fmla="*/ 2147483646 w 129"/>
                <a:gd name="T3" fmla="*/ 2147483646 h 257"/>
                <a:gd name="T4" fmla="*/ 2147483646 w 129"/>
                <a:gd name="T5" fmla="*/ 2147483646 h 257"/>
                <a:gd name="T6" fmla="*/ 2147483646 w 129"/>
                <a:gd name="T7" fmla="*/ 2147483646 h 257"/>
                <a:gd name="T8" fmla="*/ 2147483646 w 129"/>
                <a:gd name="T9" fmla="*/ 2147483646 h 257"/>
                <a:gd name="T10" fmla="*/ 2147483646 w 129"/>
                <a:gd name="T11" fmla="*/ 2147483646 h 257"/>
                <a:gd name="T12" fmla="*/ 2147483646 w 129"/>
                <a:gd name="T13" fmla="*/ 2147483646 h 257"/>
                <a:gd name="T14" fmla="*/ 2147483646 w 129"/>
                <a:gd name="T15" fmla="*/ 2147483646 h 257"/>
                <a:gd name="T16" fmla="*/ 2147483646 w 129"/>
                <a:gd name="T17" fmla="*/ 2147483646 h 257"/>
                <a:gd name="T18" fmla="*/ 2147483646 w 129"/>
                <a:gd name="T19" fmla="*/ 0 h 257"/>
                <a:gd name="T20" fmla="*/ 2147483646 w 129"/>
                <a:gd name="T21" fmla="*/ 2147483646 h 257"/>
                <a:gd name="T22" fmla="*/ 2147483646 w 129"/>
                <a:gd name="T23" fmla="*/ 2147483646 h 257"/>
                <a:gd name="T24" fmla="*/ 2147483646 w 129"/>
                <a:gd name="T25" fmla="*/ 2147483646 h 257"/>
                <a:gd name="T26" fmla="*/ 2147483646 w 129"/>
                <a:gd name="T27" fmla="*/ 2147483646 h 257"/>
                <a:gd name="T28" fmla="*/ 2147483646 w 129"/>
                <a:gd name="T29" fmla="*/ 2147483646 h 257"/>
                <a:gd name="T30" fmla="*/ 0 w 129"/>
                <a:gd name="T31" fmla="*/ 2147483646 h 257"/>
                <a:gd name="T32" fmla="*/ 2147483646 w 129"/>
                <a:gd name="T33" fmla="*/ 2147483646 h 257"/>
                <a:gd name="T34" fmla="*/ 2147483646 w 129"/>
                <a:gd name="T35" fmla="*/ 2147483646 h 257"/>
                <a:gd name="T36" fmla="*/ 2147483646 w 129"/>
                <a:gd name="T37" fmla="*/ 2147483646 h 25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29" h="257">
                  <a:moveTo>
                    <a:pt x="24" y="232"/>
                  </a:moveTo>
                  <a:lnTo>
                    <a:pt x="32" y="248"/>
                  </a:lnTo>
                  <a:lnTo>
                    <a:pt x="56" y="256"/>
                  </a:lnTo>
                  <a:lnTo>
                    <a:pt x="64" y="224"/>
                  </a:lnTo>
                  <a:lnTo>
                    <a:pt x="104" y="184"/>
                  </a:lnTo>
                  <a:lnTo>
                    <a:pt x="104" y="128"/>
                  </a:lnTo>
                  <a:lnTo>
                    <a:pt x="120" y="96"/>
                  </a:lnTo>
                  <a:lnTo>
                    <a:pt x="128" y="72"/>
                  </a:lnTo>
                  <a:lnTo>
                    <a:pt x="112" y="56"/>
                  </a:lnTo>
                  <a:lnTo>
                    <a:pt x="104" y="0"/>
                  </a:lnTo>
                  <a:lnTo>
                    <a:pt x="64" y="24"/>
                  </a:lnTo>
                  <a:lnTo>
                    <a:pt x="48" y="24"/>
                  </a:lnTo>
                  <a:lnTo>
                    <a:pt x="56" y="40"/>
                  </a:lnTo>
                  <a:lnTo>
                    <a:pt x="24" y="72"/>
                  </a:lnTo>
                  <a:lnTo>
                    <a:pt x="24" y="112"/>
                  </a:lnTo>
                  <a:lnTo>
                    <a:pt x="0" y="136"/>
                  </a:lnTo>
                  <a:lnTo>
                    <a:pt x="8" y="168"/>
                  </a:lnTo>
                  <a:lnTo>
                    <a:pt x="16" y="224"/>
                  </a:lnTo>
                  <a:lnTo>
                    <a:pt x="24" y="232"/>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33" name="Freeform 13"/>
            <p:cNvSpPr/>
            <p:nvPr/>
          </p:nvSpPr>
          <p:spPr bwMode="gray">
            <a:xfrm>
              <a:off x="5755018" y="3304970"/>
              <a:ext cx="65370" cy="76850"/>
            </a:xfrm>
            <a:custGeom>
              <a:avLst/>
              <a:gdLst>
                <a:gd name="T0" fmla="*/ 2147483646 w 33"/>
                <a:gd name="T1" fmla="*/ 2147483646 h 41"/>
                <a:gd name="T2" fmla="*/ 2147483646 w 33"/>
                <a:gd name="T3" fmla="*/ 2147483646 h 41"/>
                <a:gd name="T4" fmla="*/ 2147483646 w 33"/>
                <a:gd name="T5" fmla="*/ 2147483646 h 41"/>
                <a:gd name="T6" fmla="*/ 0 w 33"/>
                <a:gd name="T7" fmla="*/ 0 h 41"/>
                <a:gd name="T8" fmla="*/ 2147483646 w 33"/>
                <a:gd name="T9" fmla="*/ 2147483646 h 41"/>
                <a:gd name="T10" fmla="*/ 2147483646 w 33"/>
                <a:gd name="T11" fmla="*/ 2147483646 h 4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3" h="41">
                  <a:moveTo>
                    <a:pt x="32" y="40"/>
                  </a:moveTo>
                  <a:lnTo>
                    <a:pt x="8" y="40"/>
                  </a:lnTo>
                  <a:lnTo>
                    <a:pt x="8" y="24"/>
                  </a:lnTo>
                  <a:lnTo>
                    <a:pt x="0" y="0"/>
                  </a:lnTo>
                  <a:lnTo>
                    <a:pt x="24" y="8"/>
                  </a:lnTo>
                  <a:lnTo>
                    <a:pt x="32" y="40"/>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34" name="Freeform 11"/>
            <p:cNvSpPr/>
            <p:nvPr/>
          </p:nvSpPr>
          <p:spPr bwMode="gray">
            <a:xfrm>
              <a:off x="5616311" y="3170055"/>
              <a:ext cx="216836" cy="242502"/>
            </a:xfrm>
            <a:custGeom>
              <a:avLst/>
              <a:gdLst>
                <a:gd name="T0" fmla="*/ 2147483646 w 113"/>
                <a:gd name="T1" fmla="*/ 2147483646 h 129"/>
                <a:gd name="T2" fmla="*/ 2147483646 w 113"/>
                <a:gd name="T3" fmla="*/ 2147483646 h 129"/>
                <a:gd name="T4" fmla="*/ 2147483646 w 113"/>
                <a:gd name="T5" fmla="*/ 2147483646 h 129"/>
                <a:gd name="T6" fmla="*/ 2147483646 w 113"/>
                <a:gd name="T7" fmla="*/ 2147483646 h 129"/>
                <a:gd name="T8" fmla="*/ 2147483646 w 113"/>
                <a:gd name="T9" fmla="*/ 0 h 129"/>
                <a:gd name="T10" fmla="*/ 2147483646 w 113"/>
                <a:gd name="T11" fmla="*/ 0 h 129"/>
                <a:gd name="T12" fmla="*/ 2147483646 w 113"/>
                <a:gd name="T13" fmla="*/ 2147483646 h 129"/>
                <a:gd name="T14" fmla="*/ 2147483646 w 113"/>
                <a:gd name="T15" fmla="*/ 2147483646 h 129"/>
                <a:gd name="T16" fmla="*/ 0 w 113"/>
                <a:gd name="T17" fmla="*/ 2147483646 h 129"/>
                <a:gd name="T18" fmla="*/ 0 w 113"/>
                <a:gd name="T19" fmla="*/ 2147483646 h 129"/>
                <a:gd name="T20" fmla="*/ 2147483646 w 113"/>
                <a:gd name="T21" fmla="*/ 2147483646 h 129"/>
                <a:gd name="T22" fmla="*/ 2147483646 w 113"/>
                <a:gd name="T23" fmla="*/ 2147483646 h 129"/>
                <a:gd name="T24" fmla="*/ 2147483646 w 113"/>
                <a:gd name="T25" fmla="*/ 2147483646 h 129"/>
                <a:gd name="T26" fmla="*/ 2147483646 w 113"/>
                <a:gd name="T27" fmla="*/ 2147483646 h 129"/>
                <a:gd name="T28" fmla="*/ 2147483646 w 113"/>
                <a:gd name="T29" fmla="*/ 2147483646 h 129"/>
                <a:gd name="T30" fmla="*/ 2147483646 w 113"/>
                <a:gd name="T31" fmla="*/ 2147483646 h 129"/>
                <a:gd name="T32" fmla="*/ 2147483646 w 113"/>
                <a:gd name="T33" fmla="*/ 2147483646 h 12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13" h="129">
                  <a:moveTo>
                    <a:pt x="112" y="64"/>
                  </a:moveTo>
                  <a:lnTo>
                    <a:pt x="96" y="40"/>
                  </a:lnTo>
                  <a:lnTo>
                    <a:pt x="112" y="16"/>
                  </a:lnTo>
                  <a:lnTo>
                    <a:pt x="80" y="16"/>
                  </a:lnTo>
                  <a:lnTo>
                    <a:pt x="72" y="0"/>
                  </a:lnTo>
                  <a:lnTo>
                    <a:pt x="56" y="0"/>
                  </a:lnTo>
                  <a:lnTo>
                    <a:pt x="48" y="32"/>
                  </a:lnTo>
                  <a:lnTo>
                    <a:pt x="32" y="32"/>
                  </a:lnTo>
                  <a:lnTo>
                    <a:pt x="0" y="88"/>
                  </a:lnTo>
                  <a:lnTo>
                    <a:pt x="0" y="120"/>
                  </a:lnTo>
                  <a:lnTo>
                    <a:pt x="32" y="120"/>
                  </a:lnTo>
                  <a:lnTo>
                    <a:pt x="48" y="128"/>
                  </a:lnTo>
                  <a:lnTo>
                    <a:pt x="80" y="112"/>
                  </a:lnTo>
                  <a:lnTo>
                    <a:pt x="80" y="96"/>
                  </a:lnTo>
                  <a:lnTo>
                    <a:pt x="72" y="80"/>
                  </a:lnTo>
                  <a:lnTo>
                    <a:pt x="96" y="80"/>
                  </a:lnTo>
                  <a:lnTo>
                    <a:pt x="112" y="64"/>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35" name="Freeform 12"/>
            <p:cNvSpPr/>
            <p:nvPr/>
          </p:nvSpPr>
          <p:spPr bwMode="gray">
            <a:xfrm>
              <a:off x="5755019" y="3289597"/>
              <a:ext cx="170600" cy="228839"/>
            </a:xfrm>
            <a:custGeom>
              <a:avLst/>
              <a:gdLst>
                <a:gd name="T0" fmla="*/ 2147483646 w 89"/>
                <a:gd name="T1" fmla="*/ 2147483646 h 121"/>
                <a:gd name="T2" fmla="*/ 2147483646 w 89"/>
                <a:gd name="T3" fmla="*/ 2147483646 h 121"/>
                <a:gd name="T4" fmla="*/ 2147483646 w 89"/>
                <a:gd name="T5" fmla="*/ 2147483646 h 121"/>
                <a:gd name="T6" fmla="*/ 2147483646 w 89"/>
                <a:gd name="T7" fmla="*/ 2147483646 h 121"/>
                <a:gd name="T8" fmla="*/ 2147483646 w 89"/>
                <a:gd name="T9" fmla="*/ 0 h 121"/>
                <a:gd name="T10" fmla="*/ 2147483646 w 89"/>
                <a:gd name="T11" fmla="*/ 2147483646 h 121"/>
                <a:gd name="T12" fmla="*/ 2147483646 w 89"/>
                <a:gd name="T13" fmla="*/ 2147483646 h 121"/>
                <a:gd name="T14" fmla="*/ 2147483646 w 89"/>
                <a:gd name="T15" fmla="*/ 2147483646 h 121"/>
                <a:gd name="T16" fmla="*/ 0 w 89"/>
                <a:gd name="T17" fmla="*/ 2147483646 h 121"/>
                <a:gd name="T18" fmla="*/ 2147483646 w 89"/>
                <a:gd name="T19" fmla="*/ 2147483646 h 121"/>
                <a:gd name="T20" fmla="*/ 2147483646 w 89"/>
                <a:gd name="T21" fmla="*/ 2147483646 h 121"/>
                <a:gd name="T22" fmla="*/ 2147483646 w 89"/>
                <a:gd name="T23" fmla="*/ 2147483646 h 121"/>
                <a:gd name="T24" fmla="*/ 2147483646 w 89"/>
                <a:gd name="T25" fmla="*/ 2147483646 h 12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121">
                  <a:moveTo>
                    <a:pt x="88" y="80"/>
                  </a:moveTo>
                  <a:lnTo>
                    <a:pt x="80" y="56"/>
                  </a:lnTo>
                  <a:lnTo>
                    <a:pt x="56" y="40"/>
                  </a:lnTo>
                  <a:lnTo>
                    <a:pt x="48" y="8"/>
                  </a:lnTo>
                  <a:lnTo>
                    <a:pt x="32" y="0"/>
                  </a:lnTo>
                  <a:lnTo>
                    <a:pt x="24" y="8"/>
                  </a:lnTo>
                  <a:lnTo>
                    <a:pt x="32" y="48"/>
                  </a:lnTo>
                  <a:lnTo>
                    <a:pt x="8" y="48"/>
                  </a:lnTo>
                  <a:lnTo>
                    <a:pt x="0" y="112"/>
                  </a:lnTo>
                  <a:lnTo>
                    <a:pt x="16" y="120"/>
                  </a:lnTo>
                  <a:lnTo>
                    <a:pt x="56" y="112"/>
                  </a:lnTo>
                  <a:lnTo>
                    <a:pt x="56" y="80"/>
                  </a:lnTo>
                  <a:lnTo>
                    <a:pt x="88" y="80"/>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sp>
          <p:nvSpPr>
            <p:cNvPr id="36" name="Freeform 16"/>
            <p:cNvSpPr/>
            <p:nvPr/>
          </p:nvSpPr>
          <p:spPr bwMode="invGray">
            <a:xfrm>
              <a:off x="6338552" y="4502101"/>
              <a:ext cx="122767" cy="104175"/>
            </a:xfrm>
            <a:custGeom>
              <a:avLst/>
              <a:gdLst>
                <a:gd name="T0" fmla="*/ 2147483646 w 65"/>
                <a:gd name="T1" fmla="*/ 0 h 57"/>
                <a:gd name="T2" fmla="*/ 0 w 65"/>
                <a:gd name="T3" fmla="*/ 2147483646 h 57"/>
                <a:gd name="T4" fmla="*/ 2147483646 w 65"/>
                <a:gd name="T5" fmla="*/ 2147483646 h 57"/>
                <a:gd name="T6" fmla="*/ 2147483646 w 65"/>
                <a:gd name="T7" fmla="*/ 2147483646 h 57"/>
                <a:gd name="T8" fmla="*/ 2147483646 w 65"/>
                <a:gd name="T9" fmla="*/ 2147483646 h 57"/>
                <a:gd name="T10" fmla="*/ 2147483646 w 65"/>
                <a:gd name="T11" fmla="*/ 0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5" h="57">
                  <a:moveTo>
                    <a:pt x="24" y="0"/>
                  </a:moveTo>
                  <a:lnTo>
                    <a:pt x="0" y="40"/>
                  </a:lnTo>
                  <a:lnTo>
                    <a:pt x="24" y="56"/>
                  </a:lnTo>
                  <a:lnTo>
                    <a:pt x="64" y="40"/>
                  </a:lnTo>
                  <a:lnTo>
                    <a:pt x="64" y="24"/>
                  </a:lnTo>
                  <a:lnTo>
                    <a:pt x="24" y="0"/>
                  </a:lnTo>
                </a:path>
              </a:pathLst>
            </a:custGeom>
            <a:grpFill/>
            <a:ln w="12700" cap="rnd" cmpd="sng">
              <a:solidFill>
                <a:schemeClr val="bg1"/>
              </a:solidFill>
              <a:prstDash val="solid"/>
              <a:round/>
            </a:ln>
            <a:effectLst/>
          </p:spPr>
          <p:txBody>
            <a:bodyPr/>
            <a:lstStyle/>
            <a:p>
              <a:endParaRPr lang="zh-CN" altLang="en-US" sz="1100">
                <a:solidFill>
                  <a:prstClr val="black"/>
                </a:solidFill>
              </a:endParaRPr>
            </a:p>
          </p:txBody>
        </p:sp>
      </p:grpSp>
      <p:grpSp>
        <p:nvGrpSpPr>
          <p:cNvPr id="37" name="组合 36"/>
          <p:cNvGrpSpPr/>
          <p:nvPr/>
        </p:nvGrpSpPr>
        <p:grpSpPr>
          <a:xfrm>
            <a:off x="5058896" y="1179983"/>
            <a:ext cx="2396278" cy="975127"/>
            <a:chOff x="1792403" y="1328896"/>
            <a:chExt cx="2844129" cy="1157293"/>
          </a:xfrm>
        </p:grpSpPr>
        <p:sp>
          <p:nvSpPr>
            <p:cNvPr id="38" name="矩形标注 37"/>
            <p:cNvSpPr/>
            <p:nvPr/>
          </p:nvSpPr>
          <p:spPr>
            <a:xfrm>
              <a:off x="1792403" y="1331480"/>
              <a:ext cx="2834910" cy="1154709"/>
            </a:xfrm>
            <a:prstGeom prst="wedgeRectCallout">
              <a:avLst>
                <a:gd name="adj1" fmla="val -38378"/>
                <a:gd name="adj2" fmla="val 63821"/>
              </a:avLst>
            </a:prstGeom>
            <a:solidFill>
              <a:schemeClr val="bg1"/>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文本框 479"/>
            <p:cNvSpPr txBox="1"/>
            <p:nvPr/>
          </p:nvSpPr>
          <p:spPr>
            <a:xfrm>
              <a:off x="1798591" y="1328896"/>
              <a:ext cx="2401934" cy="328746"/>
            </a:xfrm>
            <a:prstGeom prst="rect">
              <a:avLst/>
            </a:prstGeom>
            <a:noFill/>
          </p:spPr>
          <p:txBody>
            <a:bodyPr wrap="square" rtlCol="0">
              <a:spAutoFit/>
            </a:bodyPr>
            <a:lstStyle/>
            <a:p>
              <a:r>
                <a:rPr lang="zh-CN" altLang="en-US" sz="1200" b="1" dirty="0" smtClean="0">
                  <a:latin typeface="Arial" panose="020B0604020202020204" pitchFamily="34" charset="0"/>
                  <a:ea typeface="微软雅黑" panose="020B0503020204020204" pitchFamily="34" charset="-122"/>
                  <a:sym typeface="Arial" panose="020B0604020202020204" pitchFamily="34" charset="0"/>
                </a:rPr>
                <a:t>清华大学</a:t>
              </a:r>
              <a:endParaRPr lang="zh-CN" altLang="en-US" sz="1200" b="1" dirty="0">
                <a:latin typeface="Arial" panose="020B0604020202020204" pitchFamily="34" charset="0"/>
                <a:ea typeface="微软雅黑" panose="020B0503020204020204" pitchFamily="34" charset="-122"/>
                <a:sym typeface="Arial" panose="020B0604020202020204" pitchFamily="34" charset="0"/>
              </a:endParaRPr>
            </a:p>
          </p:txBody>
        </p:sp>
        <p:sp>
          <p:nvSpPr>
            <p:cNvPr id="40" name="文本框 480"/>
            <p:cNvSpPr txBox="1"/>
            <p:nvPr/>
          </p:nvSpPr>
          <p:spPr>
            <a:xfrm>
              <a:off x="1798591" y="1651678"/>
              <a:ext cx="2837941" cy="712282"/>
            </a:xfrm>
            <a:prstGeom prst="rect">
              <a:avLst/>
            </a:prstGeom>
            <a:noFill/>
          </p:spPr>
          <p:txBody>
            <a:bodyPr wrap="square" rtlCol="0">
              <a:spAutoFit/>
            </a:bodyPr>
            <a:lstStyle/>
            <a:p>
              <a:r>
                <a:rPr lang="en-US" altLang="zh-CN" sz="1100" dirty="0" smtClean="0">
                  <a:latin typeface="Arial" panose="020B0604020202020204" pitchFamily="34" charset="0"/>
                  <a:ea typeface="微软雅黑" panose="020B0503020204020204" pitchFamily="34" charset="-122"/>
                  <a:sym typeface="Arial" panose="020B0604020202020204" pitchFamily="34" charset="0"/>
                </a:rPr>
                <a:t>2003</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年</a:t>
              </a:r>
              <a:r>
                <a:rPr lang="en-US" altLang="zh-CN" sz="1100" dirty="0" smtClean="0">
                  <a:latin typeface="Arial" panose="020B0604020202020204" pitchFamily="34" charset="0"/>
                  <a:ea typeface="微软雅黑" panose="020B0503020204020204" pitchFamily="34" charset="-122"/>
                  <a:sym typeface="Arial" panose="020B0604020202020204" pitchFamily="34" charset="0"/>
                </a:rPr>
                <a:t>XXX</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出版</a:t>
              </a:r>
              <a:r>
                <a:rPr lang="en-US" altLang="zh-CN" sz="1100" dirty="0">
                  <a:latin typeface="Arial" panose="020B0604020202020204" pitchFamily="34" charset="0"/>
                  <a:ea typeface="微软雅黑" panose="020B0503020204020204" pitchFamily="34" charset="-122"/>
                  <a:sym typeface="Arial" panose="020B0604020202020204" pitchFamily="34" charset="0"/>
                </a:rPr>
                <a:t>《</a:t>
              </a:r>
              <a:r>
                <a:rPr lang="zh-CN" altLang="en-US" sz="1100" dirty="0">
                  <a:latin typeface="Arial" panose="020B0604020202020204" pitchFamily="34" charset="0"/>
                  <a:ea typeface="微软雅黑" panose="020B0503020204020204" pitchFamily="34" charset="-122"/>
                  <a:sym typeface="Arial" panose="020B0604020202020204" pitchFamily="34" charset="0"/>
                </a:rPr>
                <a:t>多孔固体结构与性能</a:t>
              </a:r>
              <a:r>
                <a:rPr lang="en-US" altLang="zh-CN" sz="1100" dirty="0">
                  <a:latin typeface="Arial" panose="020B0604020202020204" pitchFamily="34" charset="0"/>
                  <a:ea typeface="微软雅黑" panose="020B0503020204020204" pitchFamily="34" charset="-122"/>
                  <a:sym typeface="Arial" panose="020B0604020202020204" pitchFamily="34" charset="0"/>
                </a:rPr>
                <a:t>》</a:t>
              </a:r>
              <a:r>
                <a:rPr lang="zh-CN" altLang="en-US" sz="1100" dirty="0">
                  <a:latin typeface="Arial" panose="020B0604020202020204" pitchFamily="34" charset="0"/>
                  <a:ea typeface="微软雅黑" panose="020B0503020204020204" pitchFamily="34" charset="-122"/>
                  <a:sym typeface="Arial" panose="020B0604020202020204" pitchFamily="34" charset="0"/>
                </a:rPr>
                <a:t>、</a:t>
              </a:r>
              <a:r>
                <a:rPr lang="en-US" altLang="zh-CN" sz="1100" dirty="0">
                  <a:latin typeface="Arial" panose="020B0604020202020204" pitchFamily="34" charset="0"/>
                  <a:ea typeface="微软雅黑" panose="020B0503020204020204" pitchFamily="34" charset="-122"/>
                  <a:sym typeface="Arial" panose="020B0604020202020204" pitchFamily="34" charset="0"/>
                </a:rPr>
                <a:t>2013</a:t>
              </a:r>
              <a:r>
                <a:rPr lang="zh-CN" altLang="en-US" sz="1100" dirty="0">
                  <a:latin typeface="Arial" panose="020B0604020202020204" pitchFamily="34" charset="0"/>
                  <a:ea typeface="微软雅黑" panose="020B0503020204020204" pitchFamily="34" charset="-122"/>
                  <a:sym typeface="Arial" panose="020B0604020202020204" pitchFamily="34" charset="0"/>
                </a:rPr>
                <a:t>年出版</a:t>
              </a:r>
              <a:r>
                <a:rPr lang="en-US" altLang="zh-CN" sz="1100" dirty="0">
                  <a:latin typeface="Arial" panose="020B0604020202020204" pitchFamily="34" charset="0"/>
                  <a:ea typeface="微软雅黑" panose="020B0503020204020204" pitchFamily="34" charset="-122"/>
                  <a:sym typeface="Arial" panose="020B0604020202020204" pitchFamily="34" charset="0"/>
                </a:rPr>
                <a:t>《</a:t>
              </a:r>
              <a:r>
                <a:rPr lang="zh-CN" altLang="en-US" sz="1100" dirty="0">
                  <a:latin typeface="Arial" panose="020B0604020202020204" pitchFamily="34" charset="0"/>
                  <a:ea typeface="微软雅黑" panose="020B0503020204020204" pitchFamily="34" charset="-122"/>
                  <a:sym typeface="Arial" panose="020B0604020202020204" pitchFamily="34" charset="0"/>
                </a:rPr>
                <a:t>多孔固体材料</a:t>
              </a:r>
              <a:r>
                <a:rPr lang="en-US" altLang="zh-CN" sz="1100" dirty="0">
                  <a:latin typeface="Arial" panose="020B0604020202020204" pitchFamily="34" charset="0"/>
                  <a:ea typeface="微软雅黑" panose="020B0503020204020204" pitchFamily="34" charset="-122"/>
                  <a:sym typeface="Arial" panose="020B0604020202020204" pitchFamily="34" charset="0"/>
                </a:rPr>
                <a:t>》</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1" name="组合 40"/>
          <p:cNvGrpSpPr/>
          <p:nvPr/>
        </p:nvGrpSpPr>
        <p:grpSpPr>
          <a:xfrm>
            <a:off x="2407407" y="3880105"/>
            <a:ext cx="2396278" cy="995901"/>
            <a:chOff x="1792403" y="1328896"/>
            <a:chExt cx="2844129" cy="1181948"/>
          </a:xfrm>
        </p:grpSpPr>
        <p:sp>
          <p:nvSpPr>
            <p:cNvPr id="42" name="矩形标注 41"/>
            <p:cNvSpPr/>
            <p:nvPr/>
          </p:nvSpPr>
          <p:spPr>
            <a:xfrm flipV="1">
              <a:off x="1792403" y="1331479"/>
              <a:ext cx="2834910" cy="1179365"/>
            </a:xfrm>
            <a:prstGeom prst="wedgeRectCallout">
              <a:avLst>
                <a:gd name="adj1" fmla="val 43682"/>
                <a:gd name="adj2" fmla="val 60813"/>
              </a:avLst>
            </a:prstGeom>
            <a:solidFill>
              <a:schemeClr val="bg1"/>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3" name="文本框 483"/>
            <p:cNvSpPr txBox="1"/>
            <p:nvPr/>
          </p:nvSpPr>
          <p:spPr>
            <a:xfrm>
              <a:off x="1798591" y="1328896"/>
              <a:ext cx="2401934" cy="328746"/>
            </a:xfrm>
            <a:prstGeom prst="rect">
              <a:avLst/>
            </a:prstGeom>
            <a:noFill/>
          </p:spPr>
          <p:txBody>
            <a:bodyPr wrap="square" rtlCol="0">
              <a:spAutoFit/>
            </a:bodyPr>
            <a:lstStyle/>
            <a:p>
              <a:r>
                <a:rPr lang="zh-CN" altLang="en-US" sz="1200" b="1" dirty="0" smtClean="0">
                  <a:latin typeface="Arial" panose="020B0604020202020204" pitchFamily="34" charset="0"/>
                  <a:ea typeface="微软雅黑" panose="020B0503020204020204" pitchFamily="34" charset="-122"/>
                  <a:sym typeface="Arial" panose="020B0604020202020204" pitchFamily="34" charset="0"/>
                </a:rPr>
                <a:t>中国科学技术大学</a:t>
              </a:r>
              <a:endParaRPr lang="zh-CN" altLang="en-US" sz="1200" b="1" dirty="0">
                <a:latin typeface="Arial" panose="020B0604020202020204" pitchFamily="34" charset="0"/>
                <a:ea typeface="微软雅黑" panose="020B0503020204020204" pitchFamily="34" charset="-122"/>
                <a:sym typeface="Arial" panose="020B0604020202020204" pitchFamily="34" charset="0"/>
              </a:endParaRPr>
            </a:p>
          </p:txBody>
        </p:sp>
        <p:sp>
          <p:nvSpPr>
            <p:cNvPr id="44" name="文本框 484"/>
            <p:cNvSpPr txBox="1"/>
            <p:nvPr/>
          </p:nvSpPr>
          <p:spPr>
            <a:xfrm>
              <a:off x="1798591" y="1651678"/>
              <a:ext cx="2837941" cy="712282"/>
            </a:xfrm>
            <a:prstGeom prst="rect">
              <a:avLst/>
            </a:prstGeom>
            <a:noFill/>
          </p:spPr>
          <p:txBody>
            <a:bodyPr wrap="square" rtlCol="0">
              <a:spAutoFit/>
            </a:bodyPr>
            <a:lstStyle/>
            <a:p>
              <a:r>
                <a:rPr lang="en-US" altLang="zh-CN" sz="1100" dirty="0">
                  <a:latin typeface="Arial" panose="020B0604020202020204" pitchFamily="34" charset="0"/>
                  <a:ea typeface="微软雅黑" panose="020B0503020204020204" pitchFamily="34" charset="-122"/>
                  <a:sym typeface="Arial" panose="020B0604020202020204" pitchFamily="34" charset="0"/>
                </a:rPr>
                <a:t>1998</a:t>
              </a:r>
              <a:r>
                <a:rPr lang="zh-CN" altLang="en-US" sz="1100" dirty="0">
                  <a:latin typeface="Arial" panose="020B0604020202020204" pitchFamily="34" charset="0"/>
                  <a:ea typeface="微软雅黑" panose="020B0503020204020204" pitchFamily="34" charset="-122"/>
                  <a:sym typeface="Arial" panose="020B0604020202020204" pitchFamily="34" charset="0"/>
                </a:rPr>
                <a:t>年</a:t>
              </a:r>
              <a:r>
                <a:rPr lang="en-US" altLang="zh-CN" sz="1100" dirty="0">
                  <a:latin typeface="Arial" panose="020B0604020202020204" pitchFamily="34" charset="0"/>
                  <a:ea typeface="微软雅黑" panose="020B0503020204020204" pitchFamily="34" charset="-122"/>
                  <a:sym typeface="Arial" panose="020B0604020202020204" pitchFamily="34" charset="0"/>
                </a:rPr>
                <a:t>-2014</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年</a:t>
              </a:r>
              <a:r>
                <a:rPr lang="en-US" altLang="zh-CN" sz="1100" dirty="0" smtClean="0">
                  <a:latin typeface="Arial" panose="020B0604020202020204" pitchFamily="34" charset="0"/>
                  <a:ea typeface="微软雅黑" panose="020B0503020204020204" pitchFamily="34" charset="-122"/>
                  <a:sym typeface="Arial" panose="020B0604020202020204" pitchFamily="34" charset="0"/>
                </a:rPr>
                <a:t>XXX</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发表</a:t>
              </a:r>
              <a:r>
                <a:rPr lang="zh-CN" altLang="en-US" sz="1100" dirty="0">
                  <a:latin typeface="Arial" panose="020B0604020202020204" pitchFamily="34" charset="0"/>
                  <a:ea typeface="微软雅黑" panose="020B0503020204020204" pitchFamily="34" charset="-122"/>
                  <a:sym typeface="Arial" panose="020B0604020202020204" pitchFamily="34" charset="0"/>
                </a:rPr>
                <a:t>若干篇关于多孔材料论文，该团队研究成果偏实验数据</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5" name="组合 44"/>
          <p:cNvGrpSpPr/>
          <p:nvPr/>
        </p:nvGrpSpPr>
        <p:grpSpPr>
          <a:xfrm>
            <a:off x="5358914" y="2824913"/>
            <a:ext cx="2125526" cy="1188540"/>
            <a:chOff x="1792403" y="1328896"/>
            <a:chExt cx="2844129" cy="1410575"/>
          </a:xfrm>
        </p:grpSpPr>
        <p:sp>
          <p:nvSpPr>
            <p:cNvPr id="46" name="矩形标注 45"/>
            <p:cNvSpPr/>
            <p:nvPr/>
          </p:nvSpPr>
          <p:spPr>
            <a:xfrm flipV="1">
              <a:off x="1792403" y="1331479"/>
              <a:ext cx="2834910" cy="1407992"/>
            </a:xfrm>
            <a:prstGeom prst="wedgeRectCallout">
              <a:avLst>
                <a:gd name="adj1" fmla="val -40669"/>
                <a:gd name="adj2" fmla="val 57153"/>
              </a:avLst>
            </a:prstGeom>
            <a:solidFill>
              <a:schemeClr val="bg1"/>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7" name="文本框 487"/>
            <p:cNvSpPr txBox="1"/>
            <p:nvPr/>
          </p:nvSpPr>
          <p:spPr>
            <a:xfrm>
              <a:off x="1798592" y="1328896"/>
              <a:ext cx="2837940" cy="328746"/>
            </a:xfrm>
            <a:prstGeom prst="rect">
              <a:avLst/>
            </a:prstGeom>
            <a:noFill/>
          </p:spPr>
          <p:txBody>
            <a:bodyPr wrap="square" rtlCol="0">
              <a:spAutoFit/>
            </a:bodyPr>
            <a:lstStyle/>
            <a:p>
              <a:r>
                <a:rPr lang="zh-CN" altLang="en-US" sz="1200" b="1" dirty="0" smtClean="0">
                  <a:latin typeface="Arial" panose="020B0604020202020204" pitchFamily="34" charset="0"/>
                  <a:ea typeface="微软雅黑" panose="020B0503020204020204" pitchFamily="34" charset="-122"/>
                  <a:sym typeface="Arial" panose="020B0604020202020204" pitchFamily="34" charset="0"/>
                </a:rPr>
                <a:t>北京航空航天大学</a:t>
              </a:r>
              <a:endParaRPr lang="zh-CN" altLang="en-US" sz="1200" b="1" dirty="0">
                <a:latin typeface="Arial" panose="020B0604020202020204" pitchFamily="34" charset="0"/>
                <a:ea typeface="微软雅黑" panose="020B0503020204020204" pitchFamily="34" charset="-122"/>
                <a:sym typeface="Arial" panose="020B0604020202020204" pitchFamily="34" charset="0"/>
              </a:endParaRPr>
            </a:p>
          </p:txBody>
        </p:sp>
        <p:sp>
          <p:nvSpPr>
            <p:cNvPr id="48" name="文本框 488"/>
            <p:cNvSpPr txBox="1"/>
            <p:nvPr/>
          </p:nvSpPr>
          <p:spPr>
            <a:xfrm>
              <a:off x="1798592" y="1651678"/>
              <a:ext cx="2837940" cy="712283"/>
            </a:xfrm>
            <a:prstGeom prst="rect">
              <a:avLst/>
            </a:prstGeom>
            <a:noFill/>
          </p:spPr>
          <p:txBody>
            <a:bodyPr wrap="square" rtlCol="0">
              <a:spAutoFit/>
            </a:bodyPr>
            <a:lstStyle/>
            <a:p>
              <a:r>
                <a:rPr lang="en-US" altLang="zh-CN" sz="1100" dirty="0">
                  <a:latin typeface="Arial" panose="020B0604020202020204" pitchFamily="34" charset="0"/>
                  <a:ea typeface="微软雅黑" panose="020B0503020204020204" pitchFamily="34" charset="-122"/>
                  <a:sym typeface="Arial" panose="020B0604020202020204" pitchFamily="34" charset="0"/>
                </a:rPr>
                <a:t>2003</a:t>
              </a:r>
              <a:r>
                <a:rPr lang="zh-CN" altLang="en-US" sz="1100" dirty="0">
                  <a:latin typeface="Arial" panose="020B0604020202020204" pitchFamily="34" charset="0"/>
                  <a:ea typeface="微软雅黑" panose="020B0503020204020204" pitchFamily="34" charset="-122"/>
                  <a:sym typeface="Arial" panose="020B0604020202020204" pitchFamily="34" charset="0"/>
                </a:rPr>
                <a:t>年</a:t>
              </a:r>
              <a:r>
                <a:rPr lang="en-US" altLang="zh-CN" sz="1100" dirty="0">
                  <a:latin typeface="Arial" panose="020B0604020202020204" pitchFamily="34" charset="0"/>
                  <a:ea typeface="微软雅黑" panose="020B0503020204020204" pitchFamily="34" charset="-122"/>
                  <a:sym typeface="Arial" panose="020B0604020202020204" pitchFamily="34" charset="0"/>
                </a:rPr>
                <a:t>-2014</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年</a:t>
              </a:r>
              <a:r>
                <a:rPr lang="en-US" altLang="zh-CN" sz="1100" dirty="0" smtClean="0">
                  <a:latin typeface="Arial" panose="020B0604020202020204" pitchFamily="34" charset="0"/>
                  <a:ea typeface="微软雅黑" panose="020B0503020204020204" pitchFamily="34" charset="-122"/>
                  <a:sym typeface="Arial" panose="020B0604020202020204" pitchFamily="34" charset="0"/>
                </a:rPr>
                <a:t>XXX</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发表</a:t>
              </a:r>
              <a:r>
                <a:rPr lang="zh-CN" altLang="en-US" sz="1100" dirty="0">
                  <a:latin typeface="Arial" panose="020B0604020202020204" pitchFamily="34" charset="0"/>
                  <a:ea typeface="微软雅黑" panose="020B0503020204020204" pitchFamily="34" charset="-122"/>
                  <a:sym typeface="Arial" panose="020B0604020202020204" pitchFamily="34" charset="0"/>
                </a:rPr>
                <a:t>若干篇关于多孔材料论文，该团队研究成果偏数值计算与模型建立</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9" name="组合 48"/>
          <p:cNvGrpSpPr/>
          <p:nvPr/>
        </p:nvGrpSpPr>
        <p:grpSpPr>
          <a:xfrm>
            <a:off x="923008" y="2579002"/>
            <a:ext cx="2258351" cy="993772"/>
            <a:chOff x="1798591" y="1303255"/>
            <a:chExt cx="2837943" cy="1179422"/>
          </a:xfrm>
        </p:grpSpPr>
        <p:sp>
          <p:nvSpPr>
            <p:cNvPr id="50" name="矩形标注 49"/>
            <p:cNvSpPr/>
            <p:nvPr/>
          </p:nvSpPr>
          <p:spPr>
            <a:xfrm rot="5400000" flipV="1">
              <a:off x="2627853" y="473995"/>
              <a:ext cx="1179422" cy="2837941"/>
            </a:xfrm>
            <a:prstGeom prst="wedgeRectCallout">
              <a:avLst>
                <a:gd name="adj1" fmla="val 6161"/>
                <a:gd name="adj2" fmla="val 60892"/>
              </a:avLst>
            </a:prstGeom>
            <a:solidFill>
              <a:schemeClr val="bg1"/>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1" name="文本框 491"/>
            <p:cNvSpPr txBox="1"/>
            <p:nvPr/>
          </p:nvSpPr>
          <p:spPr>
            <a:xfrm>
              <a:off x="1798592" y="1328896"/>
              <a:ext cx="2401934" cy="328746"/>
            </a:xfrm>
            <a:prstGeom prst="rect">
              <a:avLst/>
            </a:prstGeom>
            <a:noFill/>
          </p:spPr>
          <p:txBody>
            <a:bodyPr wrap="square" rtlCol="0">
              <a:spAutoFit/>
            </a:bodyPr>
            <a:lstStyle/>
            <a:p>
              <a:r>
                <a:rPr lang="zh-CN" altLang="en-US" sz="1200" b="1" dirty="0" smtClean="0">
                  <a:latin typeface="Arial" panose="020B0604020202020204" pitchFamily="34" charset="0"/>
                  <a:ea typeface="微软雅黑" panose="020B0503020204020204" pitchFamily="34" charset="-122"/>
                  <a:sym typeface="Arial" panose="020B0604020202020204" pitchFamily="34" charset="0"/>
                </a:rPr>
                <a:t>西安交通大学</a:t>
              </a:r>
              <a:endParaRPr lang="zh-CN" altLang="en-US" sz="1200" b="1" dirty="0">
                <a:latin typeface="Arial" panose="020B0604020202020204" pitchFamily="34" charset="0"/>
                <a:ea typeface="微软雅黑" panose="020B0503020204020204" pitchFamily="34" charset="-122"/>
                <a:sym typeface="Arial" panose="020B0604020202020204" pitchFamily="34" charset="0"/>
              </a:endParaRPr>
            </a:p>
          </p:txBody>
        </p:sp>
        <p:sp>
          <p:nvSpPr>
            <p:cNvPr id="52" name="文本框 492"/>
            <p:cNvSpPr txBox="1"/>
            <p:nvPr/>
          </p:nvSpPr>
          <p:spPr>
            <a:xfrm>
              <a:off x="1798591" y="1735731"/>
              <a:ext cx="2837940" cy="511382"/>
            </a:xfrm>
            <a:prstGeom prst="rect">
              <a:avLst/>
            </a:prstGeom>
            <a:noFill/>
          </p:spPr>
          <p:txBody>
            <a:bodyPr wrap="square" rtlCol="0">
              <a:spAutoFit/>
            </a:bodyPr>
            <a:lstStyle/>
            <a:p>
              <a:r>
                <a:rPr lang="en-US" altLang="zh-CN" sz="1100" dirty="0">
                  <a:latin typeface="Arial" panose="020B0604020202020204" pitchFamily="34" charset="0"/>
                  <a:ea typeface="微软雅黑" panose="020B0503020204020204" pitchFamily="34" charset="-122"/>
                  <a:sym typeface="Arial" panose="020B0604020202020204" pitchFamily="34" charset="0"/>
                </a:rPr>
                <a:t>2000</a:t>
              </a:r>
              <a:r>
                <a:rPr lang="zh-CN" altLang="en-US" sz="1100" dirty="0">
                  <a:latin typeface="Arial" panose="020B0604020202020204" pitchFamily="34" charset="0"/>
                  <a:ea typeface="微软雅黑" panose="020B0503020204020204" pitchFamily="34" charset="-122"/>
                  <a:sym typeface="Arial" panose="020B0604020202020204" pitchFamily="34" charset="0"/>
                </a:rPr>
                <a:t>年</a:t>
              </a:r>
              <a:r>
                <a:rPr lang="en-US" altLang="zh-CN" sz="1100" dirty="0">
                  <a:latin typeface="Arial" panose="020B0604020202020204" pitchFamily="34" charset="0"/>
                  <a:ea typeface="微软雅黑" panose="020B0503020204020204" pitchFamily="34" charset="-122"/>
                  <a:sym typeface="Arial" panose="020B0604020202020204" pitchFamily="34" charset="0"/>
                </a:rPr>
                <a:t>-2014</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年</a:t>
              </a:r>
              <a:r>
                <a:rPr lang="en-US" altLang="zh-CN" sz="1100" dirty="0" smtClean="0">
                  <a:latin typeface="Arial" panose="020B0604020202020204" pitchFamily="34" charset="0"/>
                  <a:ea typeface="微软雅黑" panose="020B0503020204020204" pitchFamily="34" charset="-122"/>
                  <a:sym typeface="Arial" panose="020B0604020202020204" pitchFamily="34" charset="0"/>
                </a:rPr>
                <a:t>XXX</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发表</a:t>
              </a:r>
              <a:r>
                <a:rPr lang="zh-CN" altLang="en-US" sz="1100" dirty="0">
                  <a:latin typeface="Arial" panose="020B0604020202020204" pitchFamily="34" charset="0"/>
                  <a:ea typeface="微软雅黑" panose="020B0503020204020204" pitchFamily="34" charset="-122"/>
                  <a:sym typeface="Arial" panose="020B0604020202020204" pitchFamily="34" charset="0"/>
                </a:rPr>
                <a:t>若干篇关于多孔材料论文</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3" name="组合 52"/>
          <p:cNvGrpSpPr/>
          <p:nvPr/>
        </p:nvGrpSpPr>
        <p:grpSpPr>
          <a:xfrm>
            <a:off x="1593568" y="1001935"/>
            <a:ext cx="2258352" cy="1255829"/>
            <a:chOff x="1798591" y="1303254"/>
            <a:chExt cx="2837944" cy="1198471"/>
          </a:xfrm>
        </p:grpSpPr>
        <p:sp>
          <p:nvSpPr>
            <p:cNvPr id="54" name="矩形标注 53"/>
            <p:cNvSpPr/>
            <p:nvPr/>
          </p:nvSpPr>
          <p:spPr>
            <a:xfrm rot="5400000" flipV="1">
              <a:off x="2618329" y="483519"/>
              <a:ext cx="1198471" cy="2837941"/>
            </a:xfrm>
            <a:prstGeom prst="wedgeRectCallout">
              <a:avLst>
                <a:gd name="adj1" fmla="val 64376"/>
                <a:gd name="adj2" fmla="val 47347"/>
              </a:avLst>
            </a:prstGeom>
            <a:solidFill>
              <a:schemeClr val="bg1"/>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 name="文本框 495"/>
            <p:cNvSpPr txBox="1"/>
            <p:nvPr/>
          </p:nvSpPr>
          <p:spPr>
            <a:xfrm>
              <a:off x="1798592" y="1328896"/>
              <a:ext cx="2401934" cy="264348"/>
            </a:xfrm>
            <a:prstGeom prst="rect">
              <a:avLst/>
            </a:prstGeom>
            <a:noFill/>
          </p:spPr>
          <p:txBody>
            <a:bodyPr wrap="square" rtlCol="0">
              <a:spAutoFit/>
            </a:bodyPr>
            <a:lstStyle/>
            <a:p>
              <a:r>
                <a:rPr lang="zh-CN" altLang="en-US" sz="1200" b="1" dirty="0">
                  <a:latin typeface="Arial" panose="020B0604020202020204" pitchFamily="34" charset="0"/>
                  <a:ea typeface="微软雅黑" panose="020B0503020204020204" pitchFamily="34" charset="-122"/>
                  <a:sym typeface="Arial" panose="020B0604020202020204" pitchFamily="34" charset="0"/>
                </a:rPr>
                <a:t>西北工业大学</a:t>
              </a:r>
              <a:endParaRPr lang="zh-CN" altLang="en-US" sz="1200" b="1" dirty="0">
                <a:latin typeface="Arial" panose="020B0604020202020204" pitchFamily="34" charset="0"/>
                <a:ea typeface="微软雅黑" panose="020B0503020204020204" pitchFamily="34" charset="-122"/>
                <a:sym typeface="Arial" panose="020B0604020202020204" pitchFamily="34" charset="0"/>
              </a:endParaRPr>
            </a:p>
          </p:txBody>
        </p:sp>
        <p:sp>
          <p:nvSpPr>
            <p:cNvPr id="56" name="文本框 496"/>
            <p:cNvSpPr txBox="1"/>
            <p:nvPr/>
          </p:nvSpPr>
          <p:spPr>
            <a:xfrm>
              <a:off x="1798591" y="1609820"/>
              <a:ext cx="2837941" cy="572752"/>
            </a:xfrm>
            <a:prstGeom prst="rect">
              <a:avLst/>
            </a:prstGeom>
            <a:noFill/>
          </p:spPr>
          <p:txBody>
            <a:bodyPr wrap="square" rtlCol="0">
              <a:spAutoFit/>
            </a:bodyPr>
            <a:lstStyle/>
            <a:p>
              <a:r>
                <a:rPr lang="en-US" altLang="zh-CN" sz="1100" dirty="0" smtClean="0">
                  <a:latin typeface="Arial" panose="020B0604020202020204" pitchFamily="34" charset="0"/>
                  <a:ea typeface="微软雅黑" panose="020B0503020204020204" pitchFamily="34" charset="-122"/>
                  <a:sym typeface="Arial" panose="020B0604020202020204" pitchFamily="34" charset="0"/>
                </a:rPr>
                <a:t>2008</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年</a:t>
              </a:r>
              <a:r>
                <a:rPr lang="en-US" altLang="zh-CN" sz="1100" dirty="0" smtClean="0">
                  <a:latin typeface="Arial" panose="020B0604020202020204" pitchFamily="34" charset="0"/>
                  <a:ea typeface="微软雅黑" panose="020B0503020204020204" pitchFamily="34" charset="-122"/>
                  <a:sym typeface="Arial" panose="020B0604020202020204" pitchFamily="34" charset="0"/>
                </a:rPr>
                <a:t>XXX</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a:t>
              </a:r>
              <a:r>
                <a:rPr lang="en-US" altLang="zh-CN" sz="1100" dirty="0" smtClean="0">
                  <a:latin typeface="Arial" panose="020B0604020202020204" pitchFamily="34" charset="0"/>
                  <a:ea typeface="微软雅黑" panose="020B0503020204020204" pitchFamily="34" charset="-122"/>
                  <a:sym typeface="Arial" panose="020B0604020202020204" pitchFamily="34" charset="0"/>
                </a:rPr>
                <a:t>XXX</a:t>
              </a:r>
              <a:r>
                <a:rPr lang="zh-CN" altLang="en-US" sz="1100" dirty="0" smtClean="0">
                  <a:latin typeface="Arial" panose="020B0604020202020204" pitchFamily="34" charset="0"/>
                  <a:ea typeface="微软雅黑" panose="020B0503020204020204" pitchFamily="34" charset="-122"/>
                  <a:sym typeface="Arial" panose="020B0604020202020204" pitchFamily="34" charset="0"/>
                </a:rPr>
                <a:t>发表</a:t>
              </a:r>
              <a:r>
                <a:rPr lang="en-US" altLang="zh-CN" sz="1100" dirty="0">
                  <a:latin typeface="Arial" panose="020B0604020202020204" pitchFamily="34" charset="0"/>
                  <a:ea typeface="微软雅黑" panose="020B0503020204020204" pitchFamily="34" charset="-122"/>
                  <a:sym typeface="Arial" panose="020B0604020202020204" pitchFamily="34" charset="0"/>
                </a:rPr>
                <a:t>《</a:t>
              </a:r>
              <a:r>
                <a:rPr lang="zh-CN" altLang="en-US" sz="1100" dirty="0">
                  <a:latin typeface="Arial" panose="020B0604020202020204" pitchFamily="34" charset="0"/>
                  <a:ea typeface="微软雅黑" panose="020B0503020204020204" pitchFamily="34" charset="-122"/>
                  <a:sym typeface="Arial" panose="020B0604020202020204" pitchFamily="34" charset="0"/>
                </a:rPr>
                <a:t>不同应变率下泡沫铝的形变和力学性能</a:t>
              </a:r>
              <a:r>
                <a:rPr lang="en-US" altLang="zh-CN" sz="1100" dirty="0">
                  <a:latin typeface="Arial" panose="020B0604020202020204" pitchFamily="34" charset="0"/>
                  <a:ea typeface="微软雅黑" panose="020B0503020204020204" pitchFamily="34" charset="-122"/>
                  <a:sym typeface="Arial" panose="020B0604020202020204" pitchFamily="34" charset="0"/>
                </a:rPr>
                <a:t>》</a:t>
              </a:r>
              <a:r>
                <a:rPr lang="zh-CN" altLang="en-US" sz="1100" dirty="0">
                  <a:latin typeface="Arial" panose="020B0604020202020204" pitchFamily="34" charset="0"/>
                  <a:ea typeface="微软雅黑" panose="020B0503020204020204" pitchFamily="34" charset="-122"/>
                  <a:sym typeface="Arial" panose="020B0604020202020204" pitchFamily="34" charset="0"/>
                </a:rPr>
                <a:t>，探究泡沫材料应变率效应</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57" name="Freeform 29"/>
          <p:cNvSpPr/>
          <p:nvPr/>
        </p:nvSpPr>
        <p:spPr bwMode="gray">
          <a:xfrm>
            <a:off x="4937795" y="2960208"/>
            <a:ext cx="444796" cy="555868"/>
          </a:xfrm>
          <a:custGeom>
            <a:avLst/>
            <a:gdLst>
              <a:gd name="T0" fmla="*/ 2147483646 w 305"/>
              <a:gd name="T1" fmla="*/ 0 h 385"/>
              <a:gd name="T2" fmla="*/ 2147483646 w 305"/>
              <a:gd name="T3" fmla="*/ 2147483646 h 385"/>
              <a:gd name="T4" fmla="*/ 2147483646 w 305"/>
              <a:gd name="T5" fmla="*/ 2147483646 h 385"/>
              <a:gd name="T6" fmla="*/ 2147483646 w 305"/>
              <a:gd name="T7" fmla="*/ 2147483646 h 385"/>
              <a:gd name="T8" fmla="*/ 2147483646 w 305"/>
              <a:gd name="T9" fmla="*/ 2147483646 h 385"/>
              <a:gd name="T10" fmla="*/ 2147483646 w 305"/>
              <a:gd name="T11" fmla="*/ 2147483646 h 385"/>
              <a:gd name="T12" fmla="*/ 2147483646 w 305"/>
              <a:gd name="T13" fmla="*/ 2147483646 h 385"/>
              <a:gd name="T14" fmla="*/ 2147483646 w 305"/>
              <a:gd name="T15" fmla="*/ 2147483646 h 385"/>
              <a:gd name="T16" fmla="*/ 2147483646 w 305"/>
              <a:gd name="T17" fmla="*/ 2147483646 h 385"/>
              <a:gd name="T18" fmla="*/ 2147483646 w 305"/>
              <a:gd name="T19" fmla="*/ 2147483646 h 385"/>
              <a:gd name="T20" fmla="*/ 2147483646 w 305"/>
              <a:gd name="T21" fmla="*/ 2147483646 h 385"/>
              <a:gd name="T22" fmla="*/ 2147483646 w 305"/>
              <a:gd name="T23" fmla="*/ 2147483646 h 385"/>
              <a:gd name="T24" fmla="*/ 2147483646 w 305"/>
              <a:gd name="T25" fmla="*/ 2147483646 h 385"/>
              <a:gd name="T26" fmla="*/ 2147483646 w 305"/>
              <a:gd name="T27" fmla="*/ 2147483646 h 385"/>
              <a:gd name="T28" fmla="*/ 2147483646 w 305"/>
              <a:gd name="T29" fmla="*/ 2147483646 h 385"/>
              <a:gd name="T30" fmla="*/ 2147483646 w 305"/>
              <a:gd name="T31" fmla="*/ 2147483646 h 385"/>
              <a:gd name="T32" fmla="*/ 2147483646 w 305"/>
              <a:gd name="T33" fmla="*/ 2147483646 h 385"/>
              <a:gd name="T34" fmla="*/ 2147483646 w 305"/>
              <a:gd name="T35" fmla="*/ 2147483646 h 385"/>
              <a:gd name="T36" fmla="*/ 2147483646 w 305"/>
              <a:gd name="T37" fmla="*/ 2147483646 h 385"/>
              <a:gd name="T38" fmla="*/ 2147483646 w 305"/>
              <a:gd name="T39" fmla="*/ 2147483646 h 385"/>
              <a:gd name="T40" fmla="*/ 2147483646 w 305"/>
              <a:gd name="T41" fmla="*/ 2147483646 h 385"/>
              <a:gd name="T42" fmla="*/ 2147483646 w 305"/>
              <a:gd name="T43" fmla="*/ 2147483646 h 385"/>
              <a:gd name="T44" fmla="*/ 2147483646 w 305"/>
              <a:gd name="T45" fmla="*/ 2147483646 h 385"/>
              <a:gd name="T46" fmla="*/ 2147483646 w 305"/>
              <a:gd name="T47" fmla="*/ 2147483646 h 385"/>
              <a:gd name="T48" fmla="*/ 2147483646 w 305"/>
              <a:gd name="T49" fmla="*/ 2147483646 h 385"/>
              <a:gd name="T50" fmla="*/ 2147483646 w 305"/>
              <a:gd name="T51" fmla="*/ 2147483646 h 385"/>
              <a:gd name="T52" fmla="*/ 0 w 305"/>
              <a:gd name="T53" fmla="*/ 2147483646 h 385"/>
              <a:gd name="T54" fmla="*/ 2147483646 w 305"/>
              <a:gd name="T55" fmla="*/ 2147483646 h 385"/>
              <a:gd name="T56" fmla="*/ 2147483646 w 305"/>
              <a:gd name="T57" fmla="*/ 2147483646 h 385"/>
              <a:gd name="T58" fmla="*/ 2147483646 w 305"/>
              <a:gd name="T59" fmla="*/ 2147483646 h 385"/>
              <a:gd name="T60" fmla="*/ 2147483646 w 305"/>
              <a:gd name="T61" fmla="*/ 2147483646 h 385"/>
              <a:gd name="T62" fmla="*/ 2147483646 w 305"/>
              <a:gd name="T63" fmla="*/ 2147483646 h 38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305" h="385">
                <a:moveTo>
                  <a:pt x="80" y="8"/>
                </a:moveTo>
                <a:lnTo>
                  <a:pt x="88" y="0"/>
                </a:lnTo>
                <a:lnTo>
                  <a:pt x="120" y="8"/>
                </a:lnTo>
                <a:lnTo>
                  <a:pt x="128" y="32"/>
                </a:lnTo>
                <a:lnTo>
                  <a:pt x="152" y="32"/>
                </a:lnTo>
                <a:lnTo>
                  <a:pt x="176" y="64"/>
                </a:lnTo>
                <a:lnTo>
                  <a:pt x="184" y="56"/>
                </a:lnTo>
                <a:lnTo>
                  <a:pt x="200" y="96"/>
                </a:lnTo>
                <a:lnTo>
                  <a:pt x="224" y="136"/>
                </a:lnTo>
                <a:lnTo>
                  <a:pt x="240" y="136"/>
                </a:lnTo>
                <a:lnTo>
                  <a:pt x="256" y="120"/>
                </a:lnTo>
                <a:lnTo>
                  <a:pt x="272" y="144"/>
                </a:lnTo>
                <a:lnTo>
                  <a:pt x="256" y="160"/>
                </a:lnTo>
                <a:lnTo>
                  <a:pt x="248" y="144"/>
                </a:lnTo>
                <a:lnTo>
                  <a:pt x="232" y="144"/>
                </a:lnTo>
                <a:lnTo>
                  <a:pt x="232" y="176"/>
                </a:lnTo>
                <a:lnTo>
                  <a:pt x="224" y="192"/>
                </a:lnTo>
                <a:lnTo>
                  <a:pt x="248" y="224"/>
                </a:lnTo>
                <a:lnTo>
                  <a:pt x="248" y="248"/>
                </a:lnTo>
                <a:lnTo>
                  <a:pt x="288" y="248"/>
                </a:lnTo>
                <a:lnTo>
                  <a:pt x="304" y="264"/>
                </a:lnTo>
                <a:lnTo>
                  <a:pt x="288" y="296"/>
                </a:lnTo>
                <a:lnTo>
                  <a:pt x="296" y="320"/>
                </a:lnTo>
                <a:lnTo>
                  <a:pt x="280" y="320"/>
                </a:lnTo>
                <a:lnTo>
                  <a:pt x="280" y="312"/>
                </a:lnTo>
                <a:lnTo>
                  <a:pt x="264" y="312"/>
                </a:lnTo>
                <a:lnTo>
                  <a:pt x="264" y="328"/>
                </a:lnTo>
                <a:lnTo>
                  <a:pt x="272" y="344"/>
                </a:lnTo>
                <a:lnTo>
                  <a:pt x="264" y="344"/>
                </a:lnTo>
                <a:lnTo>
                  <a:pt x="264" y="360"/>
                </a:lnTo>
                <a:lnTo>
                  <a:pt x="232" y="384"/>
                </a:lnTo>
                <a:lnTo>
                  <a:pt x="224" y="384"/>
                </a:lnTo>
                <a:lnTo>
                  <a:pt x="216" y="376"/>
                </a:lnTo>
                <a:lnTo>
                  <a:pt x="184" y="384"/>
                </a:lnTo>
                <a:lnTo>
                  <a:pt x="168" y="352"/>
                </a:lnTo>
                <a:lnTo>
                  <a:pt x="152" y="368"/>
                </a:lnTo>
                <a:lnTo>
                  <a:pt x="152" y="384"/>
                </a:lnTo>
                <a:lnTo>
                  <a:pt x="128" y="384"/>
                </a:lnTo>
                <a:lnTo>
                  <a:pt x="128" y="368"/>
                </a:lnTo>
                <a:lnTo>
                  <a:pt x="136" y="360"/>
                </a:lnTo>
                <a:lnTo>
                  <a:pt x="128" y="352"/>
                </a:lnTo>
                <a:lnTo>
                  <a:pt x="120" y="368"/>
                </a:lnTo>
                <a:lnTo>
                  <a:pt x="88" y="360"/>
                </a:lnTo>
                <a:lnTo>
                  <a:pt x="80" y="312"/>
                </a:lnTo>
                <a:lnTo>
                  <a:pt x="80" y="296"/>
                </a:lnTo>
                <a:lnTo>
                  <a:pt x="72" y="264"/>
                </a:lnTo>
                <a:lnTo>
                  <a:pt x="32" y="240"/>
                </a:lnTo>
                <a:lnTo>
                  <a:pt x="72" y="216"/>
                </a:lnTo>
                <a:lnTo>
                  <a:pt x="80" y="216"/>
                </a:lnTo>
                <a:lnTo>
                  <a:pt x="72" y="160"/>
                </a:lnTo>
                <a:lnTo>
                  <a:pt x="48" y="168"/>
                </a:lnTo>
                <a:lnTo>
                  <a:pt x="24" y="152"/>
                </a:lnTo>
                <a:lnTo>
                  <a:pt x="16" y="136"/>
                </a:lnTo>
                <a:lnTo>
                  <a:pt x="0" y="136"/>
                </a:lnTo>
                <a:lnTo>
                  <a:pt x="8" y="120"/>
                </a:lnTo>
                <a:lnTo>
                  <a:pt x="32" y="120"/>
                </a:lnTo>
                <a:lnTo>
                  <a:pt x="40" y="88"/>
                </a:lnTo>
                <a:lnTo>
                  <a:pt x="40" y="40"/>
                </a:lnTo>
                <a:lnTo>
                  <a:pt x="48" y="40"/>
                </a:lnTo>
                <a:lnTo>
                  <a:pt x="72" y="56"/>
                </a:lnTo>
                <a:lnTo>
                  <a:pt x="80" y="72"/>
                </a:lnTo>
                <a:lnTo>
                  <a:pt x="104" y="48"/>
                </a:lnTo>
                <a:lnTo>
                  <a:pt x="104" y="32"/>
                </a:lnTo>
                <a:lnTo>
                  <a:pt x="80" y="16"/>
                </a:lnTo>
                <a:lnTo>
                  <a:pt x="80" y="8"/>
                </a:lnTo>
              </a:path>
            </a:pathLst>
          </a:custGeom>
          <a:solidFill>
            <a:srgbClr val="10253F"/>
          </a:solidFill>
          <a:ln w="12700" cap="rnd" cmpd="sng">
            <a:solidFill>
              <a:schemeClr val="bg1"/>
            </a:solidFill>
            <a:prstDash val="solid"/>
            <a:round/>
          </a:ln>
          <a:effectLst/>
        </p:spPr>
        <p:txBody>
          <a:bodyPr lIns="77038" tIns="38519" rIns="77038" bIns="38519"/>
          <a:lstStyle/>
          <a:p>
            <a:endParaRPr lang="zh-CN" altLang="en-US" sz="1100">
              <a:solidFill>
                <a:prstClr val="black"/>
              </a:solidFill>
            </a:endParaRPr>
          </a:p>
        </p:txBody>
      </p:sp>
      <p:sp>
        <p:nvSpPr>
          <p:cNvPr id="58" name="Freeform 32"/>
          <p:cNvSpPr/>
          <p:nvPr/>
        </p:nvSpPr>
        <p:spPr bwMode="gray">
          <a:xfrm>
            <a:off x="4144643" y="2422178"/>
            <a:ext cx="469102" cy="877413"/>
          </a:xfrm>
          <a:custGeom>
            <a:avLst/>
            <a:gdLst>
              <a:gd name="T0" fmla="*/ 2147483646 w 321"/>
              <a:gd name="T1" fmla="*/ 2147483646 h 609"/>
              <a:gd name="T2" fmla="*/ 2147483646 w 321"/>
              <a:gd name="T3" fmla="*/ 2147483646 h 609"/>
              <a:gd name="T4" fmla="*/ 2147483646 w 321"/>
              <a:gd name="T5" fmla="*/ 2147483646 h 609"/>
              <a:gd name="T6" fmla="*/ 2147483646 w 321"/>
              <a:gd name="T7" fmla="*/ 2147483646 h 609"/>
              <a:gd name="T8" fmla="*/ 2147483646 w 321"/>
              <a:gd name="T9" fmla="*/ 2147483646 h 609"/>
              <a:gd name="T10" fmla="*/ 2147483646 w 321"/>
              <a:gd name="T11" fmla="*/ 2147483646 h 609"/>
              <a:gd name="T12" fmla="*/ 2147483646 w 321"/>
              <a:gd name="T13" fmla="*/ 2147483646 h 609"/>
              <a:gd name="T14" fmla="*/ 2147483646 w 321"/>
              <a:gd name="T15" fmla="*/ 2147483646 h 609"/>
              <a:gd name="T16" fmla="*/ 2147483646 w 321"/>
              <a:gd name="T17" fmla="*/ 2147483646 h 609"/>
              <a:gd name="T18" fmla="*/ 2147483646 w 321"/>
              <a:gd name="T19" fmla="*/ 2147483646 h 609"/>
              <a:gd name="T20" fmla="*/ 2147483646 w 321"/>
              <a:gd name="T21" fmla="*/ 2147483646 h 609"/>
              <a:gd name="T22" fmla="*/ 2147483646 w 321"/>
              <a:gd name="T23" fmla="*/ 2147483646 h 609"/>
              <a:gd name="T24" fmla="*/ 2147483646 w 321"/>
              <a:gd name="T25" fmla="*/ 2147483646 h 609"/>
              <a:gd name="T26" fmla="*/ 0 w 321"/>
              <a:gd name="T27" fmla="*/ 2147483646 h 609"/>
              <a:gd name="T28" fmla="*/ 2147483646 w 321"/>
              <a:gd name="T29" fmla="*/ 2147483646 h 609"/>
              <a:gd name="T30" fmla="*/ 2147483646 w 321"/>
              <a:gd name="T31" fmla="*/ 2147483646 h 609"/>
              <a:gd name="T32" fmla="*/ 0 w 321"/>
              <a:gd name="T33" fmla="*/ 2147483646 h 609"/>
              <a:gd name="T34" fmla="*/ 2147483646 w 321"/>
              <a:gd name="T35" fmla="*/ 2147483646 h 609"/>
              <a:gd name="T36" fmla="*/ 2147483646 w 321"/>
              <a:gd name="T37" fmla="*/ 2147483646 h 609"/>
              <a:gd name="T38" fmla="*/ 2147483646 w 321"/>
              <a:gd name="T39" fmla="*/ 2147483646 h 609"/>
              <a:gd name="T40" fmla="*/ 2147483646 w 321"/>
              <a:gd name="T41" fmla="*/ 2147483646 h 609"/>
              <a:gd name="T42" fmla="*/ 2147483646 w 321"/>
              <a:gd name="T43" fmla="*/ 2147483646 h 609"/>
              <a:gd name="T44" fmla="*/ 2147483646 w 321"/>
              <a:gd name="T45" fmla="*/ 2147483646 h 609"/>
              <a:gd name="T46" fmla="*/ 2147483646 w 321"/>
              <a:gd name="T47" fmla="*/ 2147483646 h 609"/>
              <a:gd name="T48" fmla="*/ 2147483646 w 321"/>
              <a:gd name="T49" fmla="*/ 2147483646 h 609"/>
              <a:gd name="T50" fmla="*/ 2147483646 w 321"/>
              <a:gd name="T51" fmla="*/ 2147483646 h 609"/>
              <a:gd name="T52" fmla="*/ 2147483646 w 321"/>
              <a:gd name="T53" fmla="*/ 2147483646 h 609"/>
              <a:gd name="T54" fmla="*/ 2147483646 w 321"/>
              <a:gd name="T55" fmla="*/ 2147483646 h 609"/>
              <a:gd name="T56" fmla="*/ 2147483646 w 321"/>
              <a:gd name="T57" fmla="*/ 2147483646 h 609"/>
              <a:gd name="T58" fmla="*/ 2147483646 w 321"/>
              <a:gd name="T59" fmla="*/ 2147483646 h 609"/>
              <a:gd name="T60" fmla="*/ 2147483646 w 321"/>
              <a:gd name="T61" fmla="*/ 2147483646 h 609"/>
              <a:gd name="T62" fmla="*/ 2147483646 w 321"/>
              <a:gd name="T63" fmla="*/ 2147483646 h 609"/>
              <a:gd name="T64" fmla="*/ 2147483646 w 321"/>
              <a:gd name="T65" fmla="*/ 2147483646 h 609"/>
              <a:gd name="T66" fmla="*/ 2147483646 w 321"/>
              <a:gd name="T67" fmla="*/ 2147483646 h 609"/>
              <a:gd name="T68" fmla="*/ 2147483646 w 321"/>
              <a:gd name="T69" fmla="*/ 2147483646 h 609"/>
              <a:gd name="T70" fmla="*/ 2147483646 w 321"/>
              <a:gd name="T71" fmla="*/ 2147483646 h 609"/>
              <a:gd name="T72" fmla="*/ 2147483646 w 321"/>
              <a:gd name="T73" fmla="*/ 2147483646 h 609"/>
              <a:gd name="T74" fmla="*/ 2147483646 w 321"/>
              <a:gd name="T75" fmla="*/ 2147483646 h 609"/>
              <a:gd name="T76" fmla="*/ 2147483646 w 321"/>
              <a:gd name="T77" fmla="*/ 2147483646 h 609"/>
              <a:gd name="T78" fmla="*/ 2147483646 w 321"/>
              <a:gd name="T79" fmla="*/ 2147483646 h 609"/>
              <a:gd name="T80" fmla="*/ 2147483646 w 321"/>
              <a:gd name="T81" fmla="*/ 2147483646 h 609"/>
              <a:gd name="T82" fmla="*/ 2147483646 w 321"/>
              <a:gd name="T83" fmla="*/ 2147483646 h 609"/>
              <a:gd name="T84" fmla="*/ 2147483646 w 321"/>
              <a:gd name="T85" fmla="*/ 0 h 609"/>
              <a:gd name="T86" fmla="*/ 2147483646 w 321"/>
              <a:gd name="T87" fmla="*/ 2147483646 h 609"/>
              <a:gd name="T88" fmla="*/ 2147483646 w 321"/>
              <a:gd name="T89" fmla="*/ 2147483646 h 609"/>
              <a:gd name="T90" fmla="*/ 2147483646 w 321"/>
              <a:gd name="T91" fmla="*/ 2147483646 h 609"/>
              <a:gd name="T92" fmla="*/ 2147483646 w 321"/>
              <a:gd name="T93" fmla="*/ 2147483646 h 609"/>
              <a:gd name="T94" fmla="*/ 2147483646 w 321"/>
              <a:gd name="T95" fmla="*/ 2147483646 h 609"/>
              <a:gd name="T96" fmla="*/ 2147483646 w 321"/>
              <a:gd name="T97" fmla="*/ 2147483646 h 609"/>
              <a:gd name="T98" fmla="*/ 2147483646 w 321"/>
              <a:gd name="T99" fmla="*/ 2147483646 h 609"/>
              <a:gd name="T100" fmla="*/ 2147483646 w 321"/>
              <a:gd name="T101" fmla="*/ 2147483646 h 609"/>
              <a:gd name="T102" fmla="*/ 2147483646 w 321"/>
              <a:gd name="T103" fmla="*/ 2147483646 h 609"/>
              <a:gd name="T104" fmla="*/ 2147483646 w 321"/>
              <a:gd name="T105" fmla="*/ 2147483646 h 609"/>
              <a:gd name="T106" fmla="*/ 2147483646 w 321"/>
              <a:gd name="T107" fmla="*/ 2147483646 h 609"/>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321" h="609">
                <a:moveTo>
                  <a:pt x="320" y="480"/>
                </a:moveTo>
                <a:lnTo>
                  <a:pt x="296" y="496"/>
                </a:lnTo>
                <a:lnTo>
                  <a:pt x="280" y="488"/>
                </a:lnTo>
                <a:lnTo>
                  <a:pt x="224" y="488"/>
                </a:lnTo>
                <a:lnTo>
                  <a:pt x="240" y="520"/>
                </a:lnTo>
                <a:lnTo>
                  <a:pt x="224" y="560"/>
                </a:lnTo>
                <a:lnTo>
                  <a:pt x="232" y="608"/>
                </a:lnTo>
                <a:lnTo>
                  <a:pt x="200" y="600"/>
                </a:lnTo>
                <a:lnTo>
                  <a:pt x="152" y="568"/>
                </a:lnTo>
                <a:lnTo>
                  <a:pt x="96" y="552"/>
                </a:lnTo>
                <a:lnTo>
                  <a:pt x="56" y="520"/>
                </a:lnTo>
                <a:lnTo>
                  <a:pt x="16" y="520"/>
                </a:lnTo>
                <a:lnTo>
                  <a:pt x="16" y="512"/>
                </a:lnTo>
                <a:lnTo>
                  <a:pt x="0" y="504"/>
                </a:lnTo>
                <a:lnTo>
                  <a:pt x="8" y="496"/>
                </a:lnTo>
                <a:lnTo>
                  <a:pt x="8" y="472"/>
                </a:lnTo>
                <a:lnTo>
                  <a:pt x="0" y="464"/>
                </a:lnTo>
                <a:lnTo>
                  <a:pt x="16" y="456"/>
                </a:lnTo>
                <a:lnTo>
                  <a:pt x="48" y="456"/>
                </a:lnTo>
                <a:lnTo>
                  <a:pt x="48" y="344"/>
                </a:lnTo>
                <a:lnTo>
                  <a:pt x="88" y="344"/>
                </a:lnTo>
                <a:lnTo>
                  <a:pt x="88" y="360"/>
                </a:lnTo>
                <a:lnTo>
                  <a:pt x="112" y="360"/>
                </a:lnTo>
                <a:lnTo>
                  <a:pt x="112" y="328"/>
                </a:lnTo>
                <a:lnTo>
                  <a:pt x="160" y="328"/>
                </a:lnTo>
                <a:lnTo>
                  <a:pt x="168" y="280"/>
                </a:lnTo>
                <a:lnTo>
                  <a:pt x="168" y="248"/>
                </a:lnTo>
                <a:lnTo>
                  <a:pt x="144" y="232"/>
                </a:lnTo>
                <a:lnTo>
                  <a:pt x="112" y="208"/>
                </a:lnTo>
                <a:lnTo>
                  <a:pt x="96" y="184"/>
                </a:lnTo>
                <a:lnTo>
                  <a:pt x="104" y="144"/>
                </a:lnTo>
                <a:lnTo>
                  <a:pt x="120" y="128"/>
                </a:lnTo>
                <a:lnTo>
                  <a:pt x="144" y="144"/>
                </a:lnTo>
                <a:lnTo>
                  <a:pt x="176" y="144"/>
                </a:lnTo>
                <a:lnTo>
                  <a:pt x="184" y="120"/>
                </a:lnTo>
                <a:lnTo>
                  <a:pt x="200" y="120"/>
                </a:lnTo>
                <a:lnTo>
                  <a:pt x="192" y="88"/>
                </a:lnTo>
                <a:lnTo>
                  <a:pt x="248" y="32"/>
                </a:lnTo>
                <a:lnTo>
                  <a:pt x="248" y="16"/>
                </a:lnTo>
                <a:lnTo>
                  <a:pt x="280" y="16"/>
                </a:lnTo>
                <a:lnTo>
                  <a:pt x="288" y="24"/>
                </a:lnTo>
                <a:lnTo>
                  <a:pt x="296" y="8"/>
                </a:lnTo>
                <a:lnTo>
                  <a:pt x="304" y="0"/>
                </a:lnTo>
                <a:lnTo>
                  <a:pt x="320" y="24"/>
                </a:lnTo>
                <a:lnTo>
                  <a:pt x="320" y="32"/>
                </a:lnTo>
                <a:lnTo>
                  <a:pt x="280" y="112"/>
                </a:lnTo>
                <a:lnTo>
                  <a:pt x="296" y="128"/>
                </a:lnTo>
                <a:lnTo>
                  <a:pt x="280" y="184"/>
                </a:lnTo>
                <a:lnTo>
                  <a:pt x="272" y="248"/>
                </a:lnTo>
                <a:lnTo>
                  <a:pt x="288" y="288"/>
                </a:lnTo>
                <a:lnTo>
                  <a:pt x="264" y="360"/>
                </a:lnTo>
                <a:lnTo>
                  <a:pt x="272" y="376"/>
                </a:lnTo>
                <a:lnTo>
                  <a:pt x="288" y="432"/>
                </a:lnTo>
                <a:lnTo>
                  <a:pt x="320" y="480"/>
                </a:lnTo>
              </a:path>
            </a:pathLst>
          </a:custGeom>
          <a:solidFill>
            <a:srgbClr val="10253F"/>
          </a:solidFill>
          <a:ln w="12700" cap="rnd" cmpd="sng">
            <a:solidFill>
              <a:schemeClr val="bg1"/>
            </a:solidFill>
            <a:prstDash val="solid"/>
            <a:round/>
          </a:ln>
          <a:effectLst/>
        </p:spPr>
        <p:txBody>
          <a:bodyPr lIns="77038" tIns="38519" rIns="77038" bIns="38519"/>
          <a:lstStyle/>
          <a:p>
            <a:endParaRPr lang="zh-CN" altLang="en-US" sz="1100">
              <a:solidFill>
                <a:prstClr val="black"/>
              </a:solidFill>
            </a:endParaRPr>
          </a:p>
        </p:txBody>
      </p:sp>
      <p:sp>
        <p:nvSpPr>
          <p:cNvPr id="59" name="Freeform 11"/>
          <p:cNvSpPr/>
          <p:nvPr/>
        </p:nvSpPr>
        <p:spPr bwMode="gray">
          <a:xfrm>
            <a:off x="4951413" y="2237496"/>
            <a:ext cx="165279" cy="184856"/>
          </a:xfrm>
          <a:custGeom>
            <a:avLst/>
            <a:gdLst>
              <a:gd name="T0" fmla="*/ 2147483646 w 113"/>
              <a:gd name="T1" fmla="*/ 2147483646 h 129"/>
              <a:gd name="T2" fmla="*/ 2147483646 w 113"/>
              <a:gd name="T3" fmla="*/ 2147483646 h 129"/>
              <a:gd name="T4" fmla="*/ 2147483646 w 113"/>
              <a:gd name="T5" fmla="*/ 2147483646 h 129"/>
              <a:gd name="T6" fmla="*/ 2147483646 w 113"/>
              <a:gd name="T7" fmla="*/ 2147483646 h 129"/>
              <a:gd name="T8" fmla="*/ 2147483646 w 113"/>
              <a:gd name="T9" fmla="*/ 0 h 129"/>
              <a:gd name="T10" fmla="*/ 2147483646 w 113"/>
              <a:gd name="T11" fmla="*/ 0 h 129"/>
              <a:gd name="T12" fmla="*/ 2147483646 w 113"/>
              <a:gd name="T13" fmla="*/ 2147483646 h 129"/>
              <a:gd name="T14" fmla="*/ 2147483646 w 113"/>
              <a:gd name="T15" fmla="*/ 2147483646 h 129"/>
              <a:gd name="T16" fmla="*/ 0 w 113"/>
              <a:gd name="T17" fmla="*/ 2147483646 h 129"/>
              <a:gd name="T18" fmla="*/ 0 w 113"/>
              <a:gd name="T19" fmla="*/ 2147483646 h 129"/>
              <a:gd name="T20" fmla="*/ 2147483646 w 113"/>
              <a:gd name="T21" fmla="*/ 2147483646 h 129"/>
              <a:gd name="T22" fmla="*/ 2147483646 w 113"/>
              <a:gd name="T23" fmla="*/ 2147483646 h 129"/>
              <a:gd name="T24" fmla="*/ 2147483646 w 113"/>
              <a:gd name="T25" fmla="*/ 2147483646 h 129"/>
              <a:gd name="T26" fmla="*/ 2147483646 w 113"/>
              <a:gd name="T27" fmla="*/ 2147483646 h 129"/>
              <a:gd name="T28" fmla="*/ 2147483646 w 113"/>
              <a:gd name="T29" fmla="*/ 2147483646 h 129"/>
              <a:gd name="T30" fmla="*/ 2147483646 w 113"/>
              <a:gd name="T31" fmla="*/ 2147483646 h 129"/>
              <a:gd name="T32" fmla="*/ 2147483646 w 113"/>
              <a:gd name="T33" fmla="*/ 2147483646 h 12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13" h="129">
                <a:moveTo>
                  <a:pt x="112" y="64"/>
                </a:moveTo>
                <a:lnTo>
                  <a:pt x="96" y="40"/>
                </a:lnTo>
                <a:lnTo>
                  <a:pt x="112" y="16"/>
                </a:lnTo>
                <a:lnTo>
                  <a:pt x="80" y="16"/>
                </a:lnTo>
                <a:lnTo>
                  <a:pt x="72" y="0"/>
                </a:lnTo>
                <a:lnTo>
                  <a:pt x="56" y="0"/>
                </a:lnTo>
                <a:lnTo>
                  <a:pt x="48" y="32"/>
                </a:lnTo>
                <a:lnTo>
                  <a:pt x="32" y="32"/>
                </a:lnTo>
                <a:lnTo>
                  <a:pt x="0" y="88"/>
                </a:lnTo>
                <a:lnTo>
                  <a:pt x="0" y="120"/>
                </a:lnTo>
                <a:lnTo>
                  <a:pt x="32" y="120"/>
                </a:lnTo>
                <a:lnTo>
                  <a:pt x="48" y="128"/>
                </a:lnTo>
                <a:lnTo>
                  <a:pt x="80" y="112"/>
                </a:lnTo>
                <a:lnTo>
                  <a:pt x="80" y="96"/>
                </a:lnTo>
                <a:lnTo>
                  <a:pt x="72" y="80"/>
                </a:lnTo>
                <a:lnTo>
                  <a:pt x="96" y="80"/>
                </a:lnTo>
                <a:lnTo>
                  <a:pt x="112" y="64"/>
                </a:lnTo>
              </a:path>
            </a:pathLst>
          </a:custGeom>
          <a:solidFill>
            <a:srgbClr val="10253F"/>
          </a:solidFill>
          <a:ln w="12700" cap="rnd" cmpd="sng">
            <a:solidFill>
              <a:schemeClr val="bg1"/>
            </a:solidFill>
            <a:prstDash val="solid"/>
            <a:round/>
          </a:ln>
          <a:effectLst/>
        </p:spPr>
        <p:txBody>
          <a:bodyPr lIns="77038" tIns="38519" rIns="77038" bIns="38519"/>
          <a:lstStyle/>
          <a:p>
            <a:endParaRPr lang="zh-CN" altLang="en-US" sz="1100">
              <a:solidFill>
                <a:prstClr val="black"/>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250"/>
                                      </p:stCondLst>
                                      <p:childTnLst>
                                        <p:set>
                                          <p:cBhvr>
                                            <p:cTn id="11" dur="1" fill="hold">
                                              <p:stCondLst>
                                                <p:cond delay="0"/>
                                              </p:stCondLst>
                                            </p:cTn>
                                            <p:tgtEl>
                                              <p:spTgt spid="59"/>
                                            </p:tgtEl>
                                            <p:attrNameLst>
                                              <p:attrName>style.visibility</p:attrName>
                                            </p:attrNameLst>
                                          </p:cBhvr>
                                          <p:to>
                                            <p:strVal val="visible"/>
                                          </p:to>
                                        </p:set>
                                        <p:anim calcmode="lin" valueType="num">
                                          <p:cBhvr>
                                            <p:cTn id="12" dur="500" fill="hold"/>
                                            <p:tgtEl>
                                              <p:spTgt spid="59"/>
                                            </p:tgtEl>
                                            <p:attrNameLst>
                                              <p:attrName>ppt_w</p:attrName>
                                            </p:attrNameLst>
                                          </p:cBhvr>
                                          <p:tavLst>
                                            <p:tav tm="0">
                                              <p:val>
                                                <p:fltVal val="0"/>
                                              </p:val>
                                            </p:tav>
                                            <p:tav tm="100000">
                                              <p:val>
                                                <p:strVal val="#ppt_w"/>
                                              </p:val>
                                            </p:tav>
                                          </p:tavLst>
                                        </p:anim>
                                        <p:anim calcmode="lin" valueType="num">
                                          <p:cBhvr>
                                            <p:cTn id="13" dur="500" fill="hold"/>
                                            <p:tgtEl>
                                              <p:spTgt spid="59"/>
                                            </p:tgtEl>
                                            <p:attrNameLst>
                                              <p:attrName>ppt_h</p:attrName>
                                            </p:attrNameLst>
                                          </p:cBhvr>
                                          <p:tavLst>
                                            <p:tav tm="0">
                                              <p:val>
                                                <p:fltVal val="0"/>
                                              </p:val>
                                            </p:tav>
                                            <p:tav tm="100000">
                                              <p:val>
                                                <p:strVal val="#ppt_h"/>
                                              </p:val>
                                            </p:tav>
                                          </p:tavLst>
                                        </p:anim>
                                        <p:animEffect transition="in" filter="fade">
                                          <p:cBhvr>
                                            <p:cTn id="14" dur="500"/>
                                            <p:tgtEl>
                                              <p:spTgt spid="59"/>
                                            </p:tgtEl>
                                          </p:cBhvr>
                                        </p:animEffect>
                                      </p:childTnLst>
                                    </p:cTn>
                                  </p:par>
                                  <p:par>
                                    <p:cTn id="15" presetID="53" presetClass="entr" presetSubtype="16" fill="hold" grpId="0" nodeType="withEffect">
                                      <p:stCondLst>
                                        <p:cond delay="250"/>
                                      </p:stCondLst>
                                      <p:childTnLst>
                                        <p:set>
                                          <p:cBhvr>
                                            <p:cTn id="16" dur="1" fill="hold">
                                              <p:stCondLst>
                                                <p:cond delay="0"/>
                                              </p:stCondLst>
                                            </p:cTn>
                                            <p:tgtEl>
                                              <p:spTgt spid="58"/>
                                            </p:tgtEl>
                                            <p:attrNameLst>
                                              <p:attrName>style.visibility</p:attrName>
                                            </p:attrNameLst>
                                          </p:cBhvr>
                                          <p:to>
                                            <p:strVal val="visible"/>
                                          </p:to>
                                        </p:set>
                                        <p:anim calcmode="lin" valueType="num">
                                          <p:cBhvr>
                                            <p:cTn id="17" dur="500" fill="hold"/>
                                            <p:tgtEl>
                                              <p:spTgt spid="58"/>
                                            </p:tgtEl>
                                            <p:attrNameLst>
                                              <p:attrName>ppt_w</p:attrName>
                                            </p:attrNameLst>
                                          </p:cBhvr>
                                          <p:tavLst>
                                            <p:tav tm="0">
                                              <p:val>
                                                <p:fltVal val="0"/>
                                              </p:val>
                                            </p:tav>
                                            <p:tav tm="100000">
                                              <p:val>
                                                <p:strVal val="#ppt_w"/>
                                              </p:val>
                                            </p:tav>
                                          </p:tavLst>
                                        </p:anim>
                                        <p:anim calcmode="lin" valueType="num">
                                          <p:cBhvr>
                                            <p:cTn id="18" dur="500" fill="hold"/>
                                            <p:tgtEl>
                                              <p:spTgt spid="58"/>
                                            </p:tgtEl>
                                            <p:attrNameLst>
                                              <p:attrName>ppt_h</p:attrName>
                                            </p:attrNameLst>
                                          </p:cBhvr>
                                          <p:tavLst>
                                            <p:tav tm="0">
                                              <p:val>
                                                <p:fltVal val="0"/>
                                              </p:val>
                                            </p:tav>
                                            <p:tav tm="100000">
                                              <p:val>
                                                <p:strVal val="#ppt_h"/>
                                              </p:val>
                                            </p:tav>
                                          </p:tavLst>
                                        </p:anim>
                                        <p:animEffect transition="in" filter="fade">
                                          <p:cBhvr>
                                            <p:cTn id="19" dur="500"/>
                                            <p:tgtEl>
                                              <p:spTgt spid="58"/>
                                            </p:tgtEl>
                                          </p:cBhvr>
                                        </p:animEffect>
                                      </p:childTnLst>
                                    </p:cTn>
                                  </p:par>
                                  <p:par>
                                    <p:cTn id="20" presetID="53" presetClass="entr" presetSubtype="16" fill="hold" grpId="0" nodeType="withEffect">
                                      <p:stCondLst>
                                        <p:cond delay="250"/>
                                      </p:stCondLst>
                                      <p:childTnLst>
                                        <p:set>
                                          <p:cBhvr>
                                            <p:cTn id="21" dur="1" fill="hold">
                                              <p:stCondLst>
                                                <p:cond delay="0"/>
                                              </p:stCondLst>
                                            </p:cTn>
                                            <p:tgtEl>
                                              <p:spTgt spid="57"/>
                                            </p:tgtEl>
                                            <p:attrNameLst>
                                              <p:attrName>style.visibility</p:attrName>
                                            </p:attrNameLst>
                                          </p:cBhvr>
                                          <p:to>
                                            <p:strVal val="visible"/>
                                          </p:to>
                                        </p:set>
                                        <p:anim calcmode="lin" valueType="num">
                                          <p:cBhvr>
                                            <p:cTn id="22" dur="500" fill="hold"/>
                                            <p:tgtEl>
                                              <p:spTgt spid="57"/>
                                            </p:tgtEl>
                                            <p:attrNameLst>
                                              <p:attrName>ppt_w</p:attrName>
                                            </p:attrNameLst>
                                          </p:cBhvr>
                                          <p:tavLst>
                                            <p:tav tm="0">
                                              <p:val>
                                                <p:fltVal val="0"/>
                                              </p:val>
                                            </p:tav>
                                            <p:tav tm="100000">
                                              <p:val>
                                                <p:strVal val="#ppt_w"/>
                                              </p:val>
                                            </p:tav>
                                          </p:tavLst>
                                        </p:anim>
                                        <p:anim calcmode="lin" valueType="num">
                                          <p:cBhvr>
                                            <p:cTn id="23" dur="500" fill="hold"/>
                                            <p:tgtEl>
                                              <p:spTgt spid="57"/>
                                            </p:tgtEl>
                                            <p:attrNameLst>
                                              <p:attrName>ppt_h</p:attrName>
                                            </p:attrNameLst>
                                          </p:cBhvr>
                                          <p:tavLst>
                                            <p:tav tm="0">
                                              <p:val>
                                                <p:fltVal val="0"/>
                                              </p:val>
                                            </p:tav>
                                            <p:tav tm="100000">
                                              <p:val>
                                                <p:strVal val="#ppt_h"/>
                                              </p:val>
                                            </p:tav>
                                          </p:tavLst>
                                        </p:anim>
                                        <p:animEffect transition="in" filter="fade">
                                          <p:cBhvr>
                                            <p:cTn id="24" dur="500"/>
                                            <p:tgtEl>
                                              <p:spTgt spid="57"/>
                                            </p:tgtEl>
                                          </p:cBhvr>
                                        </p:animEffect>
                                      </p:childTnLst>
                                    </p:cTn>
                                  </p:par>
                                  <p:par>
                                    <p:cTn id="25" presetID="2" presetClass="entr" presetSubtype="3" fill="hold" nodeType="withEffect" p14:presetBounceEnd="30000">
                                      <p:stCondLst>
                                        <p:cond delay="500"/>
                                      </p:stCondLst>
                                      <p:childTnLst>
                                        <p:set>
                                          <p:cBhvr>
                                            <p:cTn id="26" dur="1" fill="hold">
                                              <p:stCondLst>
                                                <p:cond delay="0"/>
                                              </p:stCondLst>
                                            </p:cTn>
                                            <p:tgtEl>
                                              <p:spTgt spid="37"/>
                                            </p:tgtEl>
                                            <p:attrNameLst>
                                              <p:attrName>style.visibility</p:attrName>
                                            </p:attrNameLst>
                                          </p:cBhvr>
                                          <p:to>
                                            <p:strVal val="visible"/>
                                          </p:to>
                                        </p:set>
                                        <p:anim calcmode="lin" valueType="num" p14:bounceEnd="30000">
                                          <p:cBhvr additive="base">
                                            <p:cTn id="27" dur="500" fill="hold"/>
                                            <p:tgtEl>
                                              <p:spTgt spid="37"/>
                                            </p:tgtEl>
                                            <p:attrNameLst>
                                              <p:attrName>ppt_x</p:attrName>
                                            </p:attrNameLst>
                                          </p:cBhvr>
                                          <p:tavLst>
                                            <p:tav tm="0">
                                              <p:val>
                                                <p:strVal val="1+#ppt_w/2"/>
                                              </p:val>
                                            </p:tav>
                                            <p:tav tm="100000">
                                              <p:val>
                                                <p:strVal val="#ppt_x"/>
                                              </p:val>
                                            </p:tav>
                                          </p:tavLst>
                                        </p:anim>
                                        <p:anim calcmode="lin" valueType="num" p14:bounceEnd="30000">
                                          <p:cBhvr additive="base">
                                            <p:cTn id="28" dur="500" fill="hold"/>
                                            <p:tgtEl>
                                              <p:spTgt spid="37"/>
                                            </p:tgtEl>
                                            <p:attrNameLst>
                                              <p:attrName>ppt_y</p:attrName>
                                            </p:attrNameLst>
                                          </p:cBhvr>
                                          <p:tavLst>
                                            <p:tav tm="0">
                                              <p:val>
                                                <p:strVal val="0-#ppt_h/2"/>
                                              </p:val>
                                            </p:tav>
                                            <p:tav tm="100000">
                                              <p:val>
                                                <p:strVal val="#ppt_y"/>
                                              </p:val>
                                            </p:tav>
                                          </p:tavLst>
                                        </p:anim>
                                      </p:childTnLst>
                                    </p:cTn>
                                  </p:par>
                                  <p:par>
                                    <p:cTn id="29" presetID="2" presetClass="entr" presetSubtype="12" fill="hold" nodeType="withEffect" p14:presetBounceEnd="30000">
                                      <p:stCondLst>
                                        <p:cond delay="500"/>
                                      </p:stCondLst>
                                      <p:childTnLst>
                                        <p:set>
                                          <p:cBhvr>
                                            <p:cTn id="30" dur="1" fill="hold">
                                              <p:stCondLst>
                                                <p:cond delay="0"/>
                                              </p:stCondLst>
                                            </p:cTn>
                                            <p:tgtEl>
                                              <p:spTgt spid="41"/>
                                            </p:tgtEl>
                                            <p:attrNameLst>
                                              <p:attrName>style.visibility</p:attrName>
                                            </p:attrNameLst>
                                          </p:cBhvr>
                                          <p:to>
                                            <p:strVal val="visible"/>
                                          </p:to>
                                        </p:set>
                                        <p:anim calcmode="lin" valueType="num" p14:bounceEnd="30000">
                                          <p:cBhvr additive="base">
                                            <p:cTn id="31" dur="500" fill="hold"/>
                                            <p:tgtEl>
                                              <p:spTgt spid="41"/>
                                            </p:tgtEl>
                                            <p:attrNameLst>
                                              <p:attrName>ppt_x</p:attrName>
                                            </p:attrNameLst>
                                          </p:cBhvr>
                                          <p:tavLst>
                                            <p:tav tm="0">
                                              <p:val>
                                                <p:strVal val="0-#ppt_w/2"/>
                                              </p:val>
                                            </p:tav>
                                            <p:tav tm="100000">
                                              <p:val>
                                                <p:strVal val="#ppt_x"/>
                                              </p:val>
                                            </p:tav>
                                          </p:tavLst>
                                        </p:anim>
                                        <p:anim calcmode="lin" valueType="num" p14:bounceEnd="30000">
                                          <p:cBhvr additive="base">
                                            <p:cTn id="32" dur="500" fill="hold"/>
                                            <p:tgtEl>
                                              <p:spTgt spid="41"/>
                                            </p:tgtEl>
                                            <p:attrNameLst>
                                              <p:attrName>ppt_y</p:attrName>
                                            </p:attrNameLst>
                                          </p:cBhvr>
                                          <p:tavLst>
                                            <p:tav tm="0">
                                              <p:val>
                                                <p:strVal val="1+#ppt_h/2"/>
                                              </p:val>
                                            </p:tav>
                                            <p:tav tm="100000">
                                              <p:val>
                                                <p:strVal val="#ppt_y"/>
                                              </p:val>
                                            </p:tav>
                                          </p:tavLst>
                                        </p:anim>
                                      </p:childTnLst>
                                    </p:cTn>
                                  </p:par>
                                  <p:par>
                                    <p:cTn id="33" presetID="2" presetClass="entr" presetSubtype="6" fill="hold" nodeType="withEffect" p14:presetBounceEnd="30000">
                                      <p:stCondLst>
                                        <p:cond delay="500"/>
                                      </p:stCondLst>
                                      <p:childTnLst>
                                        <p:set>
                                          <p:cBhvr>
                                            <p:cTn id="34" dur="1" fill="hold">
                                              <p:stCondLst>
                                                <p:cond delay="0"/>
                                              </p:stCondLst>
                                            </p:cTn>
                                            <p:tgtEl>
                                              <p:spTgt spid="45"/>
                                            </p:tgtEl>
                                            <p:attrNameLst>
                                              <p:attrName>style.visibility</p:attrName>
                                            </p:attrNameLst>
                                          </p:cBhvr>
                                          <p:to>
                                            <p:strVal val="visible"/>
                                          </p:to>
                                        </p:set>
                                        <p:anim calcmode="lin" valueType="num" p14:bounceEnd="30000">
                                          <p:cBhvr additive="base">
                                            <p:cTn id="35" dur="500" fill="hold"/>
                                            <p:tgtEl>
                                              <p:spTgt spid="45"/>
                                            </p:tgtEl>
                                            <p:attrNameLst>
                                              <p:attrName>ppt_x</p:attrName>
                                            </p:attrNameLst>
                                          </p:cBhvr>
                                          <p:tavLst>
                                            <p:tav tm="0">
                                              <p:val>
                                                <p:strVal val="1+#ppt_w/2"/>
                                              </p:val>
                                            </p:tav>
                                            <p:tav tm="100000">
                                              <p:val>
                                                <p:strVal val="#ppt_x"/>
                                              </p:val>
                                            </p:tav>
                                          </p:tavLst>
                                        </p:anim>
                                        <p:anim calcmode="lin" valueType="num" p14:bounceEnd="30000">
                                          <p:cBhvr additive="base">
                                            <p:cTn id="36" dur="500" fill="hold"/>
                                            <p:tgtEl>
                                              <p:spTgt spid="45"/>
                                            </p:tgtEl>
                                            <p:attrNameLst>
                                              <p:attrName>ppt_y</p:attrName>
                                            </p:attrNameLst>
                                          </p:cBhvr>
                                          <p:tavLst>
                                            <p:tav tm="0">
                                              <p:val>
                                                <p:strVal val="1+#ppt_h/2"/>
                                              </p:val>
                                            </p:tav>
                                            <p:tav tm="100000">
                                              <p:val>
                                                <p:strVal val="#ppt_y"/>
                                              </p:val>
                                            </p:tav>
                                          </p:tavLst>
                                        </p:anim>
                                      </p:childTnLst>
                                    </p:cTn>
                                  </p:par>
                                  <p:par>
                                    <p:cTn id="37" presetID="2" presetClass="entr" presetSubtype="8" fill="hold" nodeType="withEffect" p14:presetBounceEnd="30000">
                                      <p:stCondLst>
                                        <p:cond delay="500"/>
                                      </p:stCondLst>
                                      <p:childTnLst>
                                        <p:set>
                                          <p:cBhvr>
                                            <p:cTn id="38" dur="1" fill="hold">
                                              <p:stCondLst>
                                                <p:cond delay="0"/>
                                              </p:stCondLst>
                                            </p:cTn>
                                            <p:tgtEl>
                                              <p:spTgt spid="49"/>
                                            </p:tgtEl>
                                            <p:attrNameLst>
                                              <p:attrName>style.visibility</p:attrName>
                                            </p:attrNameLst>
                                          </p:cBhvr>
                                          <p:to>
                                            <p:strVal val="visible"/>
                                          </p:to>
                                        </p:set>
                                        <p:anim calcmode="lin" valueType="num" p14:bounceEnd="30000">
                                          <p:cBhvr additive="base">
                                            <p:cTn id="39" dur="500" fill="hold"/>
                                            <p:tgtEl>
                                              <p:spTgt spid="49"/>
                                            </p:tgtEl>
                                            <p:attrNameLst>
                                              <p:attrName>ppt_x</p:attrName>
                                            </p:attrNameLst>
                                          </p:cBhvr>
                                          <p:tavLst>
                                            <p:tav tm="0">
                                              <p:val>
                                                <p:strVal val="0-#ppt_w/2"/>
                                              </p:val>
                                            </p:tav>
                                            <p:tav tm="100000">
                                              <p:val>
                                                <p:strVal val="#ppt_x"/>
                                              </p:val>
                                            </p:tav>
                                          </p:tavLst>
                                        </p:anim>
                                        <p:anim calcmode="lin" valueType="num" p14:bounceEnd="30000">
                                          <p:cBhvr additive="base">
                                            <p:cTn id="40" dur="500" fill="hold"/>
                                            <p:tgtEl>
                                              <p:spTgt spid="49"/>
                                            </p:tgtEl>
                                            <p:attrNameLst>
                                              <p:attrName>ppt_y</p:attrName>
                                            </p:attrNameLst>
                                          </p:cBhvr>
                                          <p:tavLst>
                                            <p:tav tm="0">
                                              <p:val>
                                                <p:strVal val="#ppt_y"/>
                                              </p:val>
                                            </p:tav>
                                            <p:tav tm="100000">
                                              <p:val>
                                                <p:strVal val="#ppt_y"/>
                                              </p:val>
                                            </p:tav>
                                          </p:tavLst>
                                        </p:anim>
                                      </p:childTnLst>
                                    </p:cTn>
                                  </p:par>
                                  <p:par>
                                    <p:cTn id="41" presetID="2" presetClass="entr" presetSubtype="9" fill="hold" nodeType="withEffect" p14:presetBounceEnd="30000">
                                      <p:stCondLst>
                                        <p:cond delay="500"/>
                                      </p:stCondLst>
                                      <p:childTnLst>
                                        <p:set>
                                          <p:cBhvr>
                                            <p:cTn id="42" dur="1" fill="hold">
                                              <p:stCondLst>
                                                <p:cond delay="0"/>
                                              </p:stCondLst>
                                            </p:cTn>
                                            <p:tgtEl>
                                              <p:spTgt spid="53"/>
                                            </p:tgtEl>
                                            <p:attrNameLst>
                                              <p:attrName>style.visibility</p:attrName>
                                            </p:attrNameLst>
                                          </p:cBhvr>
                                          <p:to>
                                            <p:strVal val="visible"/>
                                          </p:to>
                                        </p:set>
                                        <p:anim calcmode="lin" valueType="num" p14:bounceEnd="30000">
                                          <p:cBhvr additive="base">
                                            <p:cTn id="43" dur="500" fill="hold"/>
                                            <p:tgtEl>
                                              <p:spTgt spid="53"/>
                                            </p:tgtEl>
                                            <p:attrNameLst>
                                              <p:attrName>ppt_x</p:attrName>
                                            </p:attrNameLst>
                                          </p:cBhvr>
                                          <p:tavLst>
                                            <p:tav tm="0">
                                              <p:val>
                                                <p:strVal val="0-#ppt_w/2"/>
                                              </p:val>
                                            </p:tav>
                                            <p:tav tm="100000">
                                              <p:val>
                                                <p:strVal val="#ppt_x"/>
                                              </p:val>
                                            </p:tav>
                                          </p:tavLst>
                                        </p:anim>
                                        <p:anim calcmode="lin" valueType="num" p14:bounceEnd="30000">
                                          <p:cBhvr additive="base">
                                            <p:cTn id="44" dur="500" fill="hold"/>
                                            <p:tgtEl>
                                              <p:spTgt spid="5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250"/>
                                      </p:stCondLst>
                                      <p:childTnLst>
                                        <p:set>
                                          <p:cBhvr>
                                            <p:cTn id="11" dur="1" fill="hold">
                                              <p:stCondLst>
                                                <p:cond delay="0"/>
                                              </p:stCondLst>
                                            </p:cTn>
                                            <p:tgtEl>
                                              <p:spTgt spid="59"/>
                                            </p:tgtEl>
                                            <p:attrNameLst>
                                              <p:attrName>style.visibility</p:attrName>
                                            </p:attrNameLst>
                                          </p:cBhvr>
                                          <p:to>
                                            <p:strVal val="visible"/>
                                          </p:to>
                                        </p:set>
                                        <p:anim calcmode="lin" valueType="num">
                                          <p:cBhvr>
                                            <p:cTn id="12" dur="500" fill="hold"/>
                                            <p:tgtEl>
                                              <p:spTgt spid="59"/>
                                            </p:tgtEl>
                                            <p:attrNameLst>
                                              <p:attrName>ppt_w</p:attrName>
                                            </p:attrNameLst>
                                          </p:cBhvr>
                                          <p:tavLst>
                                            <p:tav tm="0">
                                              <p:val>
                                                <p:fltVal val="0"/>
                                              </p:val>
                                            </p:tav>
                                            <p:tav tm="100000">
                                              <p:val>
                                                <p:strVal val="#ppt_w"/>
                                              </p:val>
                                            </p:tav>
                                          </p:tavLst>
                                        </p:anim>
                                        <p:anim calcmode="lin" valueType="num">
                                          <p:cBhvr>
                                            <p:cTn id="13" dur="500" fill="hold"/>
                                            <p:tgtEl>
                                              <p:spTgt spid="59"/>
                                            </p:tgtEl>
                                            <p:attrNameLst>
                                              <p:attrName>ppt_h</p:attrName>
                                            </p:attrNameLst>
                                          </p:cBhvr>
                                          <p:tavLst>
                                            <p:tav tm="0">
                                              <p:val>
                                                <p:fltVal val="0"/>
                                              </p:val>
                                            </p:tav>
                                            <p:tav tm="100000">
                                              <p:val>
                                                <p:strVal val="#ppt_h"/>
                                              </p:val>
                                            </p:tav>
                                          </p:tavLst>
                                        </p:anim>
                                        <p:animEffect transition="in" filter="fade">
                                          <p:cBhvr>
                                            <p:cTn id="14" dur="500"/>
                                            <p:tgtEl>
                                              <p:spTgt spid="59"/>
                                            </p:tgtEl>
                                          </p:cBhvr>
                                        </p:animEffect>
                                      </p:childTnLst>
                                    </p:cTn>
                                  </p:par>
                                  <p:par>
                                    <p:cTn id="15" presetID="53" presetClass="entr" presetSubtype="16" fill="hold" grpId="0" nodeType="withEffect">
                                      <p:stCondLst>
                                        <p:cond delay="250"/>
                                      </p:stCondLst>
                                      <p:childTnLst>
                                        <p:set>
                                          <p:cBhvr>
                                            <p:cTn id="16" dur="1" fill="hold">
                                              <p:stCondLst>
                                                <p:cond delay="0"/>
                                              </p:stCondLst>
                                            </p:cTn>
                                            <p:tgtEl>
                                              <p:spTgt spid="58"/>
                                            </p:tgtEl>
                                            <p:attrNameLst>
                                              <p:attrName>style.visibility</p:attrName>
                                            </p:attrNameLst>
                                          </p:cBhvr>
                                          <p:to>
                                            <p:strVal val="visible"/>
                                          </p:to>
                                        </p:set>
                                        <p:anim calcmode="lin" valueType="num">
                                          <p:cBhvr>
                                            <p:cTn id="17" dur="500" fill="hold"/>
                                            <p:tgtEl>
                                              <p:spTgt spid="58"/>
                                            </p:tgtEl>
                                            <p:attrNameLst>
                                              <p:attrName>ppt_w</p:attrName>
                                            </p:attrNameLst>
                                          </p:cBhvr>
                                          <p:tavLst>
                                            <p:tav tm="0">
                                              <p:val>
                                                <p:fltVal val="0"/>
                                              </p:val>
                                            </p:tav>
                                            <p:tav tm="100000">
                                              <p:val>
                                                <p:strVal val="#ppt_w"/>
                                              </p:val>
                                            </p:tav>
                                          </p:tavLst>
                                        </p:anim>
                                        <p:anim calcmode="lin" valueType="num">
                                          <p:cBhvr>
                                            <p:cTn id="18" dur="500" fill="hold"/>
                                            <p:tgtEl>
                                              <p:spTgt spid="58"/>
                                            </p:tgtEl>
                                            <p:attrNameLst>
                                              <p:attrName>ppt_h</p:attrName>
                                            </p:attrNameLst>
                                          </p:cBhvr>
                                          <p:tavLst>
                                            <p:tav tm="0">
                                              <p:val>
                                                <p:fltVal val="0"/>
                                              </p:val>
                                            </p:tav>
                                            <p:tav tm="100000">
                                              <p:val>
                                                <p:strVal val="#ppt_h"/>
                                              </p:val>
                                            </p:tav>
                                          </p:tavLst>
                                        </p:anim>
                                        <p:animEffect transition="in" filter="fade">
                                          <p:cBhvr>
                                            <p:cTn id="19" dur="500"/>
                                            <p:tgtEl>
                                              <p:spTgt spid="58"/>
                                            </p:tgtEl>
                                          </p:cBhvr>
                                        </p:animEffect>
                                      </p:childTnLst>
                                    </p:cTn>
                                  </p:par>
                                  <p:par>
                                    <p:cTn id="20" presetID="53" presetClass="entr" presetSubtype="16" fill="hold" grpId="0" nodeType="withEffect">
                                      <p:stCondLst>
                                        <p:cond delay="250"/>
                                      </p:stCondLst>
                                      <p:childTnLst>
                                        <p:set>
                                          <p:cBhvr>
                                            <p:cTn id="21" dur="1" fill="hold">
                                              <p:stCondLst>
                                                <p:cond delay="0"/>
                                              </p:stCondLst>
                                            </p:cTn>
                                            <p:tgtEl>
                                              <p:spTgt spid="57"/>
                                            </p:tgtEl>
                                            <p:attrNameLst>
                                              <p:attrName>style.visibility</p:attrName>
                                            </p:attrNameLst>
                                          </p:cBhvr>
                                          <p:to>
                                            <p:strVal val="visible"/>
                                          </p:to>
                                        </p:set>
                                        <p:anim calcmode="lin" valueType="num">
                                          <p:cBhvr>
                                            <p:cTn id="22" dur="500" fill="hold"/>
                                            <p:tgtEl>
                                              <p:spTgt spid="57"/>
                                            </p:tgtEl>
                                            <p:attrNameLst>
                                              <p:attrName>ppt_w</p:attrName>
                                            </p:attrNameLst>
                                          </p:cBhvr>
                                          <p:tavLst>
                                            <p:tav tm="0">
                                              <p:val>
                                                <p:fltVal val="0"/>
                                              </p:val>
                                            </p:tav>
                                            <p:tav tm="100000">
                                              <p:val>
                                                <p:strVal val="#ppt_w"/>
                                              </p:val>
                                            </p:tav>
                                          </p:tavLst>
                                        </p:anim>
                                        <p:anim calcmode="lin" valueType="num">
                                          <p:cBhvr>
                                            <p:cTn id="23" dur="500" fill="hold"/>
                                            <p:tgtEl>
                                              <p:spTgt spid="57"/>
                                            </p:tgtEl>
                                            <p:attrNameLst>
                                              <p:attrName>ppt_h</p:attrName>
                                            </p:attrNameLst>
                                          </p:cBhvr>
                                          <p:tavLst>
                                            <p:tav tm="0">
                                              <p:val>
                                                <p:fltVal val="0"/>
                                              </p:val>
                                            </p:tav>
                                            <p:tav tm="100000">
                                              <p:val>
                                                <p:strVal val="#ppt_h"/>
                                              </p:val>
                                            </p:tav>
                                          </p:tavLst>
                                        </p:anim>
                                        <p:animEffect transition="in" filter="fade">
                                          <p:cBhvr>
                                            <p:cTn id="24" dur="500"/>
                                            <p:tgtEl>
                                              <p:spTgt spid="57"/>
                                            </p:tgtEl>
                                          </p:cBhvr>
                                        </p:animEffect>
                                      </p:childTnLst>
                                    </p:cTn>
                                  </p:par>
                                  <p:par>
                                    <p:cTn id="25" presetID="2" presetClass="entr" presetSubtype="3" fill="hold" nodeType="withEffect">
                                      <p:stCondLst>
                                        <p:cond delay="500"/>
                                      </p:stCondLst>
                                      <p:childTnLst>
                                        <p:set>
                                          <p:cBhvr>
                                            <p:cTn id="26" dur="1" fill="hold">
                                              <p:stCondLst>
                                                <p:cond delay="0"/>
                                              </p:stCondLst>
                                            </p:cTn>
                                            <p:tgtEl>
                                              <p:spTgt spid="37"/>
                                            </p:tgtEl>
                                            <p:attrNameLst>
                                              <p:attrName>style.visibility</p:attrName>
                                            </p:attrNameLst>
                                          </p:cBhvr>
                                          <p:to>
                                            <p:strVal val="visible"/>
                                          </p:to>
                                        </p:set>
                                        <p:anim calcmode="lin" valueType="num">
                                          <p:cBhvr additive="base">
                                            <p:cTn id="27" dur="500" fill="hold"/>
                                            <p:tgtEl>
                                              <p:spTgt spid="37"/>
                                            </p:tgtEl>
                                            <p:attrNameLst>
                                              <p:attrName>ppt_x</p:attrName>
                                            </p:attrNameLst>
                                          </p:cBhvr>
                                          <p:tavLst>
                                            <p:tav tm="0">
                                              <p:val>
                                                <p:strVal val="1+#ppt_w/2"/>
                                              </p:val>
                                            </p:tav>
                                            <p:tav tm="100000">
                                              <p:val>
                                                <p:strVal val="#ppt_x"/>
                                              </p:val>
                                            </p:tav>
                                          </p:tavLst>
                                        </p:anim>
                                        <p:anim calcmode="lin" valueType="num">
                                          <p:cBhvr additive="base">
                                            <p:cTn id="28" dur="500" fill="hold"/>
                                            <p:tgtEl>
                                              <p:spTgt spid="37"/>
                                            </p:tgtEl>
                                            <p:attrNameLst>
                                              <p:attrName>ppt_y</p:attrName>
                                            </p:attrNameLst>
                                          </p:cBhvr>
                                          <p:tavLst>
                                            <p:tav tm="0">
                                              <p:val>
                                                <p:strVal val="0-#ppt_h/2"/>
                                              </p:val>
                                            </p:tav>
                                            <p:tav tm="100000">
                                              <p:val>
                                                <p:strVal val="#ppt_y"/>
                                              </p:val>
                                            </p:tav>
                                          </p:tavLst>
                                        </p:anim>
                                      </p:childTnLst>
                                    </p:cTn>
                                  </p:par>
                                  <p:par>
                                    <p:cTn id="29" presetID="2" presetClass="entr" presetSubtype="12" fill="hold" nodeType="withEffect">
                                      <p:stCondLst>
                                        <p:cond delay="500"/>
                                      </p:stCondLst>
                                      <p:childTnLst>
                                        <p:set>
                                          <p:cBhvr>
                                            <p:cTn id="30" dur="1" fill="hold">
                                              <p:stCondLst>
                                                <p:cond delay="0"/>
                                              </p:stCondLst>
                                            </p:cTn>
                                            <p:tgtEl>
                                              <p:spTgt spid="41"/>
                                            </p:tgtEl>
                                            <p:attrNameLst>
                                              <p:attrName>style.visibility</p:attrName>
                                            </p:attrNameLst>
                                          </p:cBhvr>
                                          <p:to>
                                            <p:strVal val="visible"/>
                                          </p:to>
                                        </p:set>
                                        <p:anim calcmode="lin" valueType="num">
                                          <p:cBhvr additive="base">
                                            <p:cTn id="31" dur="500" fill="hold"/>
                                            <p:tgtEl>
                                              <p:spTgt spid="41"/>
                                            </p:tgtEl>
                                            <p:attrNameLst>
                                              <p:attrName>ppt_x</p:attrName>
                                            </p:attrNameLst>
                                          </p:cBhvr>
                                          <p:tavLst>
                                            <p:tav tm="0">
                                              <p:val>
                                                <p:strVal val="0-#ppt_w/2"/>
                                              </p:val>
                                            </p:tav>
                                            <p:tav tm="100000">
                                              <p:val>
                                                <p:strVal val="#ppt_x"/>
                                              </p:val>
                                            </p:tav>
                                          </p:tavLst>
                                        </p:anim>
                                        <p:anim calcmode="lin" valueType="num">
                                          <p:cBhvr additive="base">
                                            <p:cTn id="32" dur="500" fill="hold"/>
                                            <p:tgtEl>
                                              <p:spTgt spid="41"/>
                                            </p:tgtEl>
                                            <p:attrNameLst>
                                              <p:attrName>ppt_y</p:attrName>
                                            </p:attrNameLst>
                                          </p:cBhvr>
                                          <p:tavLst>
                                            <p:tav tm="0">
                                              <p:val>
                                                <p:strVal val="1+#ppt_h/2"/>
                                              </p:val>
                                            </p:tav>
                                            <p:tav tm="100000">
                                              <p:val>
                                                <p:strVal val="#ppt_y"/>
                                              </p:val>
                                            </p:tav>
                                          </p:tavLst>
                                        </p:anim>
                                      </p:childTnLst>
                                    </p:cTn>
                                  </p:par>
                                  <p:par>
                                    <p:cTn id="33" presetID="2" presetClass="entr" presetSubtype="6" fill="hold" nodeType="withEffect">
                                      <p:stCondLst>
                                        <p:cond delay="50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500" fill="hold"/>
                                            <p:tgtEl>
                                              <p:spTgt spid="45"/>
                                            </p:tgtEl>
                                            <p:attrNameLst>
                                              <p:attrName>ppt_x</p:attrName>
                                            </p:attrNameLst>
                                          </p:cBhvr>
                                          <p:tavLst>
                                            <p:tav tm="0">
                                              <p:val>
                                                <p:strVal val="1+#ppt_w/2"/>
                                              </p:val>
                                            </p:tav>
                                            <p:tav tm="100000">
                                              <p:val>
                                                <p:strVal val="#ppt_x"/>
                                              </p:val>
                                            </p:tav>
                                          </p:tavLst>
                                        </p:anim>
                                        <p:anim calcmode="lin" valueType="num">
                                          <p:cBhvr additive="base">
                                            <p:cTn id="36" dur="500" fill="hold"/>
                                            <p:tgtEl>
                                              <p:spTgt spid="45"/>
                                            </p:tgtEl>
                                            <p:attrNameLst>
                                              <p:attrName>ppt_y</p:attrName>
                                            </p:attrNameLst>
                                          </p:cBhvr>
                                          <p:tavLst>
                                            <p:tav tm="0">
                                              <p:val>
                                                <p:strVal val="1+#ppt_h/2"/>
                                              </p:val>
                                            </p:tav>
                                            <p:tav tm="100000">
                                              <p:val>
                                                <p:strVal val="#ppt_y"/>
                                              </p:val>
                                            </p:tav>
                                          </p:tavLst>
                                        </p:anim>
                                      </p:childTnLst>
                                    </p:cTn>
                                  </p:par>
                                  <p:par>
                                    <p:cTn id="37" presetID="2" presetClass="entr" presetSubtype="8" fill="hold" nodeType="withEffect">
                                      <p:stCondLst>
                                        <p:cond delay="500"/>
                                      </p:stCondLst>
                                      <p:childTnLst>
                                        <p:set>
                                          <p:cBhvr>
                                            <p:cTn id="38" dur="1" fill="hold">
                                              <p:stCondLst>
                                                <p:cond delay="0"/>
                                              </p:stCondLst>
                                            </p:cTn>
                                            <p:tgtEl>
                                              <p:spTgt spid="49"/>
                                            </p:tgtEl>
                                            <p:attrNameLst>
                                              <p:attrName>style.visibility</p:attrName>
                                            </p:attrNameLst>
                                          </p:cBhvr>
                                          <p:to>
                                            <p:strVal val="visible"/>
                                          </p:to>
                                        </p:set>
                                        <p:anim calcmode="lin" valueType="num">
                                          <p:cBhvr additive="base">
                                            <p:cTn id="39" dur="500" fill="hold"/>
                                            <p:tgtEl>
                                              <p:spTgt spid="49"/>
                                            </p:tgtEl>
                                            <p:attrNameLst>
                                              <p:attrName>ppt_x</p:attrName>
                                            </p:attrNameLst>
                                          </p:cBhvr>
                                          <p:tavLst>
                                            <p:tav tm="0">
                                              <p:val>
                                                <p:strVal val="0-#ppt_w/2"/>
                                              </p:val>
                                            </p:tav>
                                            <p:tav tm="100000">
                                              <p:val>
                                                <p:strVal val="#ppt_x"/>
                                              </p:val>
                                            </p:tav>
                                          </p:tavLst>
                                        </p:anim>
                                        <p:anim calcmode="lin" valueType="num">
                                          <p:cBhvr additive="base">
                                            <p:cTn id="40" dur="500" fill="hold"/>
                                            <p:tgtEl>
                                              <p:spTgt spid="49"/>
                                            </p:tgtEl>
                                            <p:attrNameLst>
                                              <p:attrName>ppt_y</p:attrName>
                                            </p:attrNameLst>
                                          </p:cBhvr>
                                          <p:tavLst>
                                            <p:tav tm="0">
                                              <p:val>
                                                <p:strVal val="#ppt_y"/>
                                              </p:val>
                                            </p:tav>
                                            <p:tav tm="100000">
                                              <p:val>
                                                <p:strVal val="#ppt_y"/>
                                              </p:val>
                                            </p:tav>
                                          </p:tavLst>
                                        </p:anim>
                                      </p:childTnLst>
                                    </p:cTn>
                                  </p:par>
                                  <p:par>
                                    <p:cTn id="41" presetID="2" presetClass="entr" presetSubtype="9" fill="hold" nodeType="withEffect">
                                      <p:stCondLst>
                                        <p:cond delay="500"/>
                                      </p:stCondLst>
                                      <p:childTnLst>
                                        <p:set>
                                          <p:cBhvr>
                                            <p:cTn id="42" dur="1" fill="hold">
                                              <p:stCondLst>
                                                <p:cond delay="0"/>
                                              </p:stCondLst>
                                            </p:cTn>
                                            <p:tgtEl>
                                              <p:spTgt spid="53"/>
                                            </p:tgtEl>
                                            <p:attrNameLst>
                                              <p:attrName>style.visibility</p:attrName>
                                            </p:attrNameLst>
                                          </p:cBhvr>
                                          <p:to>
                                            <p:strVal val="visible"/>
                                          </p:to>
                                        </p:set>
                                        <p:anim calcmode="lin" valueType="num">
                                          <p:cBhvr additive="base">
                                            <p:cTn id="43" dur="500" fill="hold"/>
                                            <p:tgtEl>
                                              <p:spTgt spid="53"/>
                                            </p:tgtEl>
                                            <p:attrNameLst>
                                              <p:attrName>ppt_x</p:attrName>
                                            </p:attrNameLst>
                                          </p:cBhvr>
                                          <p:tavLst>
                                            <p:tav tm="0">
                                              <p:val>
                                                <p:strVal val="0-#ppt_w/2"/>
                                              </p:val>
                                            </p:tav>
                                            <p:tav tm="100000">
                                              <p:val>
                                                <p:strVal val="#ppt_x"/>
                                              </p:val>
                                            </p:tav>
                                          </p:tavLst>
                                        </p:anim>
                                        <p:anim calcmode="lin" valueType="num">
                                          <p:cBhvr additive="base">
                                            <p:cTn id="44" dur="500" fill="hold"/>
                                            <p:tgtEl>
                                              <p:spTgt spid="5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第三部分</a:t>
            </a:r>
            <a:endParaRPr lang="zh-CN" altLang="en-US" dirty="0"/>
          </a:p>
        </p:txBody>
      </p:sp>
      <p:sp>
        <p:nvSpPr>
          <p:cNvPr id="3" name="文本占位符 2"/>
          <p:cNvSpPr>
            <a:spLocks noGrp="1"/>
          </p:cNvSpPr>
          <p:nvPr>
            <p:ph type="body" sz="quarter" idx="11"/>
          </p:nvPr>
        </p:nvSpPr>
        <p:spPr>
          <a:xfrm>
            <a:off x="3682220" y="1365957"/>
            <a:ext cx="2636135" cy="613668"/>
          </a:xfrm>
        </p:spPr>
        <p:txBody>
          <a:bodyPr/>
          <a:lstStyle/>
          <a:p>
            <a:r>
              <a:rPr lang="en-US" altLang="zh-CN" dirty="0"/>
              <a:t>Research target</a:t>
            </a:r>
            <a:endParaRPr lang="en-US" altLang="zh-CN" dirty="0"/>
          </a:p>
        </p:txBody>
      </p:sp>
      <p:sp>
        <p:nvSpPr>
          <p:cNvPr id="4" name="文本占位符 3"/>
          <p:cNvSpPr>
            <a:spLocks noGrp="1"/>
          </p:cNvSpPr>
          <p:nvPr>
            <p:ph type="body" sz="quarter" idx="12"/>
          </p:nvPr>
        </p:nvSpPr>
        <p:spPr>
          <a:xfrm>
            <a:off x="6444208" y="1365957"/>
            <a:ext cx="2473956" cy="613668"/>
          </a:xfrm>
        </p:spPr>
        <p:txBody>
          <a:bodyPr/>
          <a:lstStyle/>
          <a:p>
            <a:r>
              <a:rPr lang="zh-CN" altLang="en-US" dirty="0"/>
              <a:t>研究目标</a:t>
            </a:r>
            <a:endParaRPr lang="zh-CN" altLang="en-US" dirty="0"/>
          </a:p>
        </p:txBody>
      </p:sp>
      <p:sp>
        <p:nvSpPr>
          <p:cNvPr id="5" name="文本占位符 4"/>
          <p:cNvSpPr>
            <a:spLocks noGrp="1"/>
          </p:cNvSpPr>
          <p:nvPr>
            <p:ph type="body" sz="quarter" idx="13"/>
          </p:nvPr>
        </p:nvSpPr>
        <p:spPr/>
        <p:txBody>
          <a:bodyPr/>
          <a:lstStyle/>
          <a:p>
            <a:pPr marL="214630" indent="-214630"/>
            <a:r>
              <a:rPr lang="zh-CN" altLang="en-US" dirty="0"/>
              <a:t>研究</a:t>
            </a:r>
            <a:r>
              <a:rPr lang="zh-CN" altLang="en-US" dirty="0" smtClean="0"/>
              <a:t>目标</a:t>
            </a:r>
            <a:endParaRPr lang="en-US" altLang="zh-CN" dirty="0" smtClean="0"/>
          </a:p>
          <a:p>
            <a:pPr marL="214630" indent="-214630"/>
            <a:r>
              <a:rPr lang="zh-CN" altLang="en-US" dirty="0"/>
              <a:t>成果形式</a:t>
            </a:r>
            <a:endParaRPr lang="zh-CN" altLang="en-US" dirty="0"/>
          </a:p>
          <a:p>
            <a:pPr marL="214630" indent="-214630"/>
            <a:r>
              <a:rPr lang="zh-CN" altLang="en-US" dirty="0"/>
              <a:t>应用前景</a:t>
            </a:r>
            <a:endParaRPr lang="zh-CN" altLang="en-US" dirty="0"/>
          </a:p>
          <a:p>
            <a:pPr marL="214630" indent="-214630"/>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研究目标</a:t>
            </a:r>
            <a:endParaRPr lang="zh-CN" altLang="en-US" dirty="0"/>
          </a:p>
        </p:txBody>
      </p:sp>
      <p:sp>
        <p:nvSpPr>
          <p:cNvPr id="7" name="椭圆 6"/>
          <p:cNvSpPr/>
          <p:nvPr/>
        </p:nvSpPr>
        <p:spPr>
          <a:xfrm>
            <a:off x="3349699" y="1534589"/>
            <a:ext cx="2400300" cy="2400300"/>
          </a:xfrm>
          <a:prstGeom prst="ellipse">
            <a:avLst/>
          </a:prstGeom>
          <a:solidFill>
            <a:schemeClr val="tx1">
              <a:lumMod val="95000"/>
              <a:lumOff val="5000"/>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 name="椭圆 7"/>
          <p:cNvSpPr/>
          <p:nvPr/>
        </p:nvSpPr>
        <p:spPr>
          <a:xfrm>
            <a:off x="2984646" y="1169536"/>
            <a:ext cx="3130406" cy="3130406"/>
          </a:xfrm>
          <a:prstGeom prst="ellipse">
            <a:avLst/>
          </a:prstGeom>
          <a:noFill/>
          <a:ln w="3175">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9" name="组合 8"/>
          <p:cNvGrpSpPr/>
          <p:nvPr/>
        </p:nvGrpSpPr>
        <p:grpSpPr>
          <a:xfrm>
            <a:off x="6171423" y="1319685"/>
            <a:ext cx="2865073" cy="1123955"/>
            <a:chOff x="544923" y="2418093"/>
            <a:chExt cx="3820097" cy="1498607"/>
          </a:xfrm>
        </p:grpSpPr>
        <p:sp>
          <p:nvSpPr>
            <p:cNvPr id="10" name="矩形 9"/>
            <p:cNvSpPr/>
            <p:nvPr/>
          </p:nvSpPr>
          <p:spPr>
            <a:xfrm>
              <a:off x="544924" y="2729109"/>
              <a:ext cx="3820096" cy="1187591"/>
            </a:xfrm>
            <a:prstGeom prst="rect">
              <a:avLst/>
            </a:prstGeom>
            <a:noFill/>
          </p:spPr>
          <p:txBody>
            <a:bodyPr wrap="square">
              <a:spAutoFit/>
            </a:bodyPr>
            <a:lstStyle/>
            <a:p>
              <a:pPr>
                <a:lnSpc>
                  <a:spcPct val="15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1" name="文本框 17"/>
            <p:cNvSpPr txBox="1"/>
            <p:nvPr/>
          </p:nvSpPr>
          <p:spPr>
            <a:xfrm>
              <a:off x="544923" y="2418093"/>
              <a:ext cx="1272143" cy="430887"/>
            </a:xfrm>
            <a:prstGeom prst="rect">
              <a:avLst/>
            </a:prstGeom>
            <a:noFill/>
          </p:spPr>
          <p:txBody>
            <a:bodyPr wrap="none" rtlCol="0">
              <a:spAutoFit/>
            </a:bodyPr>
            <a:lstStyle/>
            <a:p>
              <a:r>
                <a:rPr lang="zh-CN" altLang="en-US" sz="1500" dirty="0" smtClean="0">
                  <a:latin typeface="微软雅黑" panose="020B0503020204020204" pitchFamily="34" charset="-122"/>
                  <a:ea typeface="微软雅黑" panose="020B0503020204020204" pitchFamily="34" charset="-122"/>
                </a:rPr>
                <a:t>添加标题</a:t>
              </a:r>
              <a:endParaRPr lang="zh-CN" altLang="en-US" sz="1500" dirty="0">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38609" y="2477598"/>
            <a:ext cx="2865072" cy="1093685"/>
            <a:chOff x="449775" y="2458453"/>
            <a:chExt cx="3820096" cy="1458247"/>
          </a:xfrm>
        </p:grpSpPr>
        <p:sp>
          <p:nvSpPr>
            <p:cNvPr id="13" name="矩形 12"/>
            <p:cNvSpPr/>
            <p:nvPr/>
          </p:nvSpPr>
          <p:spPr>
            <a:xfrm>
              <a:off x="449775" y="2729109"/>
              <a:ext cx="3820096" cy="1187591"/>
            </a:xfrm>
            <a:prstGeom prst="rect">
              <a:avLst/>
            </a:prstGeom>
            <a:noFill/>
          </p:spPr>
          <p:txBody>
            <a:bodyPr wrap="square">
              <a:spAutoFit/>
            </a:bodyPr>
            <a:lstStyle/>
            <a:p>
              <a:pPr>
                <a:lnSpc>
                  <a:spcPct val="150000"/>
                </a:lnSpc>
              </a:pP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rPr>
                <a:t>您亮亮图文旗舰店</a:t>
              </a:r>
              <a:endPar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rPr>
                <a:t>https://liangliangtuwen.tmall.com</a:t>
              </a: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4" name="文本框 24"/>
            <p:cNvSpPr txBox="1"/>
            <p:nvPr/>
          </p:nvSpPr>
          <p:spPr>
            <a:xfrm>
              <a:off x="2512785" y="2458453"/>
              <a:ext cx="1272143" cy="430887"/>
            </a:xfrm>
            <a:prstGeom prst="rect">
              <a:avLst/>
            </a:prstGeom>
            <a:noFill/>
          </p:spPr>
          <p:txBody>
            <a:bodyPr wrap="none" rtlCol="0">
              <a:spAutoFit/>
            </a:bodyPr>
            <a:lstStyle/>
            <a:p>
              <a:r>
                <a:rPr lang="zh-CN" altLang="en-US" sz="1500" dirty="0" smtClean="0">
                  <a:latin typeface="微软雅黑" panose="020B0503020204020204" pitchFamily="34" charset="-122"/>
                  <a:ea typeface="微软雅黑" panose="020B0503020204020204" pitchFamily="34" charset="-122"/>
                </a:rPr>
                <a:t>添加标题</a:t>
              </a:r>
              <a:endParaRPr lang="zh-CN" altLang="en-US" sz="1500" dirty="0">
                <a:latin typeface="微软雅黑" panose="020B0503020204020204" pitchFamily="34" charset="-122"/>
                <a:ea typeface="微软雅黑" panose="020B0503020204020204" pitchFamily="34" charset="-122"/>
              </a:endParaRPr>
            </a:p>
          </p:txBody>
        </p:sp>
      </p:grpSp>
      <p:grpSp>
        <p:nvGrpSpPr>
          <p:cNvPr id="15" name="组合 14"/>
          <p:cNvGrpSpPr/>
          <p:nvPr/>
        </p:nvGrpSpPr>
        <p:grpSpPr>
          <a:xfrm>
            <a:off x="3706887" y="1891777"/>
            <a:ext cx="1685925" cy="1685925"/>
            <a:chOff x="4862685" y="2533650"/>
            <a:chExt cx="2247900" cy="2247900"/>
          </a:xfrm>
        </p:grpSpPr>
        <p:sp>
          <p:nvSpPr>
            <p:cNvPr id="16" name="椭圆 15"/>
            <p:cNvSpPr/>
            <p:nvPr/>
          </p:nvSpPr>
          <p:spPr>
            <a:xfrm>
              <a:off x="4862685" y="2533650"/>
              <a:ext cx="2247900" cy="2247900"/>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Freeform 7"/>
            <p:cNvSpPr>
              <a:spLocks noChangeAspect="1" noEditPoints="1"/>
            </p:cNvSpPr>
            <p:nvPr/>
          </p:nvSpPr>
          <p:spPr bwMode="auto">
            <a:xfrm>
              <a:off x="5600263" y="3172305"/>
              <a:ext cx="772742" cy="577230"/>
            </a:xfrm>
            <a:custGeom>
              <a:avLst/>
              <a:gdLst>
                <a:gd name="T0" fmla="*/ 485 w 527"/>
                <a:gd name="T1" fmla="*/ 294 h 394"/>
                <a:gd name="T2" fmla="*/ 42 w 527"/>
                <a:gd name="T3" fmla="*/ 294 h 394"/>
                <a:gd name="T4" fmla="*/ 9 w 527"/>
                <a:gd name="T5" fmla="*/ 359 h 394"/>
                <a:gd name="T6" fmla="*/ 518 w 527"/>
                <a:gd name="T7" fmla="*/ 359 h 394"/>
                <a:gd name="T8" fmla="*/ 485 w 527"/>
                <a:gd name="T9" fmla="*/ 294 h 394"/>
                <a:gd name="T10" fmla="*/ 208 w 527"/>
                <a:gd name="T11" fmla="*/ 343 h 394"/>
                <a:gd name="T12" fmla="*/ 222 w 527"/>
                <a:gd name="T13" fmla="*/ 317 h 394"/>
                <a:gd name="T14" fmla="*/ 307 w 527"/>
                <a:gd name="T15" fmla="*/ 317 h 394"/>
                <a:gd name="T16" fmla="*/ 319 w 527"/>
                <a:gd name="T17" fmla="*/ 343 h 394"/>
                <a:gd name="T18" fmla="*/ 208 w 527"/>
                <a:gd name="T19" fmla="*/ 343 h 394"/>
                <a:gd name="T20" fmla="*/ 478 w 527"/>
                <a:gd name="T21" fmla="*/ 280 h 394"/>
                <a:gd name="T22" fmla="*/ 478 w 527"/>
                <a:gd name="T23" fmla="*/ 278 h 394"/>
                <a:gd name="T24" fmla="*/ 478 w 527"/>
                <a:gd name="T25" fmla="*/ 277 h 394"/>
                <a:gd name="T26" fmla="*/ 478 w 527"/>
                <a:gd name="T27" fmla="*/ 12 h 394"/>
                <a:gd name="T28" fmla="*/ 465 w 527"/>
                <a:gd name="T29" fmla="*/ 0 h 394"/>
                <a:gd name="T30" fmla="*/ 62 w 527"/>
                <a:gd name="T31" fmla="*/ 0 h 394"/>
                <a:gd name="T32" fmla="*/ 49 w 527"/>
                <a:gd name="T33" fmla="*/ 12 h 394"/>
                <a:gd name="T34" fmla="*/ 49 w 527"/>
                <a:gd name="T35" fmla="*/ 277 h 394"/>
                <a:gd name="T36" fmla="*/ 50 w 527"/>
                <a:gd name="T37" fmla="*/ 278 h 394"/>
                <a:gd name="T38" fmla="*/ 49 w 527"/>
                <a:gd name="T39" fmla="*/ 280 h 394"/>
                <a:gd name="T40" fmla="*/ 49 w 527"/>
                <a:gd name="T41" fmla="*/ 280 h 394"/>
                <a:gd name="T42" fmla="*/ 478 w 527"/>
                <a:gd name="T43" fmla="*/ 280 h 394"/>
                <a:gd name="T44" fmla="*/ 447 w 527"/>
                <a:gd name="T45" fmla="*/ 259 h 394"/>
                <a:gd name="T46" fmla="*/ 80 w 527"/>
                <a:gd name="T47" fmla="*/ 259 h 394"/>
                <a:gd name="T48" fmla="*/ 80 w 527"/>
                <a:gd name="T49" fmla="*/ 30 h 394"/>
                <a:gd name="T50" fmla="*/ 447 w 527"/>
                <a:gd name="T51" fmla="*/ 30 h 394"/>
                <a:gd name="T52" fmla="*/ 447 w 527"/>
                <a:gd name="T53" fmla="*/ 259 h 394"/>
                <a:gd name="T54" fmla="*/ 526 w 527"/>
                <a:gd name="T55" fmla="*/ 373 h 394"/>
                <a:gd name="T56" fmla="*/ 1 w 527"/>
                <a:gd name="T57" fmla="*/ 373 h 394"/>
                <a:gd name="T58" fmla="*/ 0 w 527"/>
                <a:gd name="T59" fmla="*/ 376 h 394"/>
                <a:gd name="T60" fmla="*/ 12 w 527"/>
                <a:gd name="T61" fmla="*/ 394 h 394"/>
                <a:gd name="T62" fmla="*/ 515 w 527"/>
                <a:gd name="T63" fmla="*/ 394 h 394"/>
                <a:gd name="T64" fmla="*/ 527 w 527"/>
                <a:gd name="T65" fmla="*/ 376 h 394"/>
                <a:gd name="T66" fmla="*/ 526 w 527"/>
                <a:gd name="T67" fmla="*/ 373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7" h="394">
                  <a:moveTo>
                    <a:pt x="485" y="294"/>
                  </a:moveTo>
                  <a:cubicBezTo>
                    <a:pt x="42" y="294"/>
                    <a:pt x="42" y="294"/>
                    <a:pt x="42" y="294"/>
                  </a:cubicBezTo>
                  <a:cubicBezTo>
                    <a:pt x="9" y="359"/>
                    <a:pt x="9" y="359"/>
                    <a:pt x="9" y="359"/>
                  </a:cubicBezTo>
                  <a:cubicBezTo>
                    <a:pt x="518" y="359"/>
                    <a:pt x="518" y="359"/>
                    <a:pt x="518" y="359"/>
                  </a:cubicBezTo>
                  <a:lnTo>
                    <a:pt x="485" y="294"/>
                  </a:lnTo>
                  <a:close/>
                  <a:moveTo>
                    <a:pt x="208" y="343"/>
                  </a:moveTo>
                  <a:cubicBezTo>
                    <a:pt x="222" y="317"/>
                    <a:pt x="222" y="317"/>
                    <a:pt x="222" y="317"/>
                  </a:cubicBezTo>
                  <a:cubicBezTo>
                    <a:pt x="307" y="317"/>
                    <a:pt x="307" y="317"/>
                    <a:pt x="307" y="317"/>
                  </a:cubicBezTo>
                  <a:cubicBezTo>
                    <a:pt x="319" y="343"/>
                    <a:pt x="319" y="343"/>
                    <a:pt x="319" y="343"/>
                  </a:cubicBezTo>
                  <a:lnTo>
                    <a:pt x="208" y="343"/>
                  </a:lnTo>
                  <a:close/>
                  <a:moveTo>
                    <a:pt x="478" y="280"/>
                  </a:moveTo>
                  <a:cubicBezTo>
                    <a:pt x="478" y="279"/>
                    <a:pt x="478" y="279"/>
                    <a:pt x="478" y="278"/>
                  </a:cubicBezTo>
                  <a:cubicBezTo>
                    <a:pt x="478" y="278"/>
                    <a:pt x="478" y="278"/>
                    <a:pt x="478" y="277"/>
                  </a:cubicBezTo>
                  <a:cubicBezTo>
                    <a:pt x="478" y="12"/>
                    <a:pt x="478" y="12"/>
                    <a:pt x="478" y="12"/>
                  </a:cubicBezTo>
                  <a:cubicBezTo>
                    <a:pt x="478" y="5"/>
                    <a:pt x="472" y="0"/>
                    <a:pt x="465" y="0"/>
                  </a:cubicBezTo>
                  <a:cubicBezTo>
                    <a:pt x="62" y="0"/>
                    <a:pt x="62" y="0"/>
                    <a:pt x="62" y="0"/>
                  </a:cubicBezTo>
                  <a:cubicBezTo>
                    <a:pt x="55" y="0"/>
                    <a:pt x="49" y="5"/>
                    <a:pt x="49" y="12"/>
                  </a:cubicBezTo>
                  <a:cubicBezTo>
                    <a:pt x="49" y="277"/>
                    <a:pt x="49" y="277"/>
                    <a:pt x="49" y="277"/>
                  </a:cubicBezTo>
                  <a:cubicBezTo>
                    <a:pt x="49" y="278"/>
                    <a:pt x="50" y="278"/>
                    <a:pt x="50" y="278"/>
                  </a:cubicBezTo>
                  <a:cubicBezTo>
                    <a:pt x="50" y="279"/>
                    <a:pt x="49" y="279"/>
                    <a:pt x="49" y="280"/>
                  </a:cubicBezTo>
                  <a:cubicBezTo>
                    <a:pt x="49" y="280"/>
                    <a:pt x="49" y="280"/>
                    <a:pt x="49" y="280"/>
                  </a:cubicBezTo>
                  <a:cubicBezTo>
                    <a:pt x="478" y="280"/>
                    <a:pt x="478" y="280"/>
                    <a:pt x="478" y="280"/>
                  </a:cubicBezTo>
                  <a:close/>
                  <a:moveTo>
                    <a:pt x="447" y="259"/>
                  </a:moveTo>
                  <a:cubicBezTo>
                    <a:pt x="80" y="259"/>
                    <a:pt x="80" y="259"/>
                    <a:pt x="80" y="259"/>
                  </a:cubicBezTo>
                  <a:cubicBezTo>
                    <a:pt x="80" y="30"/>
                    <a:pt x="80" y="30"/>
                    <a:pt x="80" y="30"/>
                  </a:cubicBezTo>
                  <a:cubicBezTo>
                    <a:pt x="447" y="30"/>
                    <a:pt x="447" y="30"/>
                    <a:pt x="447" y="30"/>
                  </a:cubicBezTo>
                  <a:lnTo>
                    <a:pt x="447" y="259"/>
                  </a:lnTo>
                  <a:close/>
                  <a:moveTo>
                    <a:pt x="526" y="373"/>
                  </a:moveTo>
                  <a:cubicBezTo>
                    <a:pt x="1" y="373"/>
                    <a:pt x="1" y="373"/>
                    <a:pt x="1" y="373"/>
                  </a:cubicBezTo>
                  <a:cubicBezTo>
                    <a:pt x="0" y="376"/>
                    <a:pt x="0" y="376"/>
                    <a:pt x="0" y="376"/>
                  </a:cubicBezTo>
                  <a:cubicBezTo>
                    <a:pt x="0" y="382"/>
                    <a:pt x="6" y="394"/>
                    <a:pt x="12" y="394"/>
                  </a:cubicBezTo>
                  <a:cubicBezTo>
                    <a:pt x="515" y="394"/>
                    <a:pt x="515" y="394"/>
                    <a:pt x="515" y="394"/>
                  </a:cubicBezTo>
                  <a:cubicBezTo>
                    <a:pt x="521" y="394"/>
                    <a:pt x="527" y="382"/>
                    <a:pt x="527" y="376"/>
                  </a:cubicBezTo>
                  <a:lnTo>
                    <a:pt x="526" y="373"/>
                  </a:lnTo>
                  <a:close/>
                </a:path>
              </a:pathLst>
            </a:custGeom>
            <a:solidFill>
              <a:schemeClr val="bg1"/>
            </a:solidFill>
            <a:ln>
              <a:noFill/>
            </a:ln>
          </p:spPr>
          <p:txBody>
            <a:bodyPr vert="horz" wrap="square" lIns="91440" tIns="45720" rIns="91440" bIns="45720" numCol="1" anchor="t" anchorCtr="0" compatLnSpc="1"/>
            <a:lstStyle/>
            <a:p>
              <a:pPr defTabSz="783590">
                <a:defRPr/>
              </a:pPr>
              <a:endParaRPr lang="zh-CN" altLang="en-US" sz="1800" kern="0">
                <a:solidFill>
                  <a:srgbClr val="464646"/>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5345272" y="3939754"/>
              <a:ext cx="1340537" cy="451405"/>
            </a:xfrm>
            <a:prstGeom prst="rect">
              <a:avLst/>
            </a:prstGeom>
            <a:noFill/>
          </p:spPr>
          <p:txBody>
            <a:bodyPr wrap="none" rtlCol="0">
              <a:spAutoFit/>
            </a:bodyPr>
            <a:lstStyle/>
            <a:p>
              <a:r>
                <a:rPr lang="zh-CN" altLang="en-US" sz="1600" dirty="0" smtClean="0">
                  <a:solidFill>
                    <a:schemeClr val="bg1"/>
                  </a:solidFill>
                  <a:latin typeface="微软雅黑" panose="020B0503020204020204" pitchFamily="34" charset="-122"/>
                  <a:ea typeface="微软雅黑" panose="020B0503020204020204" pitchFamily="34" charset="-122"/>
                </a:rPr>
                <a:t>研究目标</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a:xfrm>
            <a:off x="5452966" y="936389"/>
            <a:ext cx="594066" cy="657008"/>
            <a:chOff x="7190791" y="1259800"/>
            <a:chExt cx="792088" cy="876010"/>
          </a:xfrm>
          <a:solidFill>
            <a:srgbClr val="10253F"/>
          </a:solidFill>
        </p:grpSpPr>
        <p:grpSp>
          <p:nvGrpSpPr>
            <p:cNvPr id="20" name="组合 19"/>
            <p:cNvGrpSpPr/>
            <p:nvPr/>
          </p:nvGrpSpPr>
          <p:grpSpPr>
            <a:xfrm rot="1291582">
              <a:off x="7190791" y="1259800"/>
              <a:ext cx="792088" cy="876010"/>
              <a:chOff x="6744072" y="893003"/>
              <a:chExt cx="792088" cy="876010"/>
            </a:xfrm>
            <a:grpFill/>
          </p:grpSpPr>
          <p:sp>
            <p:nvSpPr>
              <p:cNvPr id="22" name="流程图: 联系 21"/>
              <p:cNvSpPr/>
              <p:nvPr/>
            </p:nvSpPr>
            <p:spPr>
              <a:xfrm>
                <a:off x="6744072" y="893003"/>
                <a:ext cx="792088" cy="792088"/>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3" name="等腰三角形 22"/>
              <p:cNvSpPr/>
              <p:nvPr/>
            </p:nvSpPr>
            <p:spPr>
              <a:xfrm rot="11236714">
                <a:off x="6978736" y="1601169"/>
                <a:ext cx="216024" cy="16784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endParaRPr>
              </a:p>
            </p:txBody>
          </p:sp>
        </p:grpSp>
        <p:sp>
          <p:nvSpPr>
            <p:cNvPr id="21" name="文本框 28"/>
            <p:cNvSpPr txBox="1"/>
            <p:nvPr/>
          </p:nvSpPr>
          <p:spPr>
            <a:xfrm>
              <a:off x="7423168" y="1475477"/>
              <a:ext cx="438581" cy="430886"/>
            </a:xfrm>
            <a:prstGeom prst="rect">
              <a:avLst/>
            </a:prstGeom>
            <a:grpFill/>
          </p:spPr>
          <p:txBody>
            <a:bodyPr wrap="none" rtlCol="0">
              <a:spAutoFit/>
            </a:bodyPr>
            <a:lstStyle/>
            <a:p>
              <a:r>
                <a:rPr lang="en-US" altLang="zh-CN" sz="1500" dirty="0">
                  <a:solidFill>
                    <a:schemeClr val="bg1"/>
                  </a:solidFill>
                  <a:latin typeface="微软雅黑" panose="020B0503020204020204" pitchFamily="34" charset="-122"/>
                  <a:ea typeface="微软雅黑" panose="020B0503020204020204" pitchFamily="34" charset="-122"/>
                </a:rPr>
                <a:t>A</a:t>
              </a:r>
              <a:endParaRPr lang="zh-CN" altLang="en-US" sz="1500" dirty="0">
                <a:solidFill>
                  <a:schemeClr val="bg1"/>
                </a:solidFill>
                <a:latin typeface="微软雅黑" panose="020B0503020204020204" pitchFamily="34" charset="-122"/>
                <a:ea typeface="微软雅黑" panose="020B0503020204020204" pitchFamily="34" charset="-122"/>
              </a:endParaRPr>
            </a:p>
          </p:txBody>
        </p:sp>
      </p:grpSp>
      <p:grpSp>
        <p:nvGrpSpPr>
          <p:cNvPr id="24" name="组合 23"/>
          <p:cNvGrpSpPr/>
          <p:nvPr/>
        </p:nvGrpSpPr>
        <p:grpSpPr>
          <a:xfrm>
            <a:off x="2909455" y="2009925"/>
            <a:ext cx="657008" cy="594066"/>
            <a:chOff x="3799443" y="2691181"/>
            <a:chExt cx="876010" cy="792088"/>
          </a:xfrm>
          <a:solidFill>
            <a:srgbClr val="10253F"/>
          </a:solidFill>
        </p:grpSpPr>
        <p:grpSp>
          <p:nvGrpSpPr>
            <p:cNvPr id="25" name="组合 24"/>
            <p:cNvGrpSpPr/>
            <p:nvPr/>
          </p:nvGrpSpPr>
          <p:grpSpPr>
            <a:xfrm rot="18172526">
              <a:off x="3841404" y="2649220"/>
              <a:ext cx="792088" cy="876010"/>
              <a:chOff x="6744072" y="893003"/>
              <a:chExt cx="792088" cy="876010"/>
            </a:xfrm>
            <a:grpFill/>
          </p:grpSpPr>
          <p:sp>
            <p:nvSpPr>
              <p:cNvPr id="27" name="流程图: 联系 26"/>
              <p:cNvSpPr/>
              <p:nvPr/>
            </p:nvSpPr>
            <p:spPr>
              <a:xfrm>
                <a:off x="6744072" y="893003"/>
                <a:ext cx="792088" cy="792088"/>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8" name="等腰三角形 27"/>
              <p:cNvSpPr/>
              <p:nvPr/>
            </p:nvSpPr>
            <p:spPr>
              <a:xfrm rot="11236714">
                <a:off x="6978736" y="1601169"/>
                <a:ext cx="216024" cy="16784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endParaRPr>
              </a:p>
            </p:txBody>
          </p:sp>
        </p:grpSp>
        <p:sp>
          <p:nvSpPr>
            <p:cNvPr id="26" name="文本框 29"/>
            <p:cNvSpPr txBox="1"/>
            <p:nvPr/>
          </p:nvSpPr>
          <p:spPr>
            <a:xfrm>
              <a:off x="3975023" y="2864393"/>
              <a:ext cx="406522" cy="430887"/>
            </a:xfrm>
            <a:prstGeom prst="rect">
              <a:avLst/>
            </a:prstGeom>
            <a:grpFill/>
          </p:spPr>
          <p:txBody>
            <a:bodyPr wrap="none" rtlCol="0">
              <a:spAutoFit/>
            </a:bodyPr>
            <a:lstStyle/>
            <a:p>
              <a:r>
                <a:rPr lang="en-US" altLang="zh-CN" sz="1500" dirty="0">
                  <a:solidFill>
                    <a:schemeClr val="bg1"/>
                  </a:solidFill>
                  <a:latin typeface="微软雅黑" panose="020B0503020204020204" pitchFamily="34" charset="-122"/>
                  <a:ea typeface="微软雅黑" panose="020B0503020204020204" pitchFamily="34" charset="-122"/>
                </a:rPr>
                <a:t>B</a:t>
              </a:r>
              <a:endParaRPr lang="zh-CN" altLang="en-US" sz="1500" dirty="0">
                <a:solidFill>
                  <a:schemeClr val="bg1"/>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899592" y="4151395"/>
            <a:ext cx="7632848" cy="1444691"/>
            <a:chOff x="544923" y="2418093"/>
            <a:chExt cx="6674776" cy="1926255"/>
          </a:xfrm>
        </p:grpSpPr>
        <p:sp>
          <p:nvSpPr>
            <p:cNvPr id="30" name="矩形 29"/>
            <p:cNvSpPr/>
            <p:nvPr/>
          </p:nvSpPr>
          <p:spPr>
            <a:xfrm>
              <a:off x="544923" y="2787425"/>
              <a:ext cx="6674776" cy="1556923"/>
            </a:xfrm>
            <a:prstGeom prst="rect">
              <a:avLst/>
            </a:prstGeom>
            <a:noFill/>
          </p:spPr>
          <p:txBody>
            <a:bodyPr wrap="square">
              <a:spAutoFit/>
            </a:bodyPr>
            <a:lstStyle/>
            <a:p>
              <a:pPr>
                <a:lnSpc>
                  <a:spcPct val="15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31" name="文本框 32"/>
            <p:cNvSpPr txBox="1"/>
            <p:nvPr/>
          </p:nvSpPr>
          <p:spPr>
            <a:xfrm>
              <a:off x="544923" y="2418093"/>
              <a:ext cx="1272143" cy="430887"/>
            </a:xfrm>
            <a:prstGeom prst="rect">
              <a:avLst/>
            </a:prstGeom>
            <a:noFill/>
          </p:spPr>
          <p:txBody>
            <a:bodyPr wrap="none" rtlCol="0">
              <a:spAutoFit/>
            </a:bodyPr>
            <a:lstStyle/>
            <a:p>
              <a:r>
                <a:rPr lang="zh-CN" altLang="en-US" sz="1500" dirty="0" smtClean="0">
                  <a:latin typeface="微软雅黑" panose="020B0503020204020204" pitchFamily="34" charset="-122"/>
                  <a:ea typeface="微软雅黑" panose="020B0503020204020204" pitchFamily="34" charset="-122"/>
                </a:rPr>
                <a:t>添加标题</a:t>
              </a:r>
              <a:endParaRPr lang="zh-CN" altLang="en-US" sz="1500" dirty="0">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00" fill="hold"/>
                                        <p:tgtEl>
                                          <p:spTgt spid="15"/>
                                        </p:tgtEl>
                                        <p:attrNameLst>
                                          <p:attrName>ppt_w</p:attrName>
                                        </p:attrNameLst>
                                      </p:cBhvr>
                                      <p:tavLst>
                                        <p:tav tm="0">
                                          <p:val>
                                            <p:fltVal val="0"/>
                                          </p:val>
                                        </p:tav>
                                        <p:tav tm="100000">
                                          <p:val>
                                            <p:strVal val="#ppt_w"/>
                                          </p:val>
                                        </p:tav>
                                      </p:tavLst>
                                    </p:anim>
                                    <p:anim calcmode="lin" valueType="num">
                                      <p:cBhvr>
                                        <p:cTn id="8" dur="300" fill="hold"/>
                                        <p:tgtEl>
                                          <p:spTgt spid="15"/>
                                        </p:tgtEl>
                                        <p:attrNameLst>
                                          <p:attrName>ppt_h</p:attrName>
                                        </p:attrNameLst>
                                      </p:cBhvr>
                                      <p:tavLst>
                                        <p:tav tm="0">
                                          <p:val>
                                            <p:fltVal val="0"/>
                                          </p:val>
                                        </p:tav>
                                        <p:tav tm="100000">
                                          <p:val>
                                            <p:strVal val="#ppt_h"/>
                                          </p:val>
                                        </p:tav>
                                      </p:tavLst>
                                    </p:anim>
                                    <p:animEffect transition="in" filter="fade">
                                      <p:cBhvr>
                                        <p:cTn id="9" dur="300"/>
                                        <p:tgtEl>
                                          <p:spTgt spid="15"/>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300" fill="hold"/>
                                        <p:tgtEl>
                                          <p:spTgt spid="7"/>
                                        </p:tgtEl>
                                        <p:attrNameLst>
                                          <p:attrName>ppt_w</p:attrName>
                                        </p:attrNameLst>
                                      </p:cBhvr>
                                      <p:tavLst>
                                        <p:tav tm="0">
                                          <p:val>
                                            <p:fltVal val="0"/>
                                          </p:val>
                                        </p:tav>
                                        <p:tav tm="100000">
                                          <p:val>
                                            <p:strVal val="#ppt_w"/>
                                          </p:val>
                                        </p:tav>
                                      </p:tavLst>
                                    </p:anim>
                                    <p:anim calcmode="lin" valueType="num">
                                      <p:cBhvr>
                                        <p:cTn id="14" dur="300" fill="hold"/>
                                        <p:tgtEl>
                                          <p:spTgt spid="7"/>
                                        </p:tgtEl>
                                        <p:attrNameLst>
                                          <p:attrName>ppt_h</p:attrName>
                                        </p:attrNameLst>
                                      </p:cBhvr>
                                      <p:tavLst>
                                        <p:tav tm="0">
                                          <p:val>
                                            <p:fltVal val="0"/>
                                          </p:val>
                                        </p:tav>
                                        <p:tav tm="100000">
                                          <p:val>
                                            <p:strVal val="#ppt_h"/>
                                          </p:val>
                                        </p:tav>
                                      </p:tavLst>
                                    </p:anim>
                                    <p:animEffect transition="in" filter="fade">
                                      <p:cBhvr>
                                        <p:cTn id="15" dur="300"/>
                                        <p:tgtEl>
                                          <p:spTgt spid="7"/>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300" fill="hold"/>
                                        <p:tgtEl>
                                          <p:spTgt spid="8"/>
                                        </p:tgtEl>
                                        <p:attrNameLst>
                                          <p:attrName>ppt_w</p:attrName>
                                        </p:attrNameLst>
                                      </p:cBhvr>
                                      <p:tavLst>
                                        <p:tav tm="0">
                                          <p:val>
                                            <p:fltVal val="0"/>
                                          </p:val>
                                        </p:tav>
                                        <p:tav tm="100000">
                                          <p:val>
                                            <p:strVal val="#ppt_w"/>
                                          </p:val>
                                        </p:tav>
                                      </p:tavLst>
                                    </p:anim>
                                    <p:anim calcmode="lin" valueType="num">
                                      <p:cBhvr>
                                        <p:cTn id="20" dur="300" fill="hold"/>
                                        <p:tgtEl>
                                          <p:spTgt spid="8"/>
                                        </p:tgtEl>
                                        <p:attrNameLst>
                                          <p:attrName>ppt_h</p:attrName>
                                        </p:attrNameLst>
                                      </p:cBhvr>
                                      <p:tavLst>
                                        <p:tav tm="0">
                                          <p:val>
                                            <p:fltVal val="0"/>
                                          </p:val>
                                        </p:tav>
                                        <p:tav tm="100000">
                                          <p:val>
                                            <p:strVal val="#ppt_h"/>
                                          </p:val>
                                        </p:tav>
                                      </p:tavLst>
                                    </p:anim>
                                    <p:animEffect transition="in" filter="fade">
                                      <p:cBhvr>
                                        <p:cTn id="21" dur="300"/>
                                        <p:tgtEl>
                                          <p:spTgt spid="8"/>
                                        </p:tgtEl>
                                      </p:cBhvr>
                                    </p:animEffect>
                                  </p:childTnLst>
                                </p:cTn>
                              </p:par>
                            </p:childTnLst>
                          </p:cTn>
                        </p:par>
                        <p:par>
                          <p:cTn id="22" fill="hold">
                            <p:stCondLst>
                              <p:cond delay="1500"/>
                            </p:stCondLst>
                            <p:childTnLst>
                              <p:par>
                                <p:cTn id="23" presetID="2" presetClass="entr" presetSubtype="3" fill="hold" nodeType="after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1+#ppt_w/2"/>
                                          </p:val>
                                        </p:tav>
                                        <p:tav tm="100000">
                                          <p:val>
                                            <p:strVal val="#ppt_x"/>
                                          </p:val>
                                        </p:tav>
                                      </p:tavLst>
                                    </p:anim>
                                    <p:anim calcmode="lin" valueType="num">
                                      <p:cBhvr additive="base">
                                        <p:cTn id="26" dur="500" fill="hold"/>
                                        <p:tgtEl>
                                          <p:spTgt spid="19"/>
                                        </p:tgtEl>
                                        <p:attrNameLst>
                                          <p:attrName>ppt_y</p:attrName>
                                        </p:attrNameLst>
                                      </p:cBhvr>
                                      <p:tavLst>
                                        <p:tav tm="0">
                                          <p:val>
                                            <p:strVal val="0-#ppt_h/2"/>
                                          </p:val>
                                        </p:tav>
                                        <p:tav tm="100000">
                                          <p:val>
                                            <p:strVal val="#ppt_y"/>
                                          </p:val>
                                        </p:tav>
                                      </p:tavLst>
                                    </p:anim>
                                  </p:childTnLst>
                                </p:cTn>
                              </p:par>
                              <p:par>
                                <p:cTn id="27" presetID="26" presetClass="emph" presetSubtype="0" fill="hold" nodeType="withEffect">
                                  <p:stCondLst>
                                    <p:cond delay="0"/>
                                  </p:stCondLst>
                                  <p:childTnLst>
                                    <p:animEffect transition="out" filter="fade">
                                      <p:cBhvr>
                                        <p:cTn id="28" dur="500" tmFilter="0, 0; .2, .5; .8, .5; 1, 0"/>
                                        <p:tgtEl>
                                          <p:spTgt spid="19"/>
                                        </p:tgtEl>
                                      </p:cBhvr>
                                    </p:animEffect>
                                    <p:animScale>
                                      <p:cBhvr>
                                        <p:cTn id="29" dur="250" autoRev="1" fill="hold"/>
                                        <p:tgtEl>
                                          <p:spTgt spid="19"/>
                                        </p:tgtEl>
                                      </p:cBhvr>
                                      <p:by x="105000" y="105000"/>
                                    </p:animScale>
                                  </p:childTnLst>
                                </p:cTn>
                              </p:par>
                              <p:par>
                                <p:cTn id="30" presetID="2" presetClass="entr" presetSubtype="2" fill="hold" nodeType="with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fill="hold"/>
                                        <p:tgtEl>
                                          <p:spTgt spid="9"/>
                                        </p:tgtEl>
                                        <p:attrNameLst>
                                          <p:attrName>ppt_x</p:attrName>
                                        </p:attrNameLst>
                                      </p:cBhvr>
                                      <p:tavLst>
                                        <p:tav tm="0">
                                          <p:val>
                                            <p:strVal val="1+#ppt_w/2"/>
                                          </p:val>
                                        </p:tav>
                                        <p:tav tm="100000">
                                          <p:val>
                                            <p:strVal val="#ppt_x"/>
                                          </p:val>
                                        </p:tav>
                                      </p:tavLst>
                                    </p:anim>
                                    <p:anim calcmode="lin" valueType="num">
                                      <p:cBhvr additive="base">
                                        <p:cTn id="33" dur="500" fill="hold"/>
                                        <p:tgtEl>
                                          <p:spTgt spid="9"/>
                                        </p:tgtEl>
                                        <p:attrNameLst>
                                          <p:attrName>ppt_y</p:attrName>
                                        </p:attrNameLst>
                                      </p:cBhvr>
                                      <p:tavLst>
                                        <p:tav tm="0">
                                          <p:val>
                                            <p:strVal val="#ppt_y"/>
                                          </p:val>
                                        </p:tav>
                                        <p:tav tm="100000">
                                          <p:val>
                                            <p:strVal val="#ppt_y"/>
                                          </p:val>
                                        </p:tav>
                                      </p:tavLst>
                                    </p:anim>
                                  </p:childTnLst>
                                </p:cTn>
                              </p:par>
                            </p:childTnLst>
                          </p:cTn>
                        </p:par>
                        <p:par>
                          <p:cTn id="34" fill="hold">
                            <p:stCondLst>
                              <p:cond delay="2000"/>
                            </p:stCondLst>
                            <p:childTnLst>
                              <p:par>
                                <p:cTn id="35" presetID="2" presetClass="entr" presetSubtype="8" fill="hold" nodeType="after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500" fill="hold"/>
                                        <p:tgtEl>
                                          <p:spTgt spid="24"/>
                                        </p:tgtEl>
                                        <p:attrNameLst>
                                          <p:attrName>ppt_x</p:attrName>
                                        </p:attrNameLst>
                                      </p:cBhvr>
                                      <p:tavLst>
                                        <p:tav tm="0">
                                          <p:val>
                                            <p:strVal val="0-#ppt_w/2"/>
                                          </p:val>
                                        </p:tav>
                                        <p:tav tm="100000">
                                          <p:val>
                                            <p:strVal val="#ppt_x"/>
                                          </p:val>
                                        </p:tav>
                                      </p:tavLst>
                                    </p:anim>
                                    <p:anim calcmode="lin" valueType="num">
                                      <p:cBhvr additive="base">
                                        <p:cTn id="38" dur="500" fill="hold"/>
                                        <p:tgtEl>
                                          <p:spTgt spid="24"/>
                                        </p:tgtEl>
                                        <p:attrNameLst>
                                          <p:attrName>ppt_y</p:attrName>
                                        </p:attrNameLst>
                                      </p:cBhvr>
                                      <p:tavLst>
                                        <p:tav tm="0">
                                          <p:val>
                                            <p:strVal val="#ppt_y"/>
                                          </p:val>
                                        </p:tav>
                                        <p:tav tm="100000">
                                          <p:val>
                                            <p:strVal val="#ppt_y"/>
                                          </p:val>
                                        </p:tav>
                                      </p:tavLst>
                                    </p:anim>
                                  </p:childTnLst>
                                </p:cTn>
                              </p:par>
                              <p:par>
                                <p:cTn id="39" presetID="26" presetClass="emph" presetSubtype="0" fill="hold" nodeType="withEffect">
                                  <p:stCondLst>
                                    <p:cond delay="0"/>
                                  </p:stCondLst>
                                  <p:childTnLst>
                                    <p:animEffect transition="out" filter="fade">
                                      <p:cBhvr>
                                        <p:cTn id="40" dur="500" tmFilter="0, 0; .2, .5; .8, .5; 1, 0"/>
                                        <p:tgtEl>
                                          <p:spTgt spid="24"/>
                                        </p:tgtEl>
                                      </p:cBhvr>
                                    </p:animEffect>
                                    <p:animScale>
                                      <p:cBhvr>
                                        <p:cTn id="41" dur="250" autoRev="1" fill="hold"/>
                                        <p:tgtEl>
                                          <p:spTgt spid="24"/>
                                        </p:tgtEl>
                                      </p:cBhvr>
                                      <p:by x="105000" y="105000"/>
                                    </p:animScale>
                                  </p:childTnLst>
                                </p:cTn>
                              </p:par>
                              <p:par>
                                <p:cTn id="42" presetID="2" presetClass="entr" presetSubtype="8" fill="hold" nodeType="withEffect">
                                  <p:stCondLst>
                                    <p:cond delay="0"/>
                                  </p:stCondLst>
                                  <p:childTnLst>
                                    <p:set>
                                      <p:cBhvr>
                                        <p:cTn id="43" dur="1" fill="hold">
                                          <p:stCondLst>
                                            <p:cond delay="0"/>
                                          </p:stCondLst>
                                        </p:cTn>
                                        <p:tgtEl>
                                          <p:spTgt spid="12"/>
                                        </p:tgtEl>
                                        <p:attrNameLst>
                                          <p:attrName>style.visibility</p:attrName>
                                        </p:attrNameLst>
                                      </p:cBhvr>
                                      <p:to>
                                        <p:strVal val="visible"/>
                                      </p:to>
                                    </p:set>
                                    <p:anim calcmode="lin" valueType="num">
                                      <p:cBhvr additive="base">
                                        <p:cTn id="44" dur="500" fill="hold"/>
                                        <p:tgtEl>
                                          <p:spTgt spid="12"/>
                                        </p:tgtEl>
                                        <p:attrNameLst>
                                          <p:attrName>ppt_x</p:attrName>
                                        </p:attrNameLst>
                                      </p:cBhvr>
                                      <p:tavLst>
                                        <p:tav tm="0">
                                          <p:val>
                                            <p:strVal val="0-#ppt_w/2"/>
                                          </p:val>
                                        </p:tav>
                                        <p:tav tm="100000">
                                          <p:val>
                                            <p:strVal val="#ppt_x"/>
                                          </p:val>
                                        </p:tav>
                                      </p:tavLst>
                                    </p:anim>
                                    <p:anim calcmode="lin" valueType="num">
                                      <p:cBhvr additive="base">
                                        <p:cTn id="45" dur="500" fill="hold"/>
                                        <p:tgtEl>
                                          <p:spTgt spid="12"/>
                                        </p:tgtEl>
                                        <p:attrNameLst>
                                          <p:attrName>ppt_y</p:attrName>
                                        </p:attrNameLst>
                                      </p:cBhvr>
                                      <p:tavLst>
                                        <p:tav tm="0">
                                          <p:val>
                                            <p:strVal val="#ppt_y"/>
                                          </p:val>
                                        </p:tav>
                                        <p:tav tm="100000">
                                          <p:val>
                                            <p:strVal val="#ppt_y"/>
                                          </p:val>
                                        </p:tav>
                                      </p:tavLst>
                                    </p:anim>
                                  </p:childTnLst>
                                </p:cTn>
                              </p:par>
                            </p:childTnLst>
                          </p:cTn>
                        </p:par>
                        <p:par>
                          <p:cTn id="46" fill="hold">
                            <p:stCondLst>
                              <p:cond delay="2500"/>
                            </p:stCondLst>
                            <p:childTnLst>
                              <p:par>
                                <p:cTn id="47" presetID="18" presetClass="entr" presetSubtype="6" fill="hold" nodeType="after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strips(downRight)">
                                      <p:cBhvr>
                                        <p:cTn id="49"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矩形 1"/>
          <p:cNvSpPr/>
          <p:nvPr/>
        </p:nvSpPr>
        <p:spPr>
          <a:xfrm>
            <a:off x="0" y="7838"/>
            <a:ext cx="3131840" cy="5143500"/>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38"/>
          <p:cNvSpPr txBox="1"/>
          <p:nvPr/>
        </p:nvSpPr>
        <p:spPr>
          <a:xfrm>
            <a:off x="163773" y="2347015"/>
            <a:ext cx="2578185" cy="584775"/>
          </a:xfrm>
          <a:prstGeom prst="rect">
            <a:avLst/>
          </a:prstGeom>
          <a:noFill/>
        </p:spPr>
        <p:txBody>
          <a:bodyPr wrap="square" rtlCol="0">
            <a:spAutoFit/>
          </a:bodyPr>
          <a:lstStyle/>
          <a:p>
            <a:r>
              <a:rPr lang="en-US" altLang="zh-CN" sz="3200" b="1" dirty="0" smtClean="0">
                <a:solidFill>
                  <a:schemeClr val="bg1">
                    <a:lumMod val="65000"/>
                  </a:schemeClr>
                </a:solidFill>
                <a:latin typeface="微软雅黑" panose="020B0503020204020204" pitchFamily="34" charset="-122"/>
                <a:ea typeface="微软雅黑" panose="020B0503020204020204" pitchFamily="34" charset="-122"/>
              </a:rPr>
              <a:t>CONTENTS</a:t>
            </a:r>
            <a:endParaRPr lang="zh-CN" altLang="en-US" sz="3200" b="1"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5" name="文本框 11"/>
          <p:cNvSpPr txBox="1"/>
          <p:nvPr/>
        </p:nvSpPr>
        <p:spPr>
          <a:xfrm>
            <a:off x="1228995" y="1296274"/>
            <a:ext cx="1569660" cy="923330"/>
          </a:xfrm>
          <a:prstGeom prst="rect">
            <a:avLst/>
          </a:prstGeom>
          <a:noFill/>
        </p:spPr>
        <p:txBody>
          <a:bodyPr wrap="none" rtlCol="0">
            <a:spAutoFit/>
          </a:bodyPr>
          <a:lstStyle/>
          <a:p>
            <a:r>
              <a:rPr lang="zh-CN" altLang="en-US" sz="5400" b="1" dirty="0">
                <a:solidFill>
                  <a:schemeClr val="bg1"/>
                </a:solidFill>
                <a:latin typeface="微软雅黑" panose="020B0503020204020204" pitchFamily="34" charset="-122"/>
                <a:ea typeface="微软雅黑" panose="020B0503020204020204" pitchFamily="34" charset="-122"/>
              </a:rPr>
              <a:t>目录</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sp>
        <p:nvSpPr>
          <p:cNvPr id="17" name="文本框 18"/>
          <p:cNvSpPr txBox="1"/>
          <p:nvPr/>
        </p:nvSpPr>
        <p:spPr>
          <a:xfrm>
            <a:off x="4097937" y="1630364"/>
            <a:ext cx="1415772" cy="461665"/>
          </a:xfrm>
          <a:prstGeom prst="rect">
            <a:avLst/>
          </a:prstGeom>
          <a:noFill/>
        </p:spPr>
        <p:txBody>
          <a:bodyPr wrap="none" rtlCol="0">
            <a:spAutoFit/>
          </a:bodyPr>
          <a:lstStyle/>
          <a:p>
            <a:r>
              <a:rPr lang="zh-CN" altLang="en-US" sz="2400" dirty="0" smtClean="0">
                <a:solidFill>
                  <a:srgbClr val="10253F"/>
                </a:solidFill>
                <a:latin typeface="微软雅黑" panose="020B0503020204020204" pitchFamily="34" charset="-122"/>
                <a:ea typeface="微软雅黑" panose="020B0503020204020204" pitchFamily="34" charset="-122"/>
              </a:rPr>
              <a:t>课题综述</a:t>
            </a:r>
            <a:endParaRPr lang="zh-CN" altLang="en-US" sz="2400" dirty="0">
              <a:solidFill>
                <a:srgbClr val="10253F"/>
              </a:solidFill>
              <a:latin typeface="微软雅黑" panose="020B0503020204020204" pitchFamily="34" charset="-122"/>
              <a:ea typeface="微软雅黑" panose="020B0503020204020204" pitchFamily="34" charset="-122"/>
            </a:endParaRPr>
          </a:p>
        </p:txBody>
      </p:sp>
      <p:grpSp>
        <p:nvGrpSpPr>
          <p:cNvPr id="35" name="组合 34"/>
          <p:cNvGrpSpPr/>
          <p:nvPr/>
        </p:nvGrpSpPr>
        <p:grpSpPr>
          <a:xfrm>
            <a:off x="3618344" y="1463698"/>
            <a:ext cx="555144" cy="707886"/>
            <a:chOff x="3618344" y="1947828"/>
            <a:chExt cx="555144" cy="707886"/>
          </a:xfrm>
        </p:grpSpPr>
        <p:sp>
          <p:nvSpPr>
            <p:cNvPr id="16" name="文本框 16"/>
            <p:cNvSpPr txBox="1"/>
            <p:nvPr/>
          </p:nvSpPr>
          <p:spPr>
            <a:xfrm>
              <a:off x="3618344" y="1947828"/>
              <a:ext cx="444352" cy="707886"/>
            </a:xfrm>
            <a:prstGeom prst="rect">
              <a:avLst/>
            </a:prstGeom>
            <a:noFill/>
          </p:spPr>
          <p:txBody>
            <a:bodyPr wrap="none" rtlCol="0">
              <a:spAutoFit/>
            </a:bodyPr>
            <a:lstStyle/>
            <a:p>
              <a:pPr algn="ctr"/>
              <a:r>
                <a:rPr lang="en-US" altLang="zh-CN" sz="4000" dirty="0">
                  <a:solidFill>
                    <a:srgbClr val="10253F"/>
                  </a:solidFill>
                  <a:ea typeface="微软雅黑" panose="020B0503020204020204" pitchFamily="34" charset="-122"/>
                </a:rPr>
                <a:t>1</a:t>
              </a:r>
              <a:endParaRPr lang="zh-CN" altLang="en-US" sz="4000" dirty="0">
                <a:solidFill>
                  <a:srgbClr val="10253F"/>
                </a:solidFill>
                <a:ea typeface="微软雅黑" panose="020B0503020204020204" pitchFamily="34" charset="-122"/>
              </a:endParaRPr>
            </a:p>
          </p:txBody>
        </p:sp>
        <p:cxnSp>
          <p:nvCxnSpPr>
            <p:cNvPr id="18" name="直接连接符 17"/>
            <p:cNvCxnSpPr/>
            <p:nvPr/>
          </p:nvCxnSpPr>
          <p:spPr>
            <a:xfrm flipH="1">
              <a:off x="3923928" y="2119776"/>
              <a:ext cx="249560" cy="453828"/>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grpSp>
      <p:sp>
        <p:nvSpPr>
          <p:cNvPr id="20" name="文本框 21"/>
          <p:cNvSpPr txBox="1"/>
          <p:nvPr/>
        </p:nvSpPr>
        <p:spPr>
          <a:xfrm>
            <a:off x="6684620" y="1655141"/>
            <a:ext cx="1415772" cy="461665"/>
          </a:xfrm>
          <a:prstGeom prst="rect">
            <a:avLst/>
          </a:prstGeom>
          <a:noFill/>
        </p:spPr>
        <p:txBody>
          <a:bodyPr wrap="none" rtlCol="0">
            <a:spAutoFit/>
          </a:bodyPr>
          <a:lstStyle/>
          <a:p>
            <a:r>
              <a:rPr lang="zh-CN" altLang="en-US" sz="2400" dirty="0" smtClean="0">
                <a:solidFill>
                  <a:srgbClr val="10253F"/>
                </a:solidFill>
                <a:latin typeface="微软雅黑" panose="020B0503020204020204" pitchFamily="34" charset="-122"/>
                <a:ea typeface="微软雅黑" panose="020B0503020204020204" pitchFamily="34" charset="-122"/>
              </a:rPr>
              <a:t>研究过程</a:t>
            </a:r>
            <a:endParaRPr lang="zh-CN" altLang="en-US" sz="2400" dirty="0">
              <a:solidFill>
                <a:srgbClr val="10253F"/>
              </a:solidFill>
              <a:latin typeface="微软雅黑" panose="020B0503020204020204" pitchFamily="34" charset="-122"/>
              <a:ea typeface="微软雅黑" panose="020B0503020204020204" pitchFamily="34" charset="-122"/>
            </a:endParaRPr>
          </a:p>
        </p:txBody>
      </p:sp>
      <p:grpSp>
        <p:nvGrpSpPr>
          <p:cNvPr id="36" name="组合 35"/>
          <p:cNvGrpSpPr/>
          <p:nvPr/>
        </p:nvGrpSpPr>
        <p:grpSpPr>
          <a:xfrm>
            <a:off x="6148064" y="1504330"/>
            <a:ext cx="567776" cy="707886"/>
            <a:chOff x="6148064" y="1988460"/>
            <a:chExt cx="567776" cy="707886"/>
          </a:xfrm>
        </p:grpSpPr>
        <p:sp>
          <p:nvSpPr>
            <p:cNvPr id="19" name="文本框 20"/>
            <p:cNvSpPr txBox="1"/>
            <p:nvPr/>
          </p:nvSpPr>
          <p:spPr>
            <a:xfrm>
              <a:off x="6148064" y="1988460"/>
              <a:ext cx="444352" cy="707886"/>
            </a:xfrm>
            <a:prstGeom prst="rect">
              <a:avLst/>
            </a:prstGeom>
            <a:noFill/>
          </p:spPr>
          <p:txBody>
            <a:bodyPr wrap="none" rtlCol="0">
              <a:spAutoFit/>
            </a:bodyPr>
            <a:lstStyle/>
            <a:p>
              <a:pPr algn="ctr"/>
              <a:r>
                <a:rPr lang="en-US" altLang="zh-CN" sz="4000" dirty="0">
                  <a:solidFill>
                    <a:srgbClr val="10253F"/>
                  </a:solidFill>
                  <a:ea typeface="微软雅黑" panose="020B0503020204020204" pitchFamily="34" charset="-122"/>
                </a:rPr>
                <a:t>4</a:t>
              </a:r>
              <a:endParaRPr lang="zh-CN" altLang="en-US" sz="4000" dirty="0">
                <a:solidFill>
                  <a:srgbClr val="10253F"/>
                </a:solidFill>
                <a:ea typeface="微软雅黑" panose="020B0503020204020204" pitchFamily="34" charset="-122"/>
              </a:endParaRPr>
            </a:p>
          </p:txBody>
        </p:sp>
        <p:cxnSp>
          <p:nvCxnSpPr>
            <p:cNvPr id="21" name="直接连接符 20"/>
            <p:cNvCxnSpPr/>
            <p:nvPr/>
          </p:nvCxnSpPr>
          <p:spPr>
            <a:xfrm flipH="1">
              <a:off x="6495114" y="2131807"/>
              <a:ext cx="220726" cy="466528"/>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grpSp>
      <p:sp>
        <p:nvSpPr>
          <p:cNvPr id="23" name="文本框 24"/>
          <p:cNvSpPr txBox="1"/>
          <p:nvPr/>
        </p:nvSpPr>
        <p:spPr>
          <a:xfrm>
            <a:off x="4129157" y="2662040"/>
            <a:ext cx="1415772" cy="461665"/>
          </a:xfrm>
          <a:prstGeom prst="rect">
            <a:avLst/>
          </a:prstGeom>
          <a:noFill/>
        </p:spPr>
        <p:txBody>
          <a:bodyPr wrap="none" rtlCol="0">
            <a:spAutoFit/>
          </a:bodyPr>
          <a:lstStyle/>
          <a:p>
            <a:r>
              <a:rPr lang="zh-CN" altLang="en-US" sz="2400" dirty="0" smtClean="0">
                <a:solidFill>
                  <a:srgbClr val="10253F"/>
                </a:solidFill>
                <a:latin typeface="微软雅黑" panose="020B0503020204020204" pitchFamily="34" charset="-122"/>
                <a:ea typeface="微软雅黑" panose="020B0503020204020204" pitchFamily="34" charset="-122"/>
              </a:rPr>
              <a:t>目前现状</a:t>
            </a:r>
            <a:endParaRPr lang="zh-CN" altLang="en-US" sz="2400" dirty="0">
              <a:solidFill>
                <a:srgbClr val="10253F"/>
              </a:solidFill>
              <a:latin typeface="微软雅黑" panose="020B0503020204020204" pitchFamily="34" charset="-122"/>
              <a:ea typeface="微软雅黑" panose="020B0503020204020204" pitchFamily="34" charset="-122"/>
            </a:endParaRPr>
          </a:p>
        </p:txBody>
      </p:sp>
      <p:grpSp>
        <p:nvGrpSpPr>
          <p:cNvPr id="37" name="组合 36"/>
          <p:cNvGrpSpPr/>
          <p:nvPr/>
        </p:nvGrpSpPr>
        <p:grpSpPr>
          <a:xfrm>
            <a:off x="3659568" y="2544233"/>
            <a:ext cx="528248" cy="707886"/>
            <a:chOff x="3514455" y="2576069"/>
            <a:chExt cx="528248" cy="707886"/>
          </a:xfrm>
        </p:grpSpPr>
        <p:sp>
          <p:nvSpPr>
            <p:cNvPr id="22" name="文本框 23"/>
            <p:cNvSpPr txBox="1"/>
            <p:nvPr/>
          </p:nvSpPr>
          <p:spPr>
            <a:xfrm>
              <a:off x="3514455" y="2576069"/>
              <a:ext cx="444352" cy="707886"/>
            </a:xfrm>
            <a:prstGeom prst="rect">
              <a:avLst/>
            </a:prstGeom>
            <a:noFill/>
          </p:spPr>
          <p:txBody>
            <a:bodyPr wrap="none" rtlCol="0">
              <a:spAutoFit/>
            </a:bodyPr>
            <a:lstStyle/>
            <a:p>
              <a:pPr algn="ctr"/>
              <a:r>
                <a:rPr lang="en-US" altLang="zh-CN" sz="4000" dirty="0">
                  <a:solidFill>
                    <a:srgbClr val="10253F"/>
                  </a:solidFill>
                  <a:ea typeface="微软雅黑" panose="020B0503020204020204" pitchFamily="34" charset="-122"/>
                </a:rPr>
                <a:t>2</a:t>
              </a:r>
              <a:endParaRPr lang="zh-CN" altLang="en-US" sz="4000" dirty="0">
                <a:solidFill>
                  <a:srgbClr val="10253F"/>
                </a:solidFill>
                <a:ea typeface="微软雅黑" panose="020B0503020204020204" pitchFamily="34" charset="-122"/>
              </a:endParaRPr>
            </a:p>
          </p:txBody>
        </p:sp>
        <p:cxnSp>
          <p:nvCxnSpPr>
            <p:cNvPr id="24" name="直接连接符 23"/>
            <p:cNvCxnSpPr/>
            <p:nvPr/>
          </p:nvCxnSpPr>
          <p:spPr>
            <a:xfrm flipH="1">
              <a:off x="3815094" y="2720082"/>
              <a:ext cx="227609" cy="482551"/>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grpSp>
      <p:sp>
        <p:nvSpPr>
          <p:cNvPr id="26" name="文本框 27"/>
          <p:cNvSpPr txBox="1"/>
          <p:nvPr/>
        </p:nvSpPr>
        <p:spPr>
          <a:xfrm>
            <a:off x="6715840" y="2686817"/>
            <a:ext cx="1415772" cy="461665"/>
          </a:xfrm>
          <a:prstGeom prst="rect">
            <a:avLst/>
          </a:prstGeom>
          <a:noFill/>
        </p:spPr>
        <p:txBody>
          <a:bodyPr wrap="none" rtlCol="0">
            <a:spAutoFit/>
          </a:bodyPr>
          <a:lstStyle/>
          <a:p>
            <a:r>
              <a:rPr lang="zh-CN" altLang="en-US" sz="2400" dirty="0" smtClean="0">
                <a:solidFill>
                  <a:srgbClr val="10253F"/>
                </a:solidFill>
                <a:latin typeface="微软雅黑" panose="020B0503020204020204" pitchFamily="34" charset="-122"/>
                <a:ea typeface="微软雅黑" panose="020B0503020204020204" pitchFamily="34" charset="-122"/>
              </a:rPr>
              <a:t>研究结论</a:t>
            </a:r>
            <a:endParaRPr lang="zh-CN" altLang="en-US" sz="2400" dirty="0">
              <a:solidFill>
                <a:srgbClr val="10253F"/>
              </a:solidFill>
              <a:latin typeface="微软雅黑" panose="020B0503020204020204" pitchFamily="34" charset="-122"/>
              <a:ea typeface="微软雅黑" panose="020B0503020204020204" pitchFamily="34" charset="-122"/>
            </a:endParaRPr>
          </a:p>
        </p:txBody>
      </p:sp>
      <p:grpSp>
        <p:nvGrpSpPr>
          <p:cNvPr id="38" name="组合 37"/>
          <p:cNvGrpSpPr/>
          <p:nvPr/>
        </p:nvGrpSpPr>
        <p:grpSpPr>
          <a:xfrm>
            <a:off x="6247207" y="2528962"/>
            <a:ext cx="531169" cy="707886"/>
            <a:chOff x="6102094" y="2560798"/>
            <a:chExt cx="531169" cy="707886"/>
          </a:xfrm>
        </p:grpSpPr>
        <p:sp>
          <p:nvSpPr>
            <p:cNvPr id="25" name="文本框 26"/>
            <p:cNvSpPr txBox="1"/>
            <p:nvPr/>
          </p:nvSpPr>
          <p:spPr>
            <a:xfrm>
              <a:off x="6102094" y="2560798"/>
              <a:ext cx="444352" cy="707886"/>
            </a:xfrm>
            <a:prstGeom prst="rect">
              <a:avLst/>
            </a:prstGeom>
            <a:noFill/>
          </p:spPr>
          <p:txBody>
            <a:bodyPr wrap="none" rtlCol="0">
              <a:spAutoFit/>
            </a:bodyPr>
            <a:lstStyle/>
            <a:p>
              <a:pPr algn="ctr"/>
              <a:r>
                <a:rPr lang="en-US" altLang="zh-CN" sz="4000" dirty="0">
                  <a:solidFill>
                    <a:srgbClr val="10253F"/>
                  </a:solidFill>
                  <a:ea typeface="微软雅黑" panose="020B0503020204020204" pitchFamily="34" charset="-122"/>
                </a:rPr>
                <a:t>5</a:t>
              </a:r>
              <a:endParaRPr lang="zh-CN" altLang="en-US" sz="4000" dirty="0">
                <a:solidFill>
                  <a:srgbClr val="10253F"/>
                </a:solidFill>
                <a:ea typeface="微软雅黑" panose="020B0503020204020204" pitchFamily="34" charset="-122"/>
              </a:endParaRPr>
            </a:p>
          </p:txBody>
        </p:sp>
        <p:cxnSp>
          <p:nvCxnSpPr>
            <p:cNvPr id="27" name="直接连接符 26"/>
            <p:cNvCxnSpPr/>
            <p:nvPr/>
          </p:nvCxnSpPr>
          <p:spPr>
            <a:xfrm flipH="1">
              <a:off x="6430057" y="2701039"/>
              <a:ext cx="203206" cy="501104"/>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grpSp>
      <p:sp>
        <p:nvSpPr>
          <p:cNvPr id="29" name="文本框 30"/>
          <p:cNvSpPr txBox="1"/>
          <p:nvPr/>
        </p:nvSpPr>
        <p:spPr>
          <a:xfrm>
            <a:off x="4129157" y="3585370"/>
            <a:ext cx="1415772" cy="461665"/>
          </a:xfrm>
          <a:prstGeom prst="rect">
            <a:avLst/>
          </a:prstGeom>
          <a:noFill/>
        </p:spPr>
        <p:txBody>
          <a:bodyPr wrap="none" rtlCol="0">
            <a:spAutoFit/>
          </a:bodyPr>
          <a:lstStyle/>
          <a:p>
            <a:r>
              <a:rPr lang="zh-CN" altLang="en-US" sz="2400" dirty="0" smtClean="0">
                <a:solidFill>
                  <a:srgbClr val="10253F"/>
                </a:solidFill>
                <a:latin typeface="微软雅黑" panose="020B0503020204020204" pitchFamily="34" charset="-122"/>
                <a:ea typeface="微软雅黑" panose="020B0503020204020204" pitchFamily="34" charset="-122"/>
              </a:rPr>
              <a:t>研究目标</a:t>
            </a:r>
            <a:endParaRPr lang="zh-CN" altLang="en-US" sz="2400" dirty="0">
              <a:solidFill>
                <a:srgbClr val="10253F"/>
              </a:solidFill>
              <a:latin typeface="微软雅黑" panose="020B0503020204020204" pitchFamily="34" charset="-122"/>
              <a:ea typeface="微软雅黑" panose="020B0503020204020204" pitchFamily="34" charset="-122"/>
            </a:endParaRPr>
          </a:p>
        </p:txBody>
      </p:sp>
      <p:grpSp>
        <p:nvGrpSpPr>
          <p:cNvPr id="39" name="组合 38"/>
          <p:cNvGrpSpPr/>
          <p:nvPr/>
        </p:nvGrpSpPr>
        <p:grpSpPr>
          <a:xfrm>
            <a:off x="3694686" y="3427265"/>
            <a:ext cx="513561" cy="707886"/>
            <a:chOff x="3549573" y="3109514"/>
            <a:chExt cx="513561" cy="707886"/>
          </a:xfrm>
        </p:grpSpPr>
        <p:sp>
          <p:nvSpPr>
            <p:cNvPr id="28" name="文本框 29"/>
            <p:cNvSpPr txBox="1"/>
            <p:nvPr/>
          </p:nvSpPr>
          <p:spPr>
            <a:xfrm>
              <a:off x="3549573" y="3109514"/>
              <a:ext cx="444352" cy="707886"/>
            </a:xfrm>
            <a:prstGeom prst="rect">
              <a:avLst/>
            </a:prstGeom>
            <a:noFill/>
          </p:spPr>
          <p:txBody>
            <a:bodyPr wrap="none" rtlCol="0">
              <a:spAutoFit/>
            </a:bodyPr>
            <a:lstStyle/>
            <a:p>
              <a:pPr algn="ctr"/>
              <a:r>
                <a:rPr lang="en-US" altLang="zh-CN" sz="4000" dirty="0">
                  <a:solidFill>
                    <a:srgbClr val="10253F"/>
                  </a:solidFill>
                  <a:ea typeface="微软雅黑" panose="020B0503020204020204" pitchFamily="34" charset="-122"/>
                </a:rPr>
                <a:t>3</a:t>
              </a:r>
              <a:endParaRPr lang="zh-CN" altLang="en-US" sz="4000" dirty="0">
                <a:solidFill>
                  <a:srgbClr val="10253F"/>
                </a:solidFill>
                <a:ea typeface="微软雅黑" panose="020B0503020204020204" pitchFamily="34" charset="-122"/>
              </a:endParaRPr>
            </a:p>
          </p:txBody>
        </p:sp>
        <p:cxnSp>
          <p:nvCxnSpPr>
            <p:cNvPr id="30" name="直接连接符 29"/>
            <p:cNvCxnSpPr/>
            <p:nvPr/>
          </p:nvCxnSpPr>
          <p:spPr>
            <a:xfrm flipH="1">
              <a:off x="3842514" y="3250840"/>
              <a:ext cx="220620" cy="485595"/>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grpSp>
      <p:sp>
        <p:nvSpPr>
          <p:cNvPr id="32" name="文本框 33"/>
          <p:cNvSpPr txBox="1"/>
          <p:nvPr/>
        </p:nvSpPr>
        <p:spPr>
          <a:xfrm>
            <a:off x="6715840" y="3610147"/>
            <a:ext cx="1415772" cy="461665"/>
          </a:xfrm>
          <a:prstGeom prst="rect">
            <a:avLst/>
          </a:prstGeom>
          <a:noFill/>
        </p:spPr>
        <p:txBody>
          <a:bodyPr wrap="none" rtlCol="0">
            <a:spAutoFit/>
          </a:bodyPr>
          <a:lstStyle/>
          <a:p>
            <a:r>
              <a:rPr lang="zh-CN" altLang="en-US" sz="2400" dirty="0" smtClean="0">
                <a:solidFill>
                  <a:srgbClr val="10253F"/>
                </a:solidFill>
                <a:latin typeface="微软雅黑" panose="020B0503020204020204" pitchFamily="34" charset="-122"/>
                <a:ea typeface="微软雅黑" panose="020B0503020204020204" pitchFamily="34" charset="-122"/>
              </a:rPr>
              <a:t>参考文献</a:t>
            </a:r>
            <a:endParaRPr lang="zh-CN" altLang="en-US" sz="2400" dirty="0">
              <a:solidFill>
                <a:srgbClr val="10253F"/>
              </a:solidFill>
              <a:latin typeface="微软雅黑" panose="020B0503020204020204" pitchFamily="34" charset="-122"/>
              <a:ea typeface="微软雅黑" panose="020B0503020204020204" pitchFamily="34" charset="-122"/>
            </a:endParaRPr>
          </a:p>
        </p:txBody>
      </p:sp>
      <p:grpSp>
        <p:nvGrpSpPr>
          <p:cNvPr id="40" name="组合 39"/>
          <p:cNvGrpSpPr/>
          <p:nvPr/>
        </p:nvGrpSpPr>
        <p:grpSpPr>
          <a:xfrm>
            <a:off x="6272938" y="3523598"/>
            <a:ext cx="509527" cy="707886"/>
            <a:chOff x="6127825" y="3205847"/>
            <a:chExt cx="509527" cy="707886"/>
          </a:xfrm>
        </p:grpSpPr>
        <p:sp>
          <p:nvSpPr>
            <p:cNvPr id="31" name="文本框 32"/>
            <p:cNvSpPr txBox="1"/>
            <p:nvPr/>
          </p:nvSpPr>
          <p:spPr>
            <a:xfrm>
              <a:off x="6127825" y="3205847"/>
              <a:ext cx="444352" cy="707886"/>
            </a:xfrm>
            <a:prstGeom prst="rect">
              <a:avLst/>
            </a:prstGeom>
            <a:noFill/>
          </p:spPr>
          <p:txBody>
            <a:bodyPr wrap="none" rtlCol="0">
              <a:spAutoFit/>
            </a:bodyPr>
            <a:lstStyle/>
            <a:p>
              <a:pPr algn="ctr"/>
              <a:r>
                <a:rPr lang="en-US" altLang="zh-CN" sz="4000" dirty="0" smtClean="0">
                  <a:solidFill>
                    <a:srgbClr val="10253F"/>
                  </a:solidFill>
                  <a:ea typeface="微软雅黑" panose="020B0503020204020204" pitchFamily="34" charset="-122"/>
                </a:rPr>
                <a:t>6</a:t>
              </a:r>
              <a:endParaRPr lang="zh-CN" altLang="en-US" sz="4000" dirty="0">
                <a:solidFill>
                  <a:srgbClr val="10253F"/>
                </a:solidFill>
                <a:ea typeface="微软雅黑" panose="020B0503020204020204" pitchFamily="34" charset="-122"/>
              </a:endParaRPr>
            </a:p>
          </p:txBody>
        </p:sp>
        <p:cxnSp>
          <p:nvCxnSpPr>
            <p:cNvPr id="33" name="直接连接符 32"/>
            <p:cNvCxnSpPr/>
            <p:nvPr/>
          </p:nvCxnSpPr>
          <p:spPr>
            <a:xfrm flipH="1">
              <a:off x="6447303" y="3326860"/>
              <a:ext cx="190049" cy="465860"/>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airplan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750"/>
                                        <p:tgtEl>
                                          <p:spTgt spid="1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randombar(horizontal)">
                                      <p:cBhvr>
                                        <p:cTn id="10" dur="750"/>
                                        <p:tgtEl>
                                          <p:spTgt spid="14"/>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fade">
                                      <p:cBhvr>
                                        <p:cTn id="14" dur="1000"/>
                                        <p:tgtEl>
                                          <p:spTgt spid="35"/>
                                        </p:tgtEl>
                                      </p:cBhvr>
                                    </p:animEffect>
                                  </p:childTnLst>
                                </p:cTn>
                              </p:par>
                              <p:par>
                                <p:cTn id="15" presetID="56" presetClass="path" presetSubtype="0" accel="50000" decel="50000" fill="hold" nodeType="withEffect">
                                  <p:stCondLst>
                                    <p:cond delay="0"/>
                                  </p:stCondLst>
                                  <p:childTnLst>
                                    <p:animMotion origin="layout" path="M -0.03737 0.04121 L -6.25E-7 -3.33333E-6 " pathEditMode="relative" rAng="0" ptsTypes="AA">
                                      <p:cBhvr>
                                        <p:cTn id="16" dur="700" fill="hold"/>
                                        <p:tgtEl>
                                          <p:spTgt spid="35"/>
                                        </p:tgtEl>
                                        <p:attrNameLst>
                                          <p:attrName>ppt_x</p:attrName>
                                          <p:attrName>ppt_y</p:attrName>
                                        </p:attrNameLst>
                                      </p:cBhvr>
                                      <p:rCtr x="1862" y="-2060"/>
                                    </p:animMotion>
                                  </p:childTnLst>
                                </p:cTn>
                              </p:par>
                              <p:par>
                                <p:cTn id="17" presetID="22" presetClass="entr" presetSubtype="8" fill="hold" grpId="0" nodeType="withEffect">
                                  <p:stCondLst>
                                    <p:cond delay="250"/>
                                  </p:stCondLst>
                                  <p:childTnLst>
                                    <p:set>
                                      <p:cBhvr>
                                        <p:cTn id="18" dur="1" fill="hold">
                                          <p:stCondLst>
                                            <p:cond delay="0"/>
                                          </p:stCondLst>
                                        </p:cTn>
                                        <p:tgtEl>
                                          <p:spTgt spid="17"/>
                                        </p:tgtEl>
                                        <p:attrNameLst>
                                          <p:attrName>style.visibility</p:attrName>
                                        </p:attrNameLst>
                                      </p:cBhvr>
                                      <p:to>
                                        <p:strVal val="visible"/>
                                      </p:to>
                                    </p:set>
                                    <p:animEffect transition="in" filter="wipe(left)">
                                      <p:cBhvr>
                                        <p:cTn id="19" dur="500"/>
                                        <p:tgtEl>
                                          <p:spTgt spid="17"/>
                                        </p:tgtEl>
                                      </p:cBhvr>
                                    </p:animEffect>
                                  </p:childTnLst>
                                </p:cTn>
                              </p:par>
                              <p:par>
                                <p:cTn id="20" presetID="10" presetClass="entr" presetSubtype="0" fill="hold" nodeType="withEffect">
                                  <p:stCondLst>
                                    <p:cond delay="25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1000"/>
                                        <p:tgtEl>
                                          <p:spTgt spid="37"/>
                                        </p:tgtEl>
                                      </p:cBhvr>
                                    </p:animEffect>
                                  </p:childTnLst>
                                </p:cTn>
                              </p:par>
                              <p:par>
                                <p:cTn id="23" presetID="56" presetClass="path" presetSubtype="0" accel="50000" decel="50000" fill="hold" nodeType="withEffect">
                                  <p:stCondLst>
                                    <p:cond delay="250"/>
                                  </p:stCondLst>
                                  <p:childTnLst>
                                    <p:animMotion origin="layout" path="M -0.03737 0.0412 L -6.25E-7 2.96296E-6 " pathEditMode="relative" rAng="0" ptsTypes="AA">
                                      <p:cBhvr>
                                        <p:cTn id="24" dur="700" fill="hold"/>
                                        <p:tgtEl>
                                          <p:spTgt spid="37"/>
                                        </p:tgtEl>
                                        <p:attrNameLst>
                                          <p:attrName>ppt_x</p:attrName>
                                          <p:attrName>ppt_y</p:attrName>
                                        </p:attrNameLst>
                                      </p:cBhvr>
                                      <p:rCtr x="1862" y="-2060"/>
                                    </p:animMotion>
                                  </p:childTnLst>
                                </p:cTn>
                              </p:par>
                              <p:par>
                                <p:cTn id="25" presetID="22" presetClass="entr" presetSubtype="8" fill="hold" grpId="0" nodeType="withEffect">
                                  <p:stCondLst>
                                    <p:cond delay="500"/>
                                  </p:stCondLst>
                                  <p:childTnLst>
                                    <p:set>
                                      <p:cBhvr>
                                        <p:cTn id="26" dur="1" fill="hold">
                                          <p:stCondLst>
                                            <p:cond delay="0"/>
                                          </p:stCondLst>
                                        </p:cTn>
                                        <p:tgtEl>
                                          <p:spTgt spid="23"/>
                                        </p:tgtEl>
                                        <p:attrNameLst>
                                          <p:attrName>style.visibility</p:attrName>
                                        </p:attrNameLst>
                                      </p:cBhvr>
                                      <p:to>
                                        <p:strVal val="visible"/>
                                      </p:to>
                                    </p:set>
                                    <p:animEffect transition="in" filter="wipe(left)">
                                      <p:cBhvr>
                                        <p:cTn id="27" dur="500"/>
                                        <p:tgtEl>
                                          <p:spTgt spid="23"/>
                                        </p:tgtEl>
                                      </p:cBhvr>
                                    </p:animEffect>
                                  </p:childTnLst>
                                </p:cTn>
                              </p:par>
                              <p:par>
                                <p:cTn id="28" presetID="10" presetClass="entr" presetSubtype="0" fill="hold" nodeType="withEffect">
                                  <p:stCondLst>
                                    <p:cond delay="500"/>
                                  </p:stCondLst>
                                  <p:childTnLst>
                                    <p:set>
                                      <p:cBhvr>
                                        <p:cTn id="29" dur="1" fill="hold">
                                          <p:stCondLst>
                                            <p:cond delay="0"/>
                                          </p:stCondLst>
                                        </p:cTn>
                                        <p:tgtEl>
                                          <p:spTgt spid="39"/>
                                        </p:tgtEl>
                                        <p:attrNameLst>
                                          <p:attrName>style.visibility</p:attrName>
                                        </p:attrNameLst>
                                      </p:cBhvr>
                                      <p:to>
                                        <p:strVal val="visible"/>
                                      </p:to>
                                    </p:set>
                                    <p:animEffect transition="in" filter="fade">
                                      <p:cBhvr>
                                        <p:cTn id="30" dur="1000"/>
                                        <p:tgtEl>
                                          <p:spTgt spid="39"/>
                                        </p:tgtEl>
                                      </p:cBhvr>
                                    </p:animEffect>
                                  </p:childTnLst>
                                </p:cTn>
                              </p:par>
                              <p:par>
                                <p:cTn id="31" presetID="56" presetClass="path" presetSubtype="0" accel="50000" decel="50000" fill="hold" nodeType="withEffect">
                                  <p:stCondLst>
                                    <p:cond delay="500"/>
                                  </p:stCondLst>
                                  <p:childTnLst>
                                    <p:animMotion origin="layout" path="M -0.03737 0.0412 L -6.25E-7 -7.40741E-7 " pathEditMode="relative" rAng="0" ptsTypes="AA">
                                      <p:cBhvr>
                                        <p:cTn id="32" dur="700" fill="hold"/>
                                        <p:tgtEl>
                                          <p:spTgt spid="39"/>
                                        </p:tgtEl>
                                        <p:attrNameLst>
                                          <p:attrName>ppt_x</p:attrName>
                                          <p:attrName>ppt_y</p:attrName>
                                        </p:attrNameLst>
                                      </p:cBhvr>
                                      <p:rCtr x="1862" y="-2060"/>
                                    </p:animMotion>
                                  </p:childTnLst>
                                </p:cTn>
                              </p:par>
                              <p:par>
                                <p:cTn id="33" presetID="22" presetClass="entr" presetSubtype="8" fill="hold" grpId="0" nodeType="withEffect">
                                  <p:stCondLst>
                                    <p:cond delay="750"/>
                                  </p:stCondLst>
                                  <p:childTnLst>
                                    <p:set>
                                      <p:cBhvr>
                                        <p:cTn id="34" dur="1" fill="hold">
                                          <p:stCondLst>
                                            <p:cond delay="0"/>
                                          </p:stCondLst>
                                        </p:cTn>
                                        <p:tgtEl>
                                          <p:spTgt spid="29"/>
                                        </p:tgtEl>
                                        <p:attrNameLst>
                                          <p:attrName>style.visibility</p:attrName>
                                        </p:attrNameLst>
                                      </p:cBhvr>
                                      <p:to>
                                        <p:strVal val="visible"/>
                                      </p:to>
                                    </p:set>
                                    <p:animEffect transition="in" filter="wipe(left)">
                                      <p:cBhvr>
                                        <p:cTn id="35" dur="500"/>
                                        <p:tgtEl>
                                          <p:spTgt spid="29"/>
                                        </p:tgtEl>
                                      </p:cBhvr>
                                    </p:animEffect>
                                  </p:childTnLst>
                                </p:cTn>
                              </p:par>
                              <p:par>
                                <p:cTn id="36" presetID="10" presetClass="entr" presetSubtype="0" fill="hold" nodeType="withEffect">
                                  <p:stCondLst>
                                    <p:cond delay="100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1000"/>
                                        <p:tgtEl>
                                          <p:spTgt spid="36"/>
                                        </p:tgtEl>
                                      </p:cBhvr>
                                    </p:animEffect>
                                  </p:childTnLst>
                                </p:cTn>
                              </p:par>
                              <p:par>
                                <p:cTn id="39" presetID="56" presetClass="path" presetSubtype="0" accel="50000" decel="50000" fill="hold" nodeType="withEffect">
                                  <p:stCondLst>
                                    <p:cond delay="1000"/>
                                  </p:stCondLst>
                                  <p:childTnLst>
                                    <p:animMotion origin="layout" path="M -0.03737 0.04121 L -6.25E-7 -3.33333E-6 " pathEditMode="relative" rAng="0" ptsTypes="AA">
                                      <p:cBhvr>
                                        <p:cTn id="40" dur="700" fill="hold"/>
                                        <p:tgtEl>
                                          <p:spTgt spid="36"/>
                                        </p:tgtEl>
                                        <p:attrNameLst>
                                          <p:attrName>ppt_x</p:attrName>
                                          <p:attrName>ppt_y</p:attrName>
                                        </p:attrNameLst>
                                      </p:cBhvr>
                                      <p:rCtr x="1862" y="-2060"/>
                                    </p:animMotion>
                                  </p:childTnLst>
                                </p:cTn>
                              </p:par>
                              <p:par>
                                <p:cTn id="41" presetID="22" presetClass="entr" presetSubtype="8" fill="hold" grpId="0" nodeType="withEffect">
                                  <p:stCondLst>
                                    <p:cond delay="1250"/>
                                  </p:stCondLst>
                                  <p:childTnLst>
                                    <p:set>
                                      <p:cBhvr>
                                        <p:cTn id="42" dur="1" fill="hold">
                                          <p:stCondLst>
                                            <p:cond delay="0"/>
                                          </p:stCondLst>
                                        </p:cTn>
                                        <p:tgtEl>
                                          <p:spTgt spid="20"/>
                                        </p:tgtEl>
                                        <p:attrNameLst>
                                          <p:attrName>style.visibility</p:attrName>
                                        </p:attrNameLst>
                                      </p:cBhvr>
                                      <p:to>
                                        <p:strVal val="visible"/>
                                      </p:to>
                                    </p:set>
                                    <p:animEffect transition="in" filter="wipe(left)">
                                      <p:cBhvr>
                                        <p:cTn id="43" dur="500"/>
                                        <p:tgtEl>
                                          <p:spTgt spid="20"/>
                                        </p:tgtEl>
                                      </p:cBhvr>
                                    </p:animEffect>
                                  </p:childTnLst>
                                </p:cTn>
                              </p:par>
                              <p:par>
                                <p:cTn id="44" presetID="10" presetClass="entr" presetSubtype="0" fill="hold" nodeType="withEffect">
                                  <p:stCondLst>
                                    <p:cond delay="1250"/>
                                  </p:stCondLst>
                                  <p:childTnLst>
                                    <p:set>
                                      <p:cBhvr>
                                        <p:cTn id="45" dur="1" fill="hold">
                                          <p:stCondLst>
                                            <p:cond delay="0"/>
                                          </p:stCondLst>
                                        </p:cTn>
                                        <p:tgtEl>
                                          <p:spTgt spid="38"/>
                                        </p:tgtEl>
                                        <p:attrNameLst>
                                          <p:attrName>style.visibility</p:attrName>
                                        </p:attrNameLst>
                                      </p:cBhvr>
                                      <p:to>
                                        <p:strVal val="visible"/>
                                      </p:to>
                                    </p:set>
                                    <p:animEffect transition="in" filter="fade">
                                      <p:cBhvr>
                                        <p:cTn id="46" dur="1000"/>
                                        <p:tgtEl>
                                          <p:spTgt spid="38"/>
                                        </p:tgtEl>
                                      </p:cBhvr>
                                    </p:animEffect>
                                  </p:childTnLst>
                                </p:cTn>
                              </p:par>
                              <p:par>
                                <p:cTn id="47" presetID="56" presetClass="path" presetSubtype="0" accel="50000" decel="50000" fill="hold" nodeType="withEffect">
                                  <p:stCondLst>
                                    <p:cond delay="1250"/>
                                  </p:stCondLst>
                                  <p:childTnLst>
                                    <p:animMotion origin="layout" path="M -0.03737 0.0412 L -6.25E-7 2.96296E-6 " pathEditMode="relative" rAng="0" ptsTypes="AA">
                                      <p:cBhvr>
                                        <p:cTn id="48" dur="700" fill="hold"/>
                                        <p:tgtEl>
                                          <p:spTgt spid="38"/>
                                        </p:tgtEl>
                                        <p:attrNameLst>
                                          <p:attrName>ppt_x</p:attrName>
                                          <p:attrName>ppt_y</p:attrName>
                                        </p:attrNameLst>
                                      </p:cBhvr>
                                      <p:rCtr x="1862" y="-2060"/>
                                    </p:animMotion>
                                  </p:childTnLst>
                                </p:cTn>
                              </p:par>
                              <p:par>
                                <p:cTn id="49" presetID="22" presetClass="entr" presetSubtype="8" fill="hold" grpId="0" nodeType="withEffect">
                                  <p:stCondLst>
                                    <p:cond delay="1500"/>
                                  </p:stCondLst>
                                  <p:childTnLst>
                                    <p:set>
                                      <p:cBhvr>
                                        <p:cTn id="50" dur="1" fill="hold">
                                          <p:stCondLst>
                                            <p:cond delay="0"/>
                                          </p:stCondLst>
                                        </p:cTn>
                                        <p:tgtEl>
                                          <p:spTgt spid="26"/>
                                        </p:tgtEl>
                                        <p:attrNameLst>
                                          <p:attrName>style.visibility</p:attrName>
                                        </p:attrNameLst>
                                      </p:cBhvr>
                                      <p:to>
                                        <p:strVal val="visible"/>
                                      </p:to>
                                    </p:set>
                                    <p:animEffect transition="in" filter="wipe(left)">
                                      <p:cBhvr>
                                        <p:cTn id="51" dur="500"/>
                                        <p:tgtEl>
                                          <p:spTgt spid="26"/>
                                        </p:tgtEl>
                                      </p:cBhvr>
                                    </p:animEffect>
                                  </p:childTnLst>
                                </p:cTn>
                              </p:par>
                              <p:par>
                                <p:cTn id="52" presetID="10" presetClass="entr" presetSubtype="0" fill="hold" nodeType="withEffect">
                                  <p:stCondLst>
                                    <p:cond delay="1500"/>
                                  </p:stCondLst>
                                  <p:childTnLst>
                                    <p:set>
                                      <p:cBhvr>
                                        <p:cTn id="53" dur="1" fill="hold">
                                          <p:stCondLst>
                                            <p:cond delay="0"/>
                                          </p:stCondLst>
                                        </p:cTn>
                                        <p:tgtEl>
                                          <p:spTgt spid="40"/>
                                        </p:tgtEl>
                                        <p:attrNameLst>
                                          <p:attrName>style.visibility</p:attrName>
                                        </p:attrNameLst>
                                      </p:cBhvr>
                                      <p:to>
                                        <p:strVal val="visible"/>
                                      </p:to>
                                    </p:set>
                                    <p:animEffect transition="in" filter="fade">
                                      <p:cBhvr>
                                        <p:cTn id="54" dur="1000"/>
                                        <p:tgtEl>
                                          <p:spTgt spid="40"/>
                                        </p:tgtEl>
                                      </p:cBhvr>
                                    </p:animEffect>
                                  </p:childTnLst>
                                </p:cTn>
                              </p:par>
                              <p:par>
                                <p:cTn id="55" presetID="56" presetClass="path" presetSubtype="0" accel="50000" decel="50000" fill="hold" nodeType="withEffect">
                                  <p:stCondLst>
                                    <p:cond delay="1500"/>
                                  </p:stCondLst>
                                  <p:childTnLst>
                                    <p:animMotion origin="layout" path="M -0.03737 0.0412 L -6.25E-7 -7.40741E-7 " pathEditMode="relative" rAng="0" ptsTypes="AA">
                                      <p:cBhvr>
                                        <p:cTn id="56" dur="700" fill="hold"/>
                                        <p:tgtEl>
                                          <p:spTgt spid="40"/>
                                        </p:tgtEl>
                                        <p:attrNameLst>
                                          <p:attrName>ppt_x</p:attrName>
                                          <p:attrName>ppt_y</p:attrName>
                                        </p:attrNameLst>
                                      </p:cBhvr>
                                      <p:rCtr x="1862" y="-2060"/>
                                    </p:animMotion>
                                  </p:childTnLst>
                                </p:cTn>
                              </p:par>
                              <p:par>
                                <p:cTn id="57" presetID="22" presetClass="entr" presetSubtype="8" fill="hold" grpId="0" nodeType="withEffect">
                                  <p:stCondLst>
                                    <p:cond delay="1750"/>
                                  </p:stCondLst>
                                  <p:childTnLst>
                                    <p:set>
                                      <p:cBhvr>
                                        <p:cTn id="58" dur="1" fill="hold">
                                          <p:stCondLst>
                                            <p:cond delay="0"/>
                                          </p:stCondLst>
                                        </p:cTn>
                                        <p:tgtEl>
                                          <p:spTgt spid="32"/>
                                        </p:tgtEl>
                                        <p:attrNameLst>
                                          <p:attrName>style.visibility</p:attrName>
                                        </p:attrNameLst>
                                      </p:cBhvr>
                                      <p:to>
                                        <p:strVal val="visible"/>
                                      </p:to>
                                    </p:set>
                                    <p:animEffect transition="in" filter="wipe(left)">
                                      <p:cBhvr>
                                        <p:cTn id="5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7" grpId="0"/>
      <p:bldP spid="20" grpId="0"/>
      <p:bldP spid="23" grpId="0"/>
      <p:bldP spid="26" grpId="0"/>
      <p:bldP spid="29" grpId="0"/>
      <p:bldP spid="3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研究目标</a:t>
            </a:r>
            <a:endParaRPr lang="zh-CN" altLang="en-US" dirty="0"/>
          </a:p>
        </p:txBody>
      </p:sp>
      <p:sp>
        <p:nvSpPr>
          <p:cNvPr id="3" name="椭圆 2"/>
          <p:cNvSpPr/>
          <p:nvPr/>
        </p:nvSpPr>
        <p:spPr>
          <a:xfrm>
            <a:off x="819429" y="1673902"/>
            <a:ext cx="2363189" cy="2363189"/>
          </a:xfrm>
          <a:prstGeom prst="ellipse">
            <a:avLst/>
          </a:prstGeom>
          <a:solidFill>
            <a:srgbClr val="10253F"/>
          </a:solidFill>
          <a:ln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 name="椭圆 3"/>
          <p:cNvSpPr/>
          <p:nvPr/>
        </p:nvSpPr>
        <p:spPr>
          <a:xfrm>
            <a:off x="704877" y="1559353"/>
            <a:ext cx="2592288" cy="2592288"/>
          </a:xfrm>
          <a:prstGeom prst="ellipse">
            <a:avLst/>
          </a:prstGeom>
          <a:noFill/>
          <a:ln cmpd="sng">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590412" y="2207425"/>
            <a:ext cx="914667" cy="1286251"/>
          </a:xfrm>
          <a:prstGeom prst="rect">
            <a:avLst/>
          </a:prstGeom>
        </p:spPr>
      </p:pic>
      <p:cxnSp>
        <p:nvCxnSpPr>
          <p:cNvPr id="7" name="直接连接符 6"/>
          <p:cNvCxnSpPr>
            <a:stCxn id="4" idx="0"/>
            <a:endCxn id="11" idx="2"/>
          </p:cNvCxnSpPr>
          <p:nvPr/>
        </p:nvCxnSpPr>
        <p:spPr>
          <a:xfrm>
            <a:off x="2001021" y="1559353"/>
            <a:ext cx="2073322" cy="1"/>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a:stCxn id="4" idx="6"/>
            <a:endCxn id="14" idx="2"/>
          </p:cNvCxnSpPr>
          <p:nvPr/>
        </p:nvCxnSpPr>
        <p:spPr>
          <a:xfrm flipV="1">
            <a:off x="3297165" y="2850551"/>
            <a:ext cx="777180" cy="4946"/>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4" idx="4"/>
            <a:endCxn id="17" idx="2"/>
          </p:cNvCxnSpPr>
          <p:nvPr/>
        </p:nvCxnSpPr>
        <p:spPr>
          <a:xfrm flipV="1">
            <a:off x="2001021" y="4151640"/>
            <a:ext cx="2073322" cy="1"/>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4074343" y="1199312"/>
            <a:ext cx="720080" cy="720081"/>
            <a:chOff x="3995936" y="1495373"/>
            <a:chExt cx="720080" cy="720080"/>
          </a:xfrm>
        </p:grpSpPr>
        <p:sp>
          <p:nvSpPr>
            <p:cNvPr id="11" name="椭圆 10"/>
            <p:cNvSpPr/>
            <p:nvPr/>
          </p:nvSpPr>
          <p:spPr>
            <a:xfrm>
              <a:off x="3995936" y="1495373"/>
              <a:ext cx="720080" cy="720080"/>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2" name="TextBox 9"/>
            <p:cNvSpPr txBox="1"/>
            <p:nvPr/>
          </p:nvSpPr>
          <p:spPr>
            <a:xfrm>
              <a:off x="4061545" y="1624511"/>
              <a:ext cx="604653" cy="523219"/>
            </a:xfrm>
            <a:prstGeom prst="rect">
              <a:avLst/>
            </a:prstGeom>
            <a:noFill/>
          </p:spPr>
          <p:txBody>
            <a:bodyPr wrap="none" rtlCol="0">
              <a:spAutoFit/>
            </a:bodyPr>
            <a:lstStyle/>
            <a:p>
              <a:r>
                <a:rPr lang="en-US" altLang="zh-CN" sz="2800" dirty="0" smtClean="0">
                  <a:solidFill>
                    <a:schemeClr val="bg1"/>
                  </a:solidFill>
                  <a:latin typeface="微软雅黑" panose="020B0503020204020204" pitchFamily="34" charset="-122"/>
                  <a:ea typeface="微软雅黑" panose="020B0503020204020204" pitchFamily="34" charset="-122"/>
                </a:rPr>
                <a:t>01</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4074345" y="2490511"/>
            <a:ext cx="720080" cy="720080"/>
            <a:chOff x="3995936" y="2786571"/>
            <a:chExt cx="720080" cy="720080"/>
          </a:xfrm>
        </p:grpSpPr>
        <p:sp>
          <p:nvSpPr>
            <p:cNvPr id="14" name="椭圆 13"/>
            <p:cNvSpPr/>
            <p:nvPr/>
          </p:nvSpPr>
          <p:spPr>
            <a:xfrm>
              <a:off x="3995936" y="2786571"/>
              <a:ext cx="720080" cy="720080"/>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5" name="TextBox 12"/>
            <p:cNvSpPr txBox="1"/>
            <p:nvPr/>
          </p:nvSpPr>
          <p:spPr>
            <a:xfrm>
              <a:off x="4061543" y="2920654"/>
              <a:ext cx="604653" cy="523220"/>
            </a:xfrm>
            <a:prstGeom prst="rect">
              <a:avLst/>
            </a:prstGeom>
            <a:noFill/>
          </p:spPr>
          <p:txBody>
            <a:bodyPr wrap="none" rtlCol="0">
              <a:spAutoFit/>
            </a:bodyPr>
            <a:lstStyle/>
            <a:p>
              <a:r>
                <a:rPr lang="en-US" altLang="zh-CN" sz="2800" dirty="0" smtClean="0">
                  <a:solidFill>
                    <a:schemeClr val="bg1"/>
                  </a:solidFill>
                  <a:latin typeface="微软雅黑" panose="020B0503020204020204" pitchFamily="34" charset="-122"/>
                  <a:ea typeface="微软雅黑" panose="020B0503020204020204" pitchFamily="34" charset="-122"/>
                </a:rPr>
                <a:t>02</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4074343" y="3791600"/>
            <a:ext cx="720080" cy="720080"/>
            <a:chOff x="3995936" y="4087662"/>
            <a:chExt cx="720080" cy="720080"/>
          </a:xfrm>
        </p:grpSpPr>
        <p:sp>
          <p:nvSpPr>
            <p:cNvPr id="17" name="椭圆 16"/>
            <p:cNvSpPr/>
            <p:nvPr/>
          </p:nvSpPr>
          <p:spPr>
            <a:xfrm>
              <a:off x="3995936" y="4087662"/>
              <a:ext cx="720080" cy="720080"/>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8" name="TextBox 15"/>
            <p:cNvSpPr txBox="1"/>
            <p:nvPr/>
          </p:nvSpPr>
          <p:spPr>
            <a:xfrm>
              <a:off x="4061545" y="4216800"/>
              <a:ext cx="604653" cy="523220"/>
            </a:xfrm>
            <a:prstGeom prst="rect">
              <a:avLst/>
            </a:prstGeom>
            <a:noFill/>
          </p:spPr>
          <p:txBody>
            <a:bodyPr wrap="none" rtlCol="0">
              <a:spAutoFit/>
            </a:bodyPr>
            <a:lstStyle/>
            <a:p>
              <a:r>
                <a:rPr lang="en-US" altLang="zh-CN" sz="2800" dirty="0" smtClean="0">
                  <a:solidFill>
                    <a:schemeClr val="bg1"/>
                  </a:solidFill>
                  <a:latin typeface="微软雅黑" panose="020B0503020204020204" pitchFamily="34" charset="-122"/>
                  <a:ea typeface="微软雅黑" panose="020B0503020204020204" pitchFamily="34" charset="-122"/>
                </a:rPr>
                <a:t>03</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sp>
        <p:nvSpPr>
          <p:cNvPr id="19" name="TextBox 16"/>
          <p:cNvSpPr txBox="1"/>
          <p:nvPr/>
        </p:nvSpPr>
        <p:spPr bwMode="auto">
          <a:xfrm>
            <a:off x="4980191" y="1487344"/>
            <a:ext cx="3546569" cy="613694"/>
          </a:xfrm>
          <a:prstGeom prst="rect">
            <a:avLst/>
          </a:prstGeom>
          <a:noFill/>
        </p:spPr>
        <p:txBody>
          <a:bodyPr wrap="square">
            <a:spAutoFit/>
          </a:bodyPr>
          <a:lstStyle/>
          <a:p>
            <a:pPr>
              <a:lnSpc>
                <a:spcPct val="15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20" name="矩形 19"/>
          <p:cNvSpPr/>
          <p:nvPr/>
        </p:nvSpPr>
        <p:spPr bwMode="auto">
          <a:xfrm>
            <a:off x="4994556" y="1121278"/>
            <a:ext cx="2020887" cy="338554"/>
          </a:xfrm>
          <a:prstGeom prst="rect">
            <a:avLst/>
          </a:prstGeom>
        </p:spPr>
        <p:txBody>
          <a:bodyPr>
            <a:spAutoFit/>
          </a:bodyPr>
          <a:lstStyle/>
          <a:p>
            <a:pPr>
              <a:defRPr/>
            </a:pP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成果形式一</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TextBox 18"/>
          <p:cNvSpPr txBox="1"/>
          <p:nvPr/>
        </p:nvSpPr>
        <p:spPr bwMode="auto">
          <a:xfrm>
            <a:off x="5007182" y="2717506"/>
            <a:ext cx="3546569" cy="613694"/>
          </a:xfrm>
          <a:prstGeom prst="rect">
            <a:avLst/>
          </a:prstGeom>
          <a:noFill/>
        </p:spPr>
        <p:txBody>
          <a:bodyPr wrap="square">
            <a:spAutoFit/>
          </a:bodyPr>
          <a:lstStyle/>
          <a:p>
            <a:pPr>
              <a:lnSpc>
                <a:spcPct val="15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22" name="矩形 21"/>
          <p:cNvSpPr/>
          <p:nvPr/>
        </p:nvSpPr>
        <p:spPr bwMode="auto">
          <a:xfrm>
            <a:off x="5021547" y="2351440"/>
            <a:ext cx="2020887" cy="338554"/>
          </a:xfrm>
          <a:prstGeom prst="rect">
            <a:avLst/>
          </a:prstGeom>
        </p:spPr>
        <p:txBody>
          <a:bodyPr>
            <a:spAutoFit/>
          </a:bodyPr>
          <a:lstStyle/>
          <a:p>
            <a:pPr>
              <a:defRPr/>
            </a:pP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成果形式二</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TextBox 20"/>
          <p:cNvSpPr txBox="1"/>
          <p:nvPr/>
        </p:nvSpPr>
        <p:spPr bwMode="auto">
          <a:xfrm>
            <a:off x="5025359" y="4013651"/>
            <a:ext cx="3546569" cy="613694"/>
          </a:xfrm>
          <a:prstGeom prst="rect">
            <a:avLst/>
          </a:prstGeom>
          <a:noFill/>
        </p:spPr>
        <p:txBody>
          <a:bodyPr wrap="square">
            <a:spAutoFit/>
          </a:bodyPr>
          <a:lstStyle/>
          <a:p>
            <a:pPr>
              <a:lnSpc>
                <a:spcPct val="15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24" name="矩形 23"/>
          <p:cNvSpPr/>
          <p:nvPr/>
        </p:nvSpPr>
        <p:spPr bwMode="auto">
          <a:xfrm>
            <a:off x="5039724" y="3647584"/>
            <a:ext cx="2020887" cy="338554"/>
          </a:xfrm>
          <a:prstGeom prst="rect">
            <a:avLst/>
          </a:prstGeom>
        </p:spPr>
        <p:txBody>
          <a:bodyPr>
            <a:spAutoFit/>
          </a:bodyPr>
          <a:lstStyle/>
          <a:p>
            <a:pPr>
              <a:defRPr/>
            </a:pP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成果形式三</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750"/>
                                        <p:tgtEl>
                                          <p:spTgt spid="5"/>
                                        </p:tgtEl>
                                      </p:cBhvr>
                                    </p:animEffect>
                                    <p:anim calcmode="lin" valueType="num">
                                      <p:cBhvr>
                                        <p:cTn id="19" dur="750" fill="hold"/>
                                        <p:tgtEl>
                                          <p:spTgt spid="5"/>
                                        </p:tgtEl>
                                        <p:attrNameLst>
                                          <p:attrName>ppt_x</p:attrName>
                                        </p:attrNameLst>
                                      </p:cBhvr>
                                      <p:tavLst>
                                        <p:tav tm="0">
                                          <p:val>
                                            <p:strVal val="#ppt_x"/>
                                          </p:val>
                                        </p:tav>
                                        <p:tav tm="100000">
                                          <p:val>
                                            <p:strVal val="#ppt_x"/>
                                          </p:val>
                                        </p:tav>
                                      </p:tavLst>
                                    </p:anim>
                                    <p:anim calcmode="lin" valueType="num">
                                      <p:cBhvr>
                                        <p:cTn id="20" dur="750" fill="hold"/>
                                        <p:tgtEl>
                                          <p:spTgt spid="5"/>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22" presetClass="entr" presetSubtype="8" fill="hold"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4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par>
                          <p:cTn id="30" fill="hold">
                            <p:stCondLst>
                              <p:cond delay="500"/>
                            </p:stCondLst>
                            <p:childTnLst>
                              <p:par>
                                <p:cTn id="31" presetID="17" presetClass="entr" presetSubtype="1" fill="hold" grpId="0" nodeType="afterEffect">
                                  <p:stCondLst>
                                    <p:cond delay="0"/>
                                  </p:stCondLst>
                                  <p:iterate type="lt">
                                    <p:tmPct val="40000"/>
                                  </p:iterate>
                                  <p:childTnLst>
                                    <p:set>
                                      <p:cBhvr>
                                        <p:cTn id="32" dur="1" fill="hold">
                                          <p:stCondLst>
                                            <p:cond delay="0"/>
                                          </p:stCondLst>
                                        </p:cTn>
                                        <p:tgtEl>
                                          <p:spTgt spid="20"/>
                                        </p:tgtEl>
                                        <p:attrNameLst>
                                          <p:attrName>style.visibility</p:attrName>
                                        </p:attrNameLst>
                                      </p:cBhvr>
                                      <p:to>
                                        <p:strVal val="visible"/>
                                      </p:to>
                                    </p:set>
                                    <p:anim calcmode="lin" valueType="num">
                                      <p:cBhvr>
                                        <p:cTn id="33" dur="250" fill="hold"/>
                                        <p:tgtEl>
                                          <p:spTgt spid="20"/>
                                        </p:tgtEl>
                                        <p:attrNameLst>
                                          <p:attrName>ppt_x</p:attrName>
                                        </p:attrNameLst>
                                      </p:cBhvr>
                                      <p:tavLst>
                                        <p:tav tm="0">
                                          <p:val>
                                            <p:strVal val="#ppt_x"/>
                                          </p:val>
                                        </p:tav>
                                        <p:tav tm="100000">
                                          <p:val>
                                            <p:strVal val="#ppt_x"/>
                                          </p:val>
                                        </p:tav>
                                      </p:tavLst>
                                    </p:anim>
                                    <p:anim calcmode="lin" valueType="num">
                                      <p:cBhvr>
                                        <p:cTn id="34" dur="250" fill="hold"/>
                                        <p:tgtEl>
                                          <p:spTgt spid="20"/>
                                        </p:tgtEl>
                                        <p:attrNameLst>
                                          <p:attrName>ppt_y</p:attrName>
                                        </p:attrNameLst>
                                      </p:cBhvr>
                                      <p:tavLst>
                                        <p:tav tm="0">
                                          <p:val>
                                            <p:strVal val="#ppt_y-#ppt_h/2"/>
                                          </p:val>
                                        </p:tav>
                                        <p:tav tm="100000">
                                          <p:val>
                                            <p:strVal val="#ppt_y"/>
                                          </p:val>
                                        </p:tav>
                                      </p:tavLst>
                                    </p:anim>
                                    <p:anim calcmode="lin" valueType="num">
                                      <p:cBhvr>
                                        <p:cTn id="35" dur="250" fill="hold"/>
                                        <p:tgtEl>
                                          <p:spTgt spid="20"/>
                                        </p:tgtEl>
                                        <p:attrNameLst>
                                          <p:attrName>ppt_w</p:attrName>
                                        </p:attrNameLst>
                                      </p:cBhvr>
                                      <p:tavLst>
                                        <p:tav tm="0">
                                          <p:val>
                                            <p:strVal val="#ppt_w"/>
                                          </p:val>
                                        </p:tav>
                                        <p:tav tm="100000">
                                          <p:val>
                                            <p:strVal val="#ppt_w"/>
                                          </p:val>
                                        </p:tav>
                                      </p:tavLst>
                                    </p:anim>
                                    <p:anim calcmode="lin" valueType="num">
                                      <p:cBhvr>
                                        <p:cTn id="36" dur="250" fill="hold"/>
                                        <p:tgtEl>
                                          <p:spTgt spid="20"/>
                                        </p:tgtEl>
                                        <p:attrNameLst>
                                          <p:attrName>ppt_h</p:attrName>
                                        </p:attrNameLst>
                                      </p:cBhvr>
                                      <p:tavLst>
                                        <p:tav tm="0">
                                          <p:val>
                                            <p:fltVal val="0"/>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wipe(left)">
                                      <p:cBhvr>
                                        <p:cTn id="41" dur="500"/>
                                        <p:tgtEl>
                                          <p:spTgt spid="19"/>
                                        </p:tgtEl>
                                      </p:cBhvr>
                                    </p:animEffect>
                                  </p:childTnLst>
                                </p:cTn>
                              </p:par>
                            </p:childTnLst>
                          </p:cTn>
                        </p:par>
                        <p:par>
                          <p:cTn id="42" fill="hold">
                            <p:stCondLst>
                              <p:cond delay="500"/>
                            </p:stCondLst>
                            <p:childTnLst>
                              <p:par>
                                <p:cTn id="43" presetID="22" presetClass="entr" presetSubtype="8" fill="hold" nodeType="after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wipe(left)">
                                      <p:cBhvr>
                                        <p:cTn id="45" dur="400"/>
                                        <p:tgtEl>
                                          <p:spTgt spid="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childTnLst>
                          </p:cTn>
                        </p:par>
                        <p:par>
                          <p:cTn id="51" fill="hold">
                            <p:stCondLst>
                              <p:cond delay="500"/>
                            </p:stCondLst>
                            <p:childTnLst>
                              <p:par>
                                <p:cTn id="52" presetID="17" presetClass="entr" presetSubtype="1" fill="hold" grpId="0" nodeType="afterEffect">
                                  <p:stCondLst>
                                    <p:cond delay="0"/>
                                  </p:stCondLst>
                                  <p:iterate type="lt">
                                    <p:tmPct val="40000"/>
                                  </p:iterate>
                                  <p:childTnLst>
                                    <p:set>
                                      <p:cBhvr>
                                        <p:cTn id="53" dur="1" fill="hold">
                                          <p:stCondLst>
                                            <p:cond delay="0"/>
                                          </p:stCondLst>
                                        </p:cTn>
                                        <p:tgtEl>
                                          <p:spTgt spid="22"/>
                                        </p:tgtEl>
                                        <p:attrNameLst>
                                          <p:attrName>style.visibility</p:attrName>
                                        </p:attrNameLst>
                                      </p:cBhvr>
                                      <p:to>
                                        <p:strVal val="visible"/>
                                      </p:to>
                                    </p:set>
                                    <p:anim calcmode="lin" valueType="num">
                                      <p:cBhvr>
                                        <p:cTn id="54" dur="250" fill="hold"/>
                                        <p:tgtEl>
                                          <p:spTgt spid="22"/>
                                        </p:tgtEl>
                                        <p:attrNameLst>
                                          <p:attrName>ppt_x</p:attrName>
                                        </p:attrNameLst>
                                      </p:cBhvr>
                                      <p:tavLst>
                                        <p:tav tm="0">
                                          <p:val>
                                            <p:strVal val="#ppt_x"/>
                                          </p:val>
                                        </p:tav>
                                        <p:tav tm="100000">
                                          <p:val>
                                            <p:strVal val="#ppt_x"/>
                                          </p:val>
                                        </p:tav>
                                      </p:tavLst>
                                    </p:anim>
                                    <p:anim calcmode="lin" valueType="num">
                                      <p:cBhvr>
                                        <p:cTn id="55" dur="250" fill="hold"/>
                                        <p:tgtEl>
                                          <p:spTgt spid="22"/>
                                        </p:tgtEl>
                                        <p:attrNameLst>
                                          <p:attrName>ppt_y</p:attrName>
                                        </p:attrNameLst>
                                      </p:cBhvr>
                                      <p:tavLst>
                                        <p:tav tm="0">
                                          <p:val>
                                            <p:strVal val="#ppt_y-#ppt_h/2"/>
                                          </p:val>
                                        </p:tav>
                                        <p:tav tm="100000">
                                          <p:val>
                                            <p:strVal val="#ppt_y"/>
                                          </p:val>
                                        </p:tav>
                                      </p:tavLst>
                                    </p:anim>
                                    <p:anim calcmode="lin" valueType="num">
                                      <p:cBhvr>
                                        <p:cTn id="56" dur="250" fill="hold"/>
                                        <p:tgtEl>
                                          <p:spTgt spid="22"/>
                                        </p:tgtEl>
                                        <p:attrNameLst>
                                          <p:attrName>ppt_w</p:attrName>
                                        </p:attrNameLst>
                                      </p:cBhvr>
                                      <p:tavLst>
                                        <p:tav tm="0">
                                          <p:val>
                                            <p:strVal val="#ppt_w"/>
                                          </p:val>
                                        </p:tav>
                                        <p:tav tm="100000">
                                          <p:val>
                                            <p:strVal val="#ppt_w"/>
                                          </p:val>
                                        </p:tav>
                                      </p:tavLst>
                                    </p:anim>
                                    <p:anim calcmode="lin" valueType="num">
                                      <p:cBhvr>
                                        <p:cTn id="57" dur="250" fill="hold"/>
                                        <p:tgtEl>
                                          <p:spTgt spid="22"/>
                                        </p:tgtEl>
                                        <p:attrNameLst>
                                          <p:attrName>ppt_h</p:attrName>
                                        </p:attrNameLst>
                                      </p:cBhvr>
                                      <p:tavLst>
                                        <p:tav tm="0">
                                          <p:val>
                                            <p:fltVal val="0"/>
                                          </p:val>
                                        </p:tav>
                                        <p:tav tm="100000">
                                          <p:val>
                                            <p:strVal val="#ppt_h"/>
                                          </p:val>
                                        </p:tav>
                                      </p:tavLst>
                                    </p:anim>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grpId="0" nodeType="click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wipe(left)">
                                      <p:cBhvr>
                                        <p:cTn id="62" dur="500"/>
                                        <p:tgtEl>
                                          <p:spTgt spid="21"/>
                                        </p:tgtEl>
                                      </p:cBhvr>
                                    </p:animEffect>
                                  </p:childTnLst>
                                </p:cTn>
                              </p:par>
                            </p:childTnLst>
                          </p:cTn>
                        </p:par>
                        <p:par>
                          <p:cTn id="63" fill="hold">
                            <p:stCondLst>
                              <p:cond delay="500"/>
                            </p:stCondLst>
                            <p:childTnLst>
                              <p:par>
                                <p:cTn id="64" presetID="22" presetClass="entr" presetSubtype="8" fill="hold" nodeType="afterEffect">
                                  <p:stCondLst>
                                    <p:cond delay="0"/>
                                  </p:stCondLst>
                                  <p:childTnLst>
                                    <p:set>
                                      <p:cBhvr>
                                        <p:cTn id="65" dur="1" fill="hold">
                                          <p:stCondLst>
                                            <p:cond delay="0"/>
                                          </p:stCondLst>
                                        </p:cTn>
                                        <p:tgtEl>
                                          <p:spTgt spid="9"/>
                                        </p:tgtEl>
                                        <p:attrNameLst>
                                          <p:attrName>style.visibility</p:attrName>
                                        </p:attrNameLst>
                                      </p:cBhvr>
                                      <p:to>
                                        <p:strVal val="visible"/>
                                      </p:to>
                                    </p:set>
                                    <p:animEffect transition="in" filter="wipe(left)">
                                      <p:cBhvr>
                                        <p:cTn id="66" dur="400"/>
                                        <p:tgtEl>
                                          <p:spTgt spid="9"/>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16"/>
                                        </p:tgtEl>
                                        <p:attrNameLst>
                                          <p:attrName>style.visibility</p:attrName>
                                        </p:attrNameLst>
                                      </p:cBhvr>
                                      <p:to>
                                        <p:strVal val="visible"/>
                                      </p:to>
                                    </p:set>
                                    <p:animEffect transition="in" filter="fade">
                                      <p:cBhvr>
                                        <p:cTn id="71" dur="500"/>
                                        <p:tgtEl>
                                          <p:spTgt spid="16"/>
                                        </p:tgtEl>
                                      </p:cBhvr>
                                    </p:animEffect>
                                  </p:childTnLst>
                                </p:cTn>
                              </p:par>
                            </p:childTnLst>
                          </p:cTn>
                        </p:par>
                        <p:par>
                          <p:cTn id="72" fill="hold">
                            <p:stCondLst>
                              <p:cond delay="500"/>
                            </p:stCondLst>
                            <p:childTnLst>
                              <p:par>
                                <p:cTn id="73" presetID="17" presetClass="entr" presetSubtype="1" fill="hold" grpId="0" nodeType="afterEffect">
                                  <p:stCondLst>
                                    <p:cond delay="0"/>
                                  </p:stCondLst>
                                  <p:iterate type="lt">
                                    <p:tmPct val="40000"/>
                                  </p:iterate>
                                  <p:childTnLst>
                                    <p:set>
                                      <p:cBhvr>
                                        <p:cTn id="74" dur="1" fill="hold">
                                          <p:stCondLst>
                                            <p:cond delay="0"/>
                                          </p:stCondLst>
                                        </p:cTn>
                                        <p:tgtEl>
                                          <p:spTgt spid="24"/>
                                        </p:tgtEl>
                                        <p:attrNameLst>
                                          <p:attrName>style.visibility</p:attrName>
                                        </p:attrNameLst>
                                      </p:cBhvr>
                                      <p:to>
                                        <p:strVal val="visible"/>
                                      </p:to>
                                    </p:set>
                                    <p:anim calcmode="lin" valueType="num">
                                      <p:cBhvr>
                                        <p:cTn id="75" dur="250" fill="hold"/>
                                        <p:tgtEl>
                                          <p:spTgt spid="24"/>
                                        </p:tgtEl>
                                        <p:attrNameLst>
                                          <p:attrName>ppt_x</p:attrName>
                                        </p:attrNameLst>
                                      </p:cBhvr>
                                      <p:tavLst>
                                        <p:tav tm="0">
                                          <p:val>
                                            <p:strVal val="#ppt_x"/>
                                          </p:val>
                                        </p:tav>
                                        <p:tav tm="100000">
                                          <p:val>
                                            <p:strVal val="#ppt_x"/>
                                          </p:val>
                                        </p:tav>
                                      </p:tavLst>
                                    </p:anim>
                                    <p:anim calcmode="lin" valueType="num">
                                      <p:cBhvr>
                                        <p:cTn id="76" dur="250" fill="hold"/>
                                        <p:tgtEl>
                                          <p:spTgt spid="24"/>
                                        </p:tgtEl>
                                        <p:attrNameLst>
                                          <p:attrName>ppt_y</p:attrName>
                                        </p:attrNameLst>
                                      </p:cBhvr>
                                      <p:tavLst>
                                        <p:tav tm="0">
                                          <p:val>
                                            <p:strVal val="#ppt_y-#ppt_h/2"/>
                                          </p:val>
                                        </p:tav>
                                        <p:tav tm="100000">
                                          <p:val>
                                            <p:strVal val="#ppt_y"/>
                                          </p:val>
                                        </p:tav>
                                      </p:tavLst>
                                    </p:anim>
                                    <p:anim calcmode="lin" valueType="num">
                                      <p:cBhvr>
                                        <p:cTn id="77" dur="250" fill="hold"/>
                                        <p:tgtEl>
                                          <p:spTgt spid="24"/>
                                        </p:tgtEl>
                                        <p:attrNameLst>
                                          <p:attrName>ppt_w</p:attrName>
                                        </p:attrNameLst>
                                      </p:cBhvr>
                                      <p:tavLst>
                                        <p:tav tm="0">
                                          <p:val>
                                            <p:strVal val="#ppt_w"/>
                                          </p:val>
                                        </p:tav>
                                        <p:tav tm="100000">
                                          <p:val>
                                            <p:strVal val="#ppt_w"/>
                                          </p:val>
                                        </p:tav>
                                      </p:tavLst>
                                    </p:anim>
                                    <p:anim calcmode="lin" valueType="num">
                                      <p:cBhvr>
                                        <p:cTn id="78" dur="250" fill="hold"/>
                                        <p:tgtEl>
                                          <p:spTgt spid="24"/>
                                        </p:tgtEl>
                                        <p:attrNameLst>
                                          <p:attrName>ppt_h</p:attrName>
                                        </p:attrNameLst>
                                      </p:cBhvr>
                                      <p:tavLst>
                                        <p:tav tm="0">
                                          <p:val>
                                            <p:fltVal val="0"/>
                                          </p:val>
                                        </p:tav>
                                        <p:tav tm="100000">
                                          <p:val>
                                            <p:strVal val="#ppt_h"/>
                                          </p:val>
                                        </p:tav>
                                      </p:tavLst>
                                    </p:anim>
                                  </p:childTnLst>
                                </p:cTn>
                              </p:par>
                            </p:childTnLst>
                          </p:cTn>
                        </p:par>
                      </p:childTnLst>
                    </p:cTn>
                  </p:par>
                  <p:par>
                    <p:cTn id="79" fill="hold">
                      <p:stCondLst>
                        <p:cond delay="indefinite"/>
                      </p:stCondLst>
                      <p:childTnLst>
                        <p:par>
                          <p:cTn id="80" fill="hold">
                            <p:stCondLst>
                              <p:cond delay="0"/>
                            </p:stCondLst>
                            <p:childTnLst>
                              <p:par>
                                <p:cTn id="81" presetID="22" presetClass="entr" presetSubtype="8" fill="hold" grpId="0" nodeType="click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wipe(left)">
                                      <p:cBhvr>
                                        <p:cTn id="8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19" grpId="0"/>
      <p:bldP spid="20" grpId="0"/>
      <p:bldP spid="21" grpId="0"/>
      <p:bldP spid="22" grpId="0"/>
      <p:bldP spid="23" grpId="0"/>
      <p:bldP spid="2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研究目标</a:t>
            </a:r>
            <a:endParaRPr lang="zh-CN" altLang="en-US" dirty="0"/>
          </a:p>
        </p:txBody>
      </p:sp>
      <p:sp useBgFill="1">
        <p:nvSpPr>
          <p:cNvPr id="3" name="椭圆 2"/>
          <p:cNvSpPr/>
          <p:nvPr/>
        </p:nvSpPr>
        <p:spPr>
          <a:xfrm>
            <a:off x="2958900" y="1529285"/>
            <a:ext cx="2744261" cy="2744261"/>
          </a:xfrm>
          <a:prstGeom prst="ellipse">
            <a:avLst/>
          </a:prstGeom>
          <a:ln w="15875" cap="rnd">
            <a:solidFill>
              <a:srgbClr val="10253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4" name="组合 3"/>
          <p:cNvGrpSpPr/>
          <p:nvPr/>
        </p:nvGrpSpPr>
        <p:grpSpPr>
          <a:xfrm>
            <a:off x="3088604" y="1658989"/>
            <a:ext cx="2484854" cy="2484854"/>
            <a:chOff x="3088604" y="1658989"/>
            <a:chExt cx="2484854" cy="2484854"/>
          </a:xfrm>
        </p:grpSpPr>
        <p:grpSp>
          <p:nvGrpSpPr>
            <p:cNvPr id="5" name="组合 4"/>
            <p:cNvGrpSpPr/>
            <p:nvPr/>
          </p:nvGrpSpPr>
          <p:grpSpPr>
            <a:xfrm>
              <a:off x="3448946" y="1658989"/>
              <a:ext cx="1764170" cy="537421"/>
              <a:chOff x="3448946" y="1658989"/>
              <a:chExt cx="1764170" cy="537421"/>
            </a:xfrm>
          </p:grpSpPr>
          <p:sp>
            <p:nvSpPr>
              <p:cNvPr id="16" name="任意多边形 15"/>
              <p:cNvSpPr/>
              <p:nvPr/>
            </p:nvSpPr>
            <p:spPr>
              <a:xfrm>
                <a:off x="3448946" y="1658989"/>
                <a:ext cx="1764170" cy="536235"/>
              </a:xfrm>
              <a:custGeom>
                <a:avLst/>
                <a:gdLst>
                  <a:gd name="connsiteX0" fmla="*/ 1304176 w 2608353"/>
                  <a:gd name="connsiteY0" fmla="*/ 0 h 792832"/>
                  <a:gd name="connsiteX1" fmla="*/ 2603094 w 2608353"/>
                  <a:gd name="connsiteY1" fmla="*/ 538030 h 792832"/>
                  <a:gd name="connsiteX2" fmla="*/ 2608353 w 2608353"/>
                  <a:gd name="connsiteY2" fmla="*/ 543815 h 792832"/>
                  <a:gd name="connsiteX3" fmla="*/ 2602175 w 2608353"/>
                  <a:gd name="connsiteY3" fmla="*/ 547882 h 792832"/>
                  <a:gd name="connsiteX4" fmla="*/ 1304176 w 2608353"/>
                  <a:gd name="connsiteY4" fmla="*/ 792832 h 792832"/>
                  <a:gd name="connsiteX5" fmla="*/ 6177 w 2608353"/>
                  <a:gd name="connsiteY5" fmla="*/ 547882 h 792832"/>
                  <a:gd name="connsiteX6" fmla="*/ 0 w 2608353"/>
                  <a:gd name="connsiteY6" fmla="*/ 543815 h 792832"/>
                  <a:gd name="connsiteX7" fmla="*/ 5258 w 2608353"/>
                  <a:gd name="connsiteY7" fmla="*/ 538030 h 792832"/>
                  <a:gd name="connsiteX8" fmla="*/ 1304176 w 2608353"/>
                  <a:gd name="connsiteY8" fmla="*/ 0 h 79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8353" h="792832">
                    <a:moveTo>
                      <a:pt x="1304176" y="0"/>
                    </a:moveTo>
                    <a:cubicBezTo>
                      <a:pt x="1811435" y="0"/>
                      <a:pt x="2270672" y="205608"/>
                      <a:pt x="2603094" y="538030"/>
                    </a:cubicBezTo>
                    <a:lnTo>
                      <a:pt x="2608353" y="543815"/>
                    </a:lnTo>
                    <a:lnTo>
                      <a:pt x="2602175" y="547882"/>
                    </a:lnTo>
                    <a:cubicBezTo>
                      <a:pt x="2352203" y="693785"/>
                      <a:pt x="1864670" y="792832"/>
                      <a:pt x="1304176" y="792832"/>
                    </a:cubicBezTo>
                    <a:cubicBezTo>
                      <a:pt x="743683" y="792832"/>
                      <a:pt x="256150" y="693785"/>
                      <a:pt x="6177" y="547882"/>
                    </a:cubicBezTo>
                    <a:lnTo>
                      <a:pt x="0" y="543815"/>
                    </a:lnTo>
                    <a:lnTo>
                      <a:pt x="5258" y="538030"/>
                    </a:lnTo>
                    <a:cubicBezTo>
                      <a:pt x="337680" y="205608"/>
                      <a:pt x="796917" y="0"/>
                      <a:pt x="1304176" y="0"/>
                    </a:cubicBezTo>
                    <a:close/>
                  </a:path>
                </a:pathLst>
              </a:cu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153"/>
              <p:cNvSpPr txBox="1"/>
              <p:nvPr/>
            </p:nvSpPr>
            <p:spPr>
              <a:xfrm>
                <a:off x="3923928" y="1696273"/>
                <a:ext cx="839536" cy="500137"/>
              </a:xfrm>
              <a:prstGeom prst="rect">
                <a:avLst/>
              </a:prstGeom>
              <a:noFill/>
            </p:spPr>
            <p:txBody>
              <a:bodyPr wrap="square" lIns="68580" tIns="34290" rIns="68580" bIns="34290" rtlCol="0">
                <a:spAutoFit/>
              </a:bodyPr>
              <a:lstStyle/>
              <a:p>
                <a:pPr algn="ctr"/>
                <a:r>
                  <a:rPr lang="en-US" altLang="zh-CN" sz="18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01</a:t>
                </a:r>
                <a:endParaRPr lang="en-US" altLang="zh-CN" sz="18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ctr"/>
                <a:r>
                  <a:rPr lang="en-US" altLang="zh-CN" sz="1000" dirty="0">
                    <a:solidFill>
                      <a:schemeClr val="bg1"/>
                    </a:solidFill>
                  </a:rPr>
                  <a:t>A</a:t>
                </a:r>
                <a:r>
                  <a:rPr lang="en-US" altLang="zh-CN" sz="1000" dirty="0" smtClean="0">
                    <a:solidFill>
                      <a:schemeClr val="bg1"/>
                    </a:solidFill>
                  </a:rPr>
                  <a:t>pplication</a:t>
                </a:r>
                <a:endParaRPr lang="zh-CN" altLang="en-US" sz="10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3121843" y="2026801"/>
              <a:ext cx="2418375" cy="874615"/>
              <a:chOff x="3121843" y="2026801"/>
              <a:chExt cx="2418375" cy="874615"/>
            </a:xfrm>
          </p:grpSpPr>
          <p:sp>
            <p:nvSpPr>
              <p:cNvPr id="14" name="任意多边形 13"/>
              <p:cNvSpPr/>
              <p:nvPr/>
            </p:nvSpPr>
            <p:spPr>
              <a:xfrm>
                <a:off x="3121843" y="2026801"/>
                <a:ext cx="2418375" cy="874615"/>
              </a:xfrm>
              <a:custGeom>
                <a:avLst/>
                <a:gdLst>
                  <a:gd name="connsiteX0" fmla="*/ 3091980 w 3575607"/>
                  <a:gd name="connsiteY0" fmla="*/ 0 h 1293132"/>
                  <a:gd name="connsiteX1" fmla="*/ 3205281 w 3575607"/>
                  <a:gd name="connsiteY1" fmla="*/ 124664 h 1293132"/>
                  <a:gd name="connsiteX2" fmla="*/ 3561124 w 3575607"/>
                  <a:gd name="connsiteY2" fmla="*/ 812095 h 1293132"/>
                  <a:gd name="connsiteX3" fmla="*/ 3575607 w 3575607"/>
                  <a:gd name="connsiteY3" fmla="*/ 876712 h 1293132"/>
                  <a:gd name="connsiteX4" fmla="*/ 3482532 w 3575607"/>
                  <a:gd name="connsiteY4" fmla="*/ 932824 h 1293132"/>
                  <a:gd name="connsiteX5" fmla="*/ 1787803 w 3575607"/>
                  <a:gd name="connsiteY5" fmla="*/ 1293132 h 1293132"/>
                  <a:gd name="connsiteX6" fmla="*/ 93075 w 3575607"/>
                  <a:gd name="connsiteY6" fmla="*/ 932824 h 1293132"/>
                  <a:gd name="connsiteX7" fmla="*/ 0 w 3575607"/>
                  <a:gd name="connsiteY7" fmla="*/ 876712 h 1293132"/>
                  <a:gd name="connsiteX8" fmla="*/ 14483 w 3575607"/>
                  <a:gd name="connsiteY8" fmla="*/ 812095 h 1293132"/>
                  <a:gd name="connsiteX9" fmla="*/ 370325 w 3575607"/>
                  <a:gd name="connsiteY9" fmla="*/ 124664 h 1293132"/>
                  <a:gd name="connsiteX10" fmla="*/ 483627 w 3575607"/>
                  <a:gd name="connsiteY10" fmla="*/ 1 h 1293132"/>
                  <a:gd name="connsiteX11" fmla="*/ 489804 w 3575607"/>
                  <a:gd name="connsiteY11" fmla="*/ 4067 h 1293132"/>
                  <a:gd name="connsiteX12" fmla="*/ 1787803 w 3575607"/>
                  <a:gd name="connsiteY12" fmla="*/ 249017 h 1293132"/>
                  <a:gd name="connsiteX13" fmla="*/ 3085802 w 3575607"/>
                  <a:gd name="connsiteY13" fmla="*/ 4067 h 129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75607" h="1293132">
                    <a:moveTo>
                      <a:pt x="3091980" y="0"/>
                    </a:moveTo>
                    <a:lnTo>
                      <a:pt x="3205281" y="124664"/>
                    </a:lnTo>
                    <a:cubicBezTo>
                      <a:pt x="3369063" y="323122"/>
                      <a:pt x="3491973" y="556562"/>
                      <a:pt x="3561124" y="812095"/>
                    </a:cubicBezTo>
                    <a:lnTo>
                      <a:pt x="3575607" y="876712"/>
                    </a:lnTo>
                    <a:lnTo>
                      <a:pt x="3482532" y="932824"/>
                    </a:lnTo>
                    <a:cubicBezTo>
                      <a:pt x="3079708" y="1152873"/>
                      <a:pt x="2470089" y="1293132"/>
                      <a:pt x="1787803" y="1293132"/>
                    </a:cubicBezTo>
                    <a:cubicBezTo>
                      <a:pt x="1105518" y="1293132"/>
                      <a:pt x="495898" y="1152873"/>
                      <a:pt x="93075" y="932824"/>
                    </a:cubicBezTo>
                    <a:lnTo>
                      <a:pt x="0" y="876712"/>
                    </a:lnTo>
                    <a:lnTo>
                      <a:pt x="14483" y="812095"/>
                    </a:lnTo>
                    <a:cubicBezTo>
                      <a:pt x="83633" y="556562"/>
                      <a:pt x="206543" y="323122"/>
                      <a:pt x="370325" y="124664"/>
                    </a:cubicBezTo>
                    <a:lnTo>
                      <a:pt x="483627" y="1"/>
                    </a:lnTo>
                    <a:lnTo>
                      <a:pt x="489804" y="4067"/>
                    </a:lnTo>
                    <a:cubicBezTo>
                      <a:pt x="739777" y="149970"/>
                      <a:pt x="1227310" y="249017"/>
                      <a:pt x="1787803" y="249017"/>
                    </a:cubicBezTo>
                    <a:cubicBezTo>
                      <a:pt x="2348296" y="249017"/>
                      <a:pt x="2835829" y="149970"/>
                      <a:pt x="3085802" y="4067"/>
                    </a:cubicBezTo>
                    <a:close/>
                  </a:path>
                </a:pathLst>
              </a:cu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文本框 39"/>
              <p:cNvSpPr txBox="1"/>
              <p:nvPr/>
            </p:nvSpPr>
            <p:spPr>
              <a:xfrm>
                <a:off x="3923928" y="2344669"/>
                <a:ext cx="839536" cy="500137"/>
              </a:xfrm>
              <a:prstGeom prst="rect">
                <a:avLst/>
              </a:prstGeom>
              <a:noFill/>
            </p:spPr>
            <p:txBody>
              <a:bodyPr wrap="square" lIns="68580" tIns="34290" rIns="68580" bIns="34290" rtlCol="0">
                <a:spAutoFit/>
              </a:bodyPr>
              <a:lstStyle/>
              <a:p>
                <a:pPr algn="ctr"/>
                <a:r>
                  <a:rPr lang="en-US" altLang="zh-CN" sz="18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02</a:t>
                </a:r>
                <a:endParaRPr lang="en-US" altLang="zh-CN" sz="18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ctr"/>
                <a:r>
                  <a:rPr lang="en-US" altLang="zh-CN" sz="1000" dirty="0">
                    <a:solidFill>
                      <a:schemeClr val="bg1"/>
                    </a:solidFill>
                  </a:rPr>
                  <a:t>Application</a:t>
                </a:r>
                <a:endParaRPr lang="zh-CN" altLang="en-US" sz="10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8" name="组合 7"/>
            <p:cNvGrpSpPr/>
            <p:nvPr/>
          </p:nvGrpSpPr>
          <p:grpSpPr>
            <a:xfrm>
              <a:off x="3088604" y="2619768"/>
              <a:ext cx="2484854" cy="955737"/>
              <a:chOff x="3088604" y="2619768"/>
              <a:chExt cx="2484854" cy="955737"/>
            </a:xfrm>
          </p:grpSpPr>
          <p:sp>
            <p:nvSpPr>
              <p:cNvPr id="12" name="任意多边形 11"/>
              <p:cNvSpPr/>
              <p:nvPr/>
            </p:nvSpPr>
            <p:spPr>
              <a:xfrm>
                <a:off x="3088604" y="2619768"/>
                <a:ext cx="2484854" cy="955737"/>
              </a:xfrm>
              <a:custGeom>
                <a:avLst/>
                <a:gdLst>
                  <a:gd name="connsiteX0" fmla="*/ 49144 w 3673896"/>
                  <a:gd name="connsiteY0" fmla="*/ 0 h 1413072"/>
                  <a:gd name="connsiteX1" fmla="*/ 142219 w 3673896"/>
                  <a:gd name="connsiteY1" fmla="*/ 56112 h 1413072"/>
                  <a:gd name="connsiteX2" fmla="*/ 1836948 w 3673896"/>
                  <a:gd name="connsiteY2" fmla="*/ 416420 h 1413072"/>
                  <a:gd name="connsiteX3" fmla="*/ 3531677 w 3673896"/>
                  <a:gd name="connsiteY3" fmla="*/ 56112 h 1413072"/>
                  <a:gd name="connsiteX4" fmla="*/ 3624752 w 3673896"/>
                  <a:gd name="connsiteY4" fmla="*/ 0 h 1413072"/>
                  <a:gd name="connsiteX5" fmla="*/ 3645205 w 3673896"/>
                  <a:gd name="connsiteY5" fmla="*/ 91251 h 1413072"/>
                  <a:gd name="connsiteX6" fmla="*/ 3673896 w 3673896"/>
                  <a:gd name="connsiteY6" fmla="*/ 416421 h 1413072"/>
                  <a:gd name="connsiteX7" fmla="*/ 3591310 w 3673896"/>
                  <a:gd name="connsiteY7" fmla="*/ 962673 h 1413072"/>
                  <a:gd name="connsiteX8" fmla="*/ 3538316 w 3673896"/>
                  <a:gd name="connsiteY8" fmla="*/ 1107464 h 1413072"/>
                  <a:gd name="connsiteX9" fmla="*/ 3366842 w 3673896"/>
                  <a:gd name="connsiteY9" fmla="*/ 1173264 h 1413072"/>
                  <a:gd name="connsiteX10" fmla="*/ 1836948 w 3673896"/>
                  <a:gd name="connsiteY10" fmla="*/ 1413072 h 1413072"/>
                  <a:gd name="connsiteX11" fmla="*/ 307055 w 3673896"/>
                  <a:gd name="connsiteY11" fmla="*/ 1173264 h 1413072"/>
                  <a:gd name="connsiteX12" fmla="*/ 135580 w 3673896"/>
                  <a:gd name="connsiteY12" fmla="*/ 1107464 h 1413072"/>
                  <a:gd name="connsiteX13" fmla="*/ 82586 w 3673896"/>
                  <a:gd name="connsiteY13" fmla="*/ 962673 h 1413072"/>
                  <a:gd name="connsiteX14" fmla="*/ 0 w 3673896"/>
                  <a:gd name="connsiteY14" fmla="*/ 416421 h 1413072"/>
                  <a:gd name="connsiteX15" fmla="*/ 28691 w 3673896"/>
                  <a:gd name="connsiteY15" fmla="*/ 91251 h 141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73896" h="1413072">
                    <a:moveTo>
                      <a:pt x="49144" y="0"/>
                    </a:moveTo>
                    <a:lnTo>
                      <a:pt x="142219" y="56112"/>
                    </a:lnTo>
                    <a:cubicBezTo>
                      <a:pt x="545043" y="276161"/>
                      <a:pt x="1154663" y="416420"/>
                      <a:pt x="1836948" y="416420"/>
                    </a:cubicBezTo>
                    <a:cubicBezTo>
                      <a:pt x="2519233" y="416420"/>
                      <a:pt x="3128853" y="276161"/>
                      <a:pt x="3531677" y="56112"/>
                    </a:cubicBezTo>
                    <a:lnTo>
                      <a:pt x="3624752" y="0"/>
                    </a:lnTo>
                    <a:lnTo>
                      <a:pt x="3645205" y="91251"/>
                    </a:lnTo>
                    <a:cubicBezTo>
                      <a:pt x="3664057" y="196794"/>
                      <a:pt x="3673896" y="305458"/>
                      <a:pt x="3673896" y="416421"/>
                    </a:cubicBezTo>
                    <a:cubicBezTo>
                      <a:pt x="3673896" y="606643"/>
                      <a:pt x="3644982" y="790112"/>
                      <a:pt x="3591310" y="962673"/>
                    </a:cubicBezTo>
                    <a:lnTo>
                      <a:pt x="3538316" y="1107464"/>
                    </a:lnTo>
                    <a:lnTo>
                      <a:pt x="3366842" y="1173264"/>
                    </a:lnTo>
                    <a:cubicBezTo>
                      <a:pt x="2930125" y="1324667"/>
                      <a:pt x="2403655" y="1413072"/>
                      <a:pt x="1836948" y="1413072"/>
                    </a:cubicBezTo>
                    <a:cubicBezTo>
                      <a:pt x="1270241" y="1413072"/>
                      <a:pt x="743772" y="1324667"/>
                      <a:pt x="307055" y="1173264"/>
                    </a:cubicBezTo>
                    <a:lnTo>
                      <a:pt x="135580" y="1107464"/>
                    </a:lnTo>
                    <a:lnTo>
                      <a:pt x="82586" y="962673"/>
                    </a:lnTo>
                    <a:cubicBezTo>
                      <a:pt x="28914" y="790112"/>
                      <a:pt x="0" y="606643"/>
                      <a:pt x="0" y="416421"/>
                    </a:cubicBezTo>
                    <a:cubicBezTo>
                      <a:pt x="0" y="305458"/>
                      <a:pt x="9839" y="196794"/>
                      <a:pt x="28691" y="91251"/>
                    </a:cubicBezTo>
                    <a:close/>
                  </a:path>
                </a:pathLst>
              </a:cu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文本框 40"/>
              <p:cNvSpPr txBox="1"/>
              <p:nvPr/>
            </p:nvSpPr>
            <p:spPr>
              <a:xfrm>
                <a:off x="3923928" y="2993065"/>
                <a:ext cx="839536" cy="500137"/>
              </a:xfrm>
              <a:prstGeom prst="rect">
                <a:avLst/>
              </a:prstGeom>
              <a:noFill/>
            </p:spPr>
            <p:txBody>
              <a:bodyPr wrap="square" lIns="68580" tIns="34290" rIns="68580" bIns="34290" rtlCol="0">
                <a:spAutoFit/>
              </a:bodyPr>
              <a:lstStyle/>
              <a:p>
                <a:pPr algn="ctr"/>
                <a:r>
                  <a:rPr lang="en-US" altLang="zh-CN" sz="18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03</a:t>
                </a:r>
                <a:endParaRPr lang="en-US" altLang="zh-CN" sz="18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ctr"/>
                <a:r>
                  <a:rPr lang="en-US" altLang="zh-CN" sz="1000" dirty="0">
                    <a:solidFill>
                      <a:schemeClr val="bg1"/>
                    </a:solidFill>
                  </a:rPr>
                  <a:t>Application</a:t>
                </a:r>
                <a:endParaRPr lang="zh-CN" altLang="en-US" sz="10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3180304" y="3368806"/>
              <a:ext cx="2301454" cy="775037"/>
              <a:chOff x="3180304" y="3368806"/>
              <a:chExt cx="2301454" cy="775037"/>
            </a:xfrm>
          </p:grpSpPr>
          <p:sp>
            <p:nvSpPr>
              <p:cNvPr id="10" name="任意多边形 9"/>
              <p:cNvSpPr/>
              <p:nvPr/>
            </p:nvSpPr>
            <p:spPr>
              <a:xfrm>
                <a:off x="3180304" y="3368806"/>
                <a:ext cx="2301454" cy="775037"/>
              </a:xfrm>
              <a:custGeom>
                <a:avLst/>
                <a:gdLst>
                  <a:gd name="connsiteX0" fmla="*/ 3402736 w 3402736"/>
                  <a:gd name="connsiteY0" fmla="*/ 0 h 1145905"/>
                  <a:gd name="connsiteX1" fmla="*/ 3393959 w 3402736"/>
                  <a:gd name="connsiteY1" fmla="*/ 23980 h 1145905"/>
                  <a:gd name="connsiteX2" fmla="*/ 1701368 w 3402736"/>
                  <a:gd name="connsiteY2" fmla="*/ 1145905 h 1145905"/>
                  <a:gd name="connsiteX3" fmla="*/ 8777 w 3402736"/>
                  <a:gd name="connsiteY3" fmla="*/ 23980 h 1145905"/>
                  <a:gd name="connsiteX4" fmla="*/ 0 w 3402736"/>
                  <a:gd name="connsiteY4" fmla="*/ 0 h 1145905"/>
                  <a:gd name="connsiteX5" fmla="*/ 171474 w 3402736"/>
                  <a:gd name="connsiteY5" fmla="*/ 65800 h 1145905"/>
                  <a:gd name="connsiteX6" fmla="*/ 1701368 w 3402736"/>
                  <a:gd name="connsiteY6" fmla="*/ 305608 h 1145905"/>
                  <a:gd name="connsiteX7" fmla="*/ 3231262 w 3402736"/>
                  <a:gd name="connsiteY7" fmla="*/ 65800 h 1145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02736" h="1145905">
                    <a:moveTo>
                      <a:pt x="3402736" y="0"/>
                    </a:moveTo>
                    <a:lnTo>
                      <a:pt x="3393959" y="23980"/>
                    </a:lnTo>
                    <a:cubicBezTo>
                      <a:pt x="3115096" y="683288"/>
                      <a:pt x="2462256" y="1145905"/>
                      <a:pt x="1701368" y="1145905"/>
                    </a:cubicBezTo>
                    <a:cubicBezTo>
                      <a:pt x="940480" y="1145905"/>
                      <a:pt x="287641" y="683288"/>
                      <a:pt x="8777" y="23980"/>
                    </a:cubicBezTo>
                    <a:lnTo>
                      <a:pt x="0" y="0"/>
                    </a:lnTo>
                    <a:lnTo>
                      <a:pt x="171474" y="65800"/>
                    </a:lnTo>
                    <a:cubicBezTo>
                      <a:pt x="608191" y="217203"/>
                      <a:pt x="1134661" y="305608"/>
                      <a:pt x="1701368" y="305608"/>
                    </a:cubicBezTo>
                    <a:cubicBezTo>
                      <a:pt x="2268075" y="305608"/>
                      <a:pt x="2794545" y="217203"/>
                      <a:pt x="3231262" y="65800"/>
                    </a:cubicBezTo>
                    <a:close/>
                  </a:path>
                </a:pathLst>
              </a:cu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文本框 41"/>
              <p:cNvSpPr txBox="1"/>
              <p:nvPr/>
            </p:nvSpPr>
            <p:spPr>
              <a:xfrm>
                <a:off x="3923928" y="3641461"/>
                <a:ext cx="839536" cy="484748"/>
              </a:xfrm>
              <a:prstGeom prst="rect">
                <a:avLst/>
              </a:prstGeom>
              <a:noFill/>
            </p:spPr>
            <p:txBody>
              <a:bodyPr wrap="square" lIns="68580" tIns="34290" rIns="68580" bIns="34290" rtlCol="0">
                <a:spAutoFit/>
              </a:bodyPr>
              <a:lstStyle/>
              <a:p>
                <a:pPr algn="ctr"/>
                <a:r>
                  <a:rPr lang="en-US" altLang="zh-CN" sz="18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04</a:t>
                </a:r>
                <a:endParaRPr lang="en-US" altLang="zh-CN" sz="18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ctr"/>
                <a:r>
                  <a:rPr lang="en-US" altLang="zh-CN" sz="900" dirty="0">
                    <a:solidFill>
                      <a:schemeClr val="bg1"/>
                    </a:solidFill>
                  </a:rPr>
                  <a:t>Application</a:t>
                </a:r>
                <a:endParaRPr lang="zh-CN" altLang="en-US" sz="9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sp>
        <p:nvSpPr>
          <p:cNvPr id="18" name="任意多边形 17"/>
          <p:cNvSpPr/>
          <p:nvPr/>
        </p:nvSpPr>
        <p:spPr>
          <a:xfrm>
            <a:off x="5056990" y="1581973"/>
            <a:ext cx="1109310" cy="100013"/>
          </a:xfrm>
          <a:custGeom>
            <a:avLst/>
            <a:gdLst>
              <a:gd name="connsiteX0" fmla="*/ 0 w 800100"/>
              <a:gd name="connsiteY0" fmla="*/ 152400 h 152400"/>
              <a:gd name="connsiteX1" fmla="*/ 152400 w 800100"/>
              <a:gd name="connsiteY1" fmla="*/ 0 h 152400"/>
              <a:gd name="connsiteX2" fmla="*/ 800100 w 800100"/>
              <a:gd name="connsiteY2" fmla="*/ 0 h 152400"/>
              <a:gd name="connsiteX0-1" fmla="*/ 0 w 776287"/>
              <a:gd name="connsiteY0-2" fmla="*/ 133350 h 133350"/>
              <a:gd name="connsiteX1-3" fmla="*/ 128587 w 776287"/>
              <a:gd name="connsiteY1-4" fmla="*/ 0 h 133350"/>
              <a:gd name="connsiteX2-5" fmla="*/ 776287 w 776287"/>
              <a:gd name="connsiteY2-6" fmla="*/ 0 h 133350"/>
            </a:gdLst>
            <a:ahLst/>
            <a:cxnLst>
              <a:cxn ang="0">
                <a:pos x="connsiteX0-1" y="connsiteY0-2"/>
              </a:cxn>
              <a:cxn ang="0">
                <a:pos x="connsiteX1-3" y="connsiteY1-4"/>
              </a:cxn>
              <a:cxn ang="0">
                <a:pos x="connsiteX2-5" y="connsiteY2-6"/>
              </a:cxn>
            </a:cxnLst>
            <a:rect l="l" t="t" r="r" b="b"/>
            <a:pathLst>
              <a:path w="776287" h="133350">
                <a:moveTo>
                  <a:pt x="0" y="133350"/>
                </a:moveTo>
                <a:lnTo>
                  <a:pt x="128587" y="0"/>
                </a:lnTo>
                <a:lnTo>
                  <a:pt x="776287" y="0"/>
                </a:lnTo>
              </a:path>
            </a:pathLst>
          </a:custGeom>
          <a:gradFill rotWithShape="0">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tileRect l="-116602" t="-43714" r="-116602" b="-43714"/>
          </a:gradFill>
          <a:ln w="15875" cap="rnd">
            <a:solidFill>
              <a:srgbClr val="10253F"/>
            </a:solidFill>
            <a:prstDash val="sysDash"/>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9" name="任意多边形 18"/>
          <p:cNvSpPr/>
          <p:nvPr/>
        </p:nvSpPr>
        <p:spPr>
          <a:xfrm>
            <a:off x="5735140" y="3080863"/>
            <a:ext cx="1663592" cy="1219079"/>
          </a:xfrm>
          <a:custGeom>
            <a:avLst/>
            <a:gdLst>
              <a:gd name="connsiteX0" fmla="*/ 0 w 1435100"/>
              <a:gd name="connsiteY0" fmla="*/ 0 h 1409700"/>
              <a:gd name="connsiteX1" fmla="*/ 266700 w 1435100"/>
              <a:gd name="connsiteY1" fmla="*/ 279400 h 1409700"/>
              <a:gd name="connsiteX2" fmla="*/ 266700 w 1435100"/>
              <a:gd name="connsiteY2" fmla="*/ 1409700 h 1409700"/>
              <a:gd name="connsiteX3" fmla="*/ 1435100 w 1435100"/>
              <a:gd name="connsiteY3" fmla="*/ 1409700 h 1409700"/>
              <a:gd name="connsiteX0-1" fmla="*/ 0 w 1393825"/>
              <a:gd name="connsiteY0-2" fmla="*/ 0 h 1371600"/>
              <a:gd name="connsiteX1-3" fmla="*/ 225425 w 1393825"/>
              <a:gd name="connsiteY1-4" fmla="*/ 241300 h 1371600"/>
              <a:gd name="connsiteX2-5" fmla="*/ 225425 w 1393825"/>
              <a:gd name="connsiteY2-6" fmla="*/ 1371600 h 1371600"/>
              <a:gd name="connsiteX3-7" fmla="*/ 1393825 w 1393825"/>
              <a:gd name="connsiteY3-8" fmla="*/ 1371600 h 1371600"/>
            </a:gdLst>
            <a:ahLst/>
            <a:cxnLst>
              <a:cxn ang="0">
                <a:pos x="connsiteX0-1" y="connsiteY0-2"/>
              </a:cxn>
              <a:cxn ang="0">
                <a:pos x="connsiteX1-3" y="connsiteY1-4"/>
              </a:cxn>
              <a:cxn ang="0">
                <a:pos x="connsiteX2-5" y="connsiteY2-6"/>
              </a:cxn>
              <a:cxn ang="0">
                <a:pos x="connsiteX3-7" y="connsiteY3-8"/>
              </a:cxn>
            </a:cxnLst>
            <a:rect l="l" t="t" r="r" b="b"/>
            <a:pathLst>
              <a:path w="1393825" h="1371600">
                <a:moveTo>
                  <a:pt x="0" y="0"/>
                </a:moveTo>
                <a:lnTo>
                  <a:pt x="225425" y="241300"/>
                </a:lnTo>
                <a:lnTo>
                  <a:pt x="225425" y="1371600"/>
                </a:lnTo>
                <a:lnTo>
                  <a:pt x="1393825" y="1371600"/>
                </a:lnTo>
              </a:path>
            </a:pathLst>
          </a:custGeom>
          <a:gradFill rotWithShape="0">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tileRect l="-116602" t="-43714" r="-116602" b="-43714"/>
          </a:gradFill>
          <a:ln w="15875" cap="rnd">
            <a:solidFill>
              <a:srgbClr val="10253F"/>
            </a:solidFill>
            <a:prstDash val="sysDash"/>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 name="任意多边形 19"/>
          <p:cNvSpPr/>
          <p:nvPr/>
        </p:nvSpPr>
        <p:spPr>
          <a:xfrm>
            <a:off x="1547664" y="3841429"/>
            <a:ext cx="1656477" cy="432116"/>
          </a:xfrm>
          <a:custGeom>
            <a:avLst/>
            <a:gdLst>
              <a:gd name="connsiteX0" fmla="*/ 1752600 w 1752600"/>
              <a:gd name="connsiteY0" fmla="*/ 0 h 495300"/>
              <a:gd name="connsiteX1" fmla="*/ 1314450 w 1752600"/>
              <a:gd name="connsiteY1" fmla="*/ 438150 h 495300"/>
              <a:gd name="connsiteX2" fmla="*/ 0 w 1752600"/>
              <a:gd name="connsiteY2" fmla="*/ 438150 h 495300"/>
              <a:gd name="connsiteX3" fmla="*/ 0 w 1752600"/>
              <a:gd name="connsiteY3" fmla="*/ 495300 h 495300"/>
              <a:gd name="connsiteX0-1" fmla="*/ 1752600 w 1752600"/>
              <a:gd name="connsiteY0-2" fmla="*/ 0 h 438150"/>
              <a:gd name="connsiteX1-3" fmla="*/ 1314450 w 1752600"/>
              <a:gd name="connsiteY1-4" fmla="*/ 438150 h 438150"/>
              <a:gd name="connsiteX2-5" fmla="*/ 0 w 1752600"/>
              <a:gd name="connsiteY2-6" fmla="*/ 438150 h 438150"/>
              <a:gd name="connsiteX0-7" fmla="*/ 1981200 w 1981200"/>
              <a:gd name="connsiteY0-8" fmla="*/ 0 h 438150"/>
              <a:gd name="connsiteX1-9" fmla="*/ 1543050 w 1981200"/>
              <a:gd name="connsiteY1-10" fmla="*/ 438150 h 438150"/>
              <a:gd name="connsiteX2-11" fmla="*/ 0 w 1981200"/>
              <a:gd name="connsiteY2-12" fmla="*/ 438150 h 438150"/>
              <a:gd name="connsiteX0-13" fmla="*/ 1935480 w 1935480"/>
              <a:gd name="connsiteY0-14" fmla="*/ 0 h 392430"/>
              <a:gd name="connsiteX1-15" fmla="*/ 1543050 w 1935480"/>
              <a:gd name="connsiteY1-16" fmla="*/ 392430 h 392430"/>
              <a:gd name="connsiteX2-17" fmla="*/ 0 w 1935480"/>
              <a:gd name="connsiteY2-18" fmla="*/ 392430 h 392430"/>
            </a:gdLst>
            <a:ahLst/>
            <a:cxnLst>
              <a:cxn ang="0">
                <a:pos x="connsiteX0-1" y="connsiteY0-2"/>
              </a:cxn>
              <a:cxn ang="0">
                <a:pos x="connsiteX1-3" y="connsiteY1-4"/>
              </a:cxn>
              <a:cxn ang="0">
                <a:pos x="connsiteX2-5" y="connsiteY2-6"/>
              </a:cxn>
            </a:cxnLst>
            <a:rect l="l" t="t" r="r" b="b"/>
            <a:pathLst>
              <a:path w="1935480" h="392430">
                <a:moveTo>
                  <a:pt x="1935480" y="0"/>
                </a:moveTo>
                <a:lnTo>
                  <a:pt x="1543050" y="392430"/>
                </a:lnTo>
                <a:lnTo>
                  <a:pt x="0" y="392430"/>
                </a:lnTo>
              </a:path>
            </a:pathLst>
          </a:custGeom>
          <a:gradFill rotWithShape="0">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tileRect l="-116602" t="-43714" r="-116602" b="-43714"/>
          </a:gradFill>
          <a:ln w="15875" cap="rnd">
            <a:solidFill>
              <a:srgbClr val="10253F"/>
            </a:solidFill>
            <a:prstDash val="sysDash"/>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1" name="任意多边形 20"/>
          <p:cNvSpPr/>
          <p:nvPr/>
        </p:nvSpPr>
        <p:spPr>
          <a:xfrm>
            <a:off x="1547664" y="2464107"/>
            <a:ext cx="1383635" cy="190500"/>
          </a:xfrm>
          <a:custGeom>
            <a:avLst/>
            <a:gdLst>
              <a:gd name="connsiteX0" fmla="*/ 1625600 w 1625600"/>
              <a:gd name="connsiteY0" fmla="*/ 0 h 254000"/>
              <a:gd name="connsiteX1" fmla="*/ 1384300 w 1625600"/>
              <a:gd name="connsiteY1" fmla="*/ 254000 h 254000"/>
              <a:gd name="connsiteX2" fmla="*/ 0 w 1625600"/>
              <a:gd name="connsiteY2" fmla="*/ 254000 h 254000"/>
            </a:gdLst>
            <a:ahLst/>
            <a:cxnLst>
              <a:cxn ang="0">
                <a:pos x="connsiteX0" y="connsiteY0"/>
              </a:cxn>
              <a:cxn ang="0">
                <a:pos x="connsiteX1" y="connsiteY1"/>
              </a:cxn>
              <a:cxn ang="0">
                <a:pos x="connsiteX2" y="connsiteY2"/>
              </a:cxn>
            </a:cxnLst>
            <a:rect l="l" t="t" r="r" b="b"/>
            <a:pathLst>
              <a:path w="1625600" h="254000">
                <a:moveTo>
                  <a:pt x="1625600" y="0"/>
                </a:moveTo>
                <a:lnTo>
                  <a:pt x="1384300" y="254000"/>
                </a:lnTo>
                <a:lnTo>
                  <a:pt x="0" y="254000"/>
                </a:lnTo>
              </a:path>
            </a:pathLst>
          </a:custGeom>
          <a:gradFill rotWithShape="0">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tileRect l="-116602" t="-43714" r="-116602" b="-43714"/>
          </a:gradFill>
          <a:ln w="15875" cap="rnd">
            <a:solidFill>
              <a:srgbClr val="10253F"/>
            </a:solidFill>
            <a:prstDash val="sysDash"/>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2" name="Freeform 24"/>
          <p:cNvSpPr>
            <a:spLocks noEditPoints="1"/>
          </p:cNvSpPr>
          <p:nvPr/>
        </p:nvSpPr>
        <p:spPr bwMode="auto">
          <a:xfrm flipH="1">
            <a:off x="2003774" y="2725264"/>
            <a:ext cx="462489" cy="492555"/>
          </a:xfrm>
          <a:custGeom>
            <a:avLst/>
            <a:gdLst>
              <a:gd name="T0" fmla="*/ 127 w 358"/>
              <a:gd name="T1" fmla="*/ 292 h 382"/>
              <a:gd name="T2" fmla="*/ 322 w 358"/>
              <a:gd name="T3" fmla="*/ 63 h 382"/>
              <a:gd name="T4" fmla="*/ 333 w 358"/>
              <a:gd name="T5" fmla="*/ 113 h 382"/>
              <a:gd name="T6" fmla="*/ 336 w 358"/>
              <a:gd name="T7" fmla="*/ 178 h 382"/>
              <a:gd name="T8" fmla="*/ 338 w 358"/>
              <a:gd name="T9" fmla="*/ 245 h 382"/>
              <a:gd name="T10" fmla="*/ 321 w 358"/>
              <a:gd name="T11" fmla="*/ 314 h 382"/>
              <a:gd name="T12" fmla="*/ 271 w 358"/>
              <a:gd name="T13" fmla="*/ 382 h 382"/>
              <a:gd name="T14" fmla="*/ 172 w 358"/>
              <a:gd name="T15" fmla="*/ 226 h 382"/>
              <a:gd name="T16" fmla="*/ 123 w 358"/>
              <a:gd name="T17" fmla="*/ 197 h 382"/>
              <a:gd name="T18" fmla="*/ 125 w 358"/>
              <a:gd name="T19" fmla="*/ 208 h 382"/>
              <a:gd name="T20" fmla="*/ 174 w 358"/>
              <a:gd name="T21" fmla="*/ 236 h 382"/>
              <a:gd name="T22" fmla="*/ 172 w 358"/>
              <a:gd name="T23" fmla="*/ 226 h 382"/>
              <a:gd name="T24" fmla="*/ 288 w 358"/>
              <a:gd name="T25" fmla="*/ 136 h 382"/>
              <a:gd name="T26" fmla="*/ 263 w 358"/>
              <a:gd name="T27" fmla="*/ 125 h 382"/>
              <a:gd name="T28" fmla="*/ 171 w 358"/>
              <a:gd name="T29" fmla="*/ 70 h 382"/>
              <a:gd name="T30" fmla="*/ 148 w 358"/>
              <a:gd name="T31" fmla="*/ 54 h 382"/>
              <a:gd name="T32" fmla="*/ 171 w 358"/>
              <a:gd name="T33" fmla="*/ 70 h 382"/>
              <a:gd name="T34" fmla="*/ 204 w 358"/>
              <a:gd name="T35" fmla="*/ 39 h 382"/>
              <a:gd name="T36" fmla="*/ 193 w 358"/>
              <a:gd name="T37" fmla="*/ 64 h 382"/>
              <a:gd name="T38" fmla="*/ 258 w 358"/>
              <a:gd name="T39" fmla="*/ 103 h 382"/>
              <a:gd name="T40" fmla="*/ 274 w 358"/>
              <a:gd name="T41" fmla="*/ 80 h 382"/>
              <a:gd name="T42" fmla="*/ 258 w 358"/>
              <a:gd name="T43" fmla="*/ 103 h 382"/>
              <a:gd name="T44" fmla="*/ 249 w 358"/>
              <a:gd name="T45" fmla="*/ 55 h 382"/>
              <a:gd name="T46" fmla="*/ 226 w 358"/>
              <a:gd name="T47" fmla="*/ 71 h 382"/>
              <a:gd name="T48" fmla="*/ 182 w 358"/>
              <a:gd name="T49" fmla="*/ 209 h 382"/>
              <a:gd name="T50" fmla="*/ 133 w 358"/>
              <a:gd name="T51" fmla="*/ 180 h 382"/>
              <a:gd name="T52" fmla="*/ 135 w 358"/>
              <a:gd name="T53" fmla="*/ 190 h 382"/>
              <a:gd name="T54" fmla="*/ 184 w 358"/>
              <a:gd name="T55" fmla="*/ 219 h 382"/>
              <a:gd name="T56" fmla="*/ 182 w 358"/>
              <a:gd name="T57" fmla="*/ 209 h 382"/>
              <a:gd name="T58" fmla="*/ 157 w 358"/>
              <a:gd name="T59" fmla="*/ 104 h 382"/>
              <a:gd name="T60" fmla="*/ 186 w 358"/>
              <a:gd name="T61" fmla="*/ 195 h 382"/>
              <a:gd name="T62" fmla="*/ 222 w 358"/>
              <a:gd name="T63" fmla="*/ 90 h 382"/>
              <a:gd name="T64" fmla="*/ 136 w 358"/>
              <a:gd name="T65" fmla="*/ 238 h 382"/>
              <a:gd name="T66" fmla="*/ 129 w 358"/>
              <a:gd name="T67" fmla="*/ 21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8" h="382">
                <a:moveTo>
                  <a:pt x="131" y="382"/>
                </a:moveTo>
                <a:cubicBezTo>
                  <a:pt x="135" y="352"/>
                  <a:pt x="135" y="320"/>
                  <a:pt x="127" y="292"/>
                </a:cubicBezTo>
                <a:cubicBezTo>
                  <a:pt x="0" y="220"/>
                  <a:pt x="34" y="56"/>
                  <a:pt x="140" y="23"/>
                </a:cubicBezTo>
                <a:cubicBezTo>
                  <a:pt x="196" y="0"/>
                  <a:pt x="272" y="14"/>
                  <a:pt x="322" y="63"/>
                </a:cubicBezTo>
                <a:cubicBezTo>
                  <a:pt x="358" y="99"/>
                  <a:pt x="340" y="109"/>
                  <a:pt x="340" y="109"/>
                </a:cubicBezTo>
                <a:cubicBezTo>
                  <a:pt x="333" y="113"/>
                  <a:pt x="333" y="113"/>
                  <a:pt x="333" y="113"/>
                </a:cubicBezTo>
                <a:cubicBezTo>
                  <a:pt x="337" y="130"/>
                  <a:pt x="345" y="162"/>
                  <a:pt x="344" y="166"/>
                </a:cubicBezTo>
                <a:cubicBezTo>
                  <a:pt x="342" y="172"/>
                  <a:pt x="336" y="178"/>
                  <a:pt x="336" y="178"/>
                </a:cubicBezTo>
                <a:cubicBezTo>
                  <a:pt x="354" y="239"/>
                  <a:pt x="354" y="239"/>
                  <a:pt x="354" y="239"/>
                </a:cubicBezTo>
                <a:cubicBezTo>
                  <a:pt x="338" y="245"/>
                  <a:pt x="338" y="245"/>
                  <a:pt x="338" y="245"/>
                </a:cubicBezTo>
                <a:cubicBezTo>
                  <a:pt x="341" y="265"/>
                  <a:pt x="343" y="281"/>
                  <a:pt x="341" y="300"/>
                </a:cubicBezTo>
                <a:cubicBezTo>
                  <a:pt x="341" y="304"/>
                  <a:pt x="330" y="313"/>
                  <a:pt x="321" y="314"/>
                </a:cubicBezTo>
                <a:cubicBezTo>
                  <a:pt x="267" y="317"/>
                  <a:pt x="267" y="317"/>
                  <a:pt x="267" y="317"/>
                </a:cubicBezTo>
                <a:cubicBezTo>
                  <a:pt x="271" y="382"/>
                  <a:pt x="271" y="382"/>
                  <a:pt x="271" y="382"/>
                </a:cubicBezTo>
                <a:cubicBezTo>
                  <a:pt x="131" y="382"/>
                  <a:pt x="131" y="382"/>
                  <a:pt x="131" y="382"/>
                </a:cubicBezTo>
                <a:close/>
                <a:moveTo>
                  <a:pt x="172" y="226"/>
                </a:moveTo>
                <a:cubicBezTo>
                  <a:pt x="132" y="196"/>
                  <a:pt x="132" y="196"/>
                  <a:pt x="132" y="196"/>
                </a:cubicBezTo>
                <a:cubicBezTo>
                  <a:pt x="129" y="193"/>
                  <a:pt x="125" y="194"/>
                  <a:pt x="123" y="197"/>
                </a:cubicBezTo>
                <a:cubicBezTo>
                  <a:pt x="123" y="197"/>
                  <a:pt x="123" y="197"/>
                  <a:pt x="123" y="197"/>
                </a:cubicBezTo>
                <a:cubicBezTo>
                  <a:pt x="121" y="201"/>
                  <a:pt x="122" y="205"/>
                  <a:pt x="125" y="208"/>
                </a:cubicBezTo>
                <a:cubicBezTo>
                  <a:pt x="165" y="238"/>
                  <a:pt x="165" y="238"/>
                  <a:pt x="165" y="238"/>
                </a:cubicBezTo>
                <a:cubicBezTo>
                  <a:pt x="168" y="240"/>
                  <a:pt x="172" y="239"/>
                  <a:pt x="174" y="236"/>
                </a:cubicBezTo>
                <a:cubicBezTo>
                  <a:pt x="174" y="236"/>
                  <a:pt x="174" y="236"/>
                  <a:pt x="174" y="236"/>
                </a:cubicBezTo>
                <a:cubicBezTo>
                  <a:pt x="176" y="233"/>
                  <a:pt x="175" y="228"/>
                  <a:pt x="172" y="226"/>
                </a:cubicBezTo>
                <a:close/>
                <a:moveTo>
                  <a:pt x="263" y="136"/>
                </a:moveTo>
                <a:cubicBezTo>
                  <a:pt x="288" y="136"/>
                  <a:pt x="288" y="136"/>
                  <a:pt x="288" y="136"/>
                </a:cubicBezTo>
                <a:cubicBezTo>
                  <a:pt x="288" y="125"/>
                  <a:pt x="288" y="125"/>
                  <a:pt x="288" y="125"/>
                </a:cubicBezTo>
                <a:cubicBezTo>
                  <a:pt x="263" y="125"/>
                  <a:pt x="263" y="125"/>
                  <a:pt x="263" y="125"/>
                </a:cubicBezTo>
                <a:cubicBezTo>
                  <a:pt x="263" y="136"/>
                  <a:pt x="263" y="136"/>
                  <a:pt x="263" y="136"/>
                </a:cubicBezTo>
                <a:close/>
                <a:moveTo>
                  <a:pt x="171" y="70"/>
                </a:moveTo>
                <a:cubicBezTo>
                  <a:pt x="158" y="48"/>
                  <a:pt x="158" y="48"/>
                  <a:pt x="158" y="48"/>
                </a:cubicBezTo>
                <a:cubicBezTo>
                  <a:pt x="148" y="54"/>
                  <a:pt x="148" y="54"/>
                  <a:pt x="148" y="54"/>
                </a:cubicBezTo>
                <a:cubicBezTo>
                  <a:pt x="161" y="76"/>
                  <a:pt x="161" y="76"/>
                  <a:pt x="161" y="76"/>
                </a:cubicBezTo>
                <a:cubicBezTo>
                  <a:pt x="171" y="70"/>
                  <a:pt x="171" y="70"/>
                  <a:pt x="171" y="70"/>
                </a:cubicBezTo>
                <a:close/>
                <a:moveTo>
                  <a:pt x="204" y="64"/>
                </a:moveTo>
                <a:cubicBezTo>
                  <a:pt x="204" y="39"/>
                  <a:pt x="204" y="39"/>
                  <a:pt x="204" y="39"/>
                </a:cubicBezTo>
                <a:cubicBezTo>
                  <a:pt x="193" y="39"/>
                  <a:pt x="193" y="39"/>
                  <a:pt x="193" y="39"/>
                </a:cubicBezTo>
                <a:cubicBezTo>
                  <a:pt x="193" y="64"/>
                  <a:pt x="193" y="64"/>
                  <a:pt x="193" y="64"/>
                </a:cubicBezTo>
                <a:cubicBezTo>
                  <a:pt x="204" y="64"/>
                  <a:pt x="204" y="64"/>
                  <a:pt x="204" y="64"/>
                </a:cubicBezTo>
                <a:close/>
                <a:moveTo>
                  <a:pt x="258" y="103"/>
                </a:moveTo>
                <a:cubicBezTo>
                  <a:pt x="279" y="90"/>
                  <a:pt x="279" y="90"/>
                  <a:pt x="279" y="90"/>
                </a:cubicBezTo>
                <a:cubicBezTo>
                  <a:pt x="274" y="80"/>
                  <a:pt x="274" y="80"/>
                  <a:pt x="274" y="80"/>
                </a:cubicBezTo>
                <a:cubicBezTo>
                  <a:pt x="252" y="93"/>
                  <a:pt x="252" y="93"/>
                  <a:pt x="252" y="93"/>
                </a:cubicBezTo>
                <a:cubicBezTo>
                  <a:pt x="258" y="103"/>
                  <a:pt x="258" y="103"/>
                  <a:pt x="258" y="103"/>
                </a:cubicBezTo>
                <a:close/>
                <a:moveTo>
                  <a:pt x="236" y="76"/>
                </a:moveTo>
                <a:cubicBezTo>
                  <a:pt x="249" y="55"/>
                  <a:pt x="249" y="55"/>
                  <a:pt x="249" y="55"/>
                </a:cubicBezTo>
                <a:cubicBezTo>
                  <a:pt x="239" y="49"/>
                  <a:pt x="239" y="49"/>
                  <a:pt x="239" y="49"/>
                </a:cubicBezTo>
                <a:cubicBezTo>
                  <a:pt x="226" y="71"/>
                  <a:pt x="226" y="71"/>
                  <a:pt x="226" y="71"/>
                </a:cubicBezTo>
                <a:cubicBezTo>
                  <a:pt x="236" y="76"/>
                  <a:pt x="236" y="76"/>
                  <a:pt x="236" y="76"/>
                </a:cubicBezTo>
                <a:close/>
                <a:moveTo>
                  <a:pt x="182" y="209"/>
                </a:moveTo>
                <a:cubicBezTo>
                  <a:pt x="142" y="178"/>
                  <a:pt x="142" y="178"/>
                  <a:pt x="142" y="178"/>
                </a:cubicBezTo>
                <a:cubicBezTo>
                  <a:pt x="139" y="176"/>
                  <a:pt x="135" y="177"/>
                  <a:pt x="133" y="180"/>
                </a:cubicBezTo>
                <a:cubicBezTo>
                  <a:pt x="133" y="180"/>
                  <a:pt x="133" y="180"/>
                  <a:pt x="133" y="180"/>
                </a:cubicBezTo>
                <a:cubicBezTo>
                  <a:pt x="131" y="183"/>
                  <a:pt x="132" y="188"/>
                  <a:pt x="135" y="190"/>
                </a:cubicBezTo>
                <a:cubicBezTo>
                  <a:pt x="175" y="221"/>
                  <a:pt x="175" y="221"/>
                  <a:pt x="175" y="221"/>
                </a:cubicBezTo>
                <a:cubicBezTo>
                  <a:pt x="178" y="223"/>
                  <a:pt x="182" y="222"/>
                  <a:pt x="184" y="219"/>
                </a:cubicBezTo>
                <a:cubicBezTo>
                  <a:pt x="184" y="219"/>
                  <a:pt x="184" y="219"/>
                  <a:pt x="184" y="219"/>
                </a:cubicBezTo>
                <a:cubicBezTo>
                  <a:pt x="186" y="216"/>
                  <a:pt x="185" y="211"/>
                  <a:pt x="182" y="209"/>
                </a:cubicBezTo>
                <a:close/>
                <a:moveTo>
                  <a:pt x="222" y="90"/>
                </a:moveTo>
                <a:cubicBezTo>
                  <a:pt x="198" y="76"/>
                  <a:pt x="169" y="83"/>
                  <a:pt x="157" y="104"/>
                </a:cubicBezTo>
                <a:cubicBezTo>
                  <a:pt x="144" y="126"/>
                  <a:pt x="160" y="151"/>
                  <a:pt x="149" y="174"/>
                </a:cubicBezTo>
                <a:cubicBezTo>
                  <a:pt x="186" y="195"/>
                  <a:pt x="186" y="195"/>
                  <a:pt x="186" y="195"/>
                </a:cubicBezTo>
                <a:cubicBezTo>
                  <a:pt x="200" y="174"/>
                  <a:pt x="229" y="176"/>
                  <a:pt x="242" y="154"/>
                </a:cubicBezTo>
                <a:cubicBezTo>
                  <a:pt x="255" y="132"/>
                  <a:pt x="245" y="104"/>
                  <a:pt x="222" y="90"/>
                </a:cubicBezTo>
                <a:close/>
                <a:moveTo>
                  <a:pt x="129" y="216"/>
                </a:moveTo>
                <a:cubicBezTo>
                  <a:pt x="125" y="224"/>
                  <a:pt x="128" y="233"/>
                  <a:pt x="136" y="238"/>
                </a:cubicBezTo>
                <a:cubicBezTo>
                  <a:pt x="142" y="241"/>
                  <a:pt x="150" y="240"/>
                  <a:pt x="155" y="236"/>
                </a:cubicBezTo>
                <a:lnTo>
                  <a:pt x="129" y="216"/>
                </a:lnTo>
                <a:close/>
              </a:path>
            </a:pathLst>
          </a:custGeom>
          <a:solidFill>
            <a:srgbClr val="10253F"/>
          </a:solidFill>
          <a:ln w="9525">
            <a:noFill/>
            <a:round/>
          </a:ln>
          <a:effectLst>
            <a:reflection blurRad="6350" stA="52000" endA="300" endPos="35000" dir="5400000" sy="-100000" algn="bl" rotWithShape="0"/>
          </a:effectLst>
        </p:spPr>
        <p:txBody>
          <a:bodyPr vert="horz" wrap="square" lIns="91440" tIns="45720" rIns="91440" bIns="45720" numCol="1" anchor="t" anchorCtr="0" compatLnSpc="1"/>
          <a:lstStyle/>
          <a:p>
            <a:endParaRPr lang="zh-CN" altLang="en-US" sz="1800">
              <a:latin typeface="微软雅黑" panose="020B0503020204020204" pitchFamily="34" charset="-122"/>
              <a:ea typeface="微软雅黑" panose="020B0503020204020204" pitchFamily="34" charset="-122"/>
            </a:endParaRPr>
          </a:p>
        </p:txBody>
      </p:sp>
      <p:sp>
        <p:nvSpPr>
          <p:cNvPr id="23" name="Freeform 25"/>
          <p:cNvSpPr>
            <a:spLocks noEditPoints="1"/>
          </p:cNvSpPr>
          <p:nvPr/>
        </p:nvSpPr>
        <p:spPr bwMode="auto">
          <a:xfrm flipH="1">
            <a:off x="1959414" y="1141633"/>
            <a:ext cx="551210" cy="520173"/>
          </a:xfrm>
          <a:custGeom>
            <a:avLst/>
            <a:gdLst>
              <a:gd name="T0" fmla="*/ 90 w 376"/>
              <a:gd name="T1" fmla="*/ 52 h 355"/>
              <a:gd name="T2" fmla="*/ 37 w 376"/>
              <a:gd name="T3" fmla="*/ 264 h 355"/>
              <a:gd name="T4" fmla="*/ 118 w 376"/>
              <a:gd name="T5" fmla="*/ 310 h 355"/>
              <a:gd name="T6" fmla="*/ 134 w 376"/>
              <a:gd name="T7" fmla="*/ 310 h 355"/>
              <a:gd name="T8" fmla="*/ 215 w 376"/>
              <a:gd name="T9" fmla="*/ 264 h 355"/>
              <a:gd name="T10" fmla="*/ 241 w 376"/>
              <a:gd name="T11" fmla="*/ 310 h 355"/>
              <a:gd name="T12" fmla="*/ 255 w 376"/>
              <a:gd name="T13" fmla="*/ 287 h 355"/>
              <a:gd name="T14" fmla="*/ 358 w 376"/>
              <a:gd name="T15" fmla="*/ 287 h 355"/>
              <a:gd name="T16" fmla="*/ 371 w 376"/>
              <a:gd name="T17" fmla="*/ 310 h 355"/>
              <a:gd name="T18" fmla="*/ 371 w 376"/>
              <a:gd name="T19" fmla="*/ 323 h 355"/>
              <a:gd name="T20" fmla="*/ 358 w 376"/>
              <a:gd name="T21" fmla="*/ 355 h 355"/>
              <a:gd name="T22" fmla="*/ 250 w 376"/>
              <a:gd name="T23" fmla="*/ 323 h 355"/>
              <a:gd name="T24" fmla="*/ 237 w 376"/>
              <a:gd name="T25" fmla="*/ 355 h 355"/>
              <a:gd name="T26" fmla="*/ 131 w 376"/>
              <a:gd name="T27" fmla="*/ 323 h 355"/>
              <a:gd name="T28" fmla="*/ 118 w 376"/>
              <a:gd name="T29" fmla="*/ 355 h 355"/>
              <a:gd name="T30" fmla="*/ 0 w 376"/>
              <a:gd name="T31" fmla="*/ 323 h 355"/>
              <a:gd name="T32" fmla="*/ 14 w 376"/>
              <a:gd name="T33" fmla="*/ 287 h 355"/>
              <a:gd name="T34" fmla="*/ 336 w 376"/>
              <a:gd name="T35" fmla="*/ 248 h 355"/>
              <a:gd name="T36" fmla="*/ 279 w 376"/>
              <a:gd name="T37" fmla="*/ 248 h 355"/>
              <a:gd name="T38" fmla="*/ 215 w 376"/>
              <a:gd name="T39" fmla="*/ 248 h 355"/>
              <a:gd name="T40" fmla="*/ 158 w 376"/>
              <a:gd name="T41" fmla="*/ 248 h 355"/>
              <a:gd name="T42" fmla="*/ 95 w 376"/>
              <a:gd name="T43" fmla="*/ 248 h 355"/>
              <a:gd name="T44" fmla="*/ 38 w 376"/>
              <a:gd name="T45" fmla="*/ 248 h 355"/>
              <a:gd name="T46" fmla="*/ 307 w 376"/>
              <a:gd name="T47" fmla="*/ 147 h 355"/>
              <a:gd name="T48" fmla="*/ 289 w 376"/>
              <a:gd name="T49" fmla="*/ 201 h 355"/>
              <a:gd name="T50" fmla="*/ 201 w 376"/>
              <a:gd name="T51" fmla="*/ 201 h 355"/>
              <a:gd name="T52" fmla="*/ 181 w 376"/>
              <a:gd name="T53" fmla="*/ 147 h 355"/>
              <a:gd name="T54" fmla="*/ 180 w 376"/>
              <a:gd name="T55" fmla="*/ 16 h 355"/>
              <a:gd name="T56" fmla="*/ 161 w 376"/>
              <a:gd name="T57" fmla="*/ 35 h 355"/>
              <a:gd name="T58" fmla="*/ 155 w 376"/>
              <a:gd name="T59" fmla="*/ 67 h 355"/>
              <a:gd name="T60" fmla="*/ 66 w 376"/>
              <a:gd name="T61" fmla="*/ 55 h 355"/>
              <a:gd name="T62" fmla="*/ 66 w 376"/>
              <a:gd name="T63" fmla="*/ 122 h 355"/>
              <a:gd name="T64" fmla="*/ 69 w 376"/>
              <a:gd name="T65" fmla="*/ 122 h 355"/>
              <a:gd name="T66" fmla="*/ 87 w 376"/>
              <a:gd name="T67" fmla="*/ 199 h 355"/>
              <a:gd name="T68" fmla="*/ 91 w 376"/>
              <a:gd name="T69" fmla="*/ 199 h 355"/>
              <a:gd name="T70" fmla="*/ 109 w 376"/>
              <a:gd name="T71" fmla="*/ 132 h 355"/>
              <a:gd name="T72" fmla="*/ 109 w 376"/>
              <a:gd name="T73" fmla="*/ 75 h 355"/>
              <a:gd name="T74" fmla="*/ 155 w 376"/>
              <a:gd name="T75" fmla="*/ 80 h 355"/>
              <a:gd name="T76" fmla="*/ 166 w 376"/>
              <a:gd name="T77" fmla="*/ 120 h 355"/>
              <a:gd name="T78" fmla="*/ 180 w 376"/>
              <a:gd name="T79" fmla="*/ 126 h 355"/>
              <a:gd name="T80" fmla="*/ 317 w 376"/>
              <a:gd name="T81" fmla="*/ 120 h 355"/>
              <a:gd name="T82" fmla="*/ 317 w 376"/>
              <a:gd name="T83" fmla="*/ 21 h 355"/>
              <a:gd name="T84" fmla="*/ 304 w 376"/>
              <a:gd name="T85" fmla="*/ 31 h 355"/>
              <a:gd name="T86" fmla="*/ 308 w 376"/>
              <a:gd name="T87" fmla="*/ 107 h 355"/>
              <a:gd name="T88" fmla="*/ 304 w 376"/>
              <a:gd name="T89" fmla="*/ 111 h 355"/>
              <a:gd name="T90" fmla="*/ 177 w 376"/>
              <a:gd name="T91" fmla="*/ 109 h 355"/>
              <a:gd name="T92" fmla="*/ 238 w 376"/>
              <a:gd name="T93" fmla="*/ 63 h 355"/>
              <a:gd name="T94" fmla="*/ 176 w 376"/>
              <a:gd name="T95" fmla="*/ 35 h 355"/>
              <a:gd name="T96" fmla="*/ 180 w 376"/>
              <a:gd name="T97" fmla="*/ 31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6" h="355">
                <a:moveTo>
                  <a:pt x="90" y="0"/>
                </a:moveTo>
                <a:cubicBezTo>
                  <a:pt x="104" y="0"/>
                  <a:pt x="115" y="12"/>
                  <a:pt x="115" y="26"/>
                </a:cubicBezTo>
                <a:cubicBezTo>
                  <a:pt x="115" y="40"/>
                  <a:pt x="104" y="52"/>
                  <a:pt x="90" y="52"/>
                </a:cubicBezTo>
                <a:cubicBezTo>
                  <a:pt x="75" y="52"/>
                  <a:pt x="64" y="40"/>
                  <a:pt x="64" y="26"/>
                </a:cubicBezTo>
                <a:cubicBezTo>
                  <a:pt x="64" y="12"/>
                  <a:pt x="75" y="0"/>
                  <a:pt x="90" y="0"/>
                </a:cubicBezTo>
                <a:close/>
                <a:moveTo>
                  <a:pt x="37" y="264"/>
                </a:moveTo>
                <a:cubicBezTo>
                  <a:pt x="95" y="264"/>
                  <a:pt x="95" y="264"/>
                  <a:pt x="95" y="264"/>
                </a:cubicBezTo>
                <a:cubicBezTo>
                  <a:pt x="108" y="264"/>
                  <a:pt x="118" y="274"/>
                  <a:pt x="118" y="287"/>
                </a:cubicBezTo>
                <a:cubicBezTo>
                  <a:pt x="118" y="310"/>
                  <a:pt x="118" y="310"/>
                  <a:pt x="118" y="310"/>
                </a:cubicBezTo>
                <a:cubicBezTo>
                  <a:pt x="120" y="310"/>
                  <a:pt x="120" y="310"/>
                  <a:pt x="120" y="310"/>
                </a:cubicBezTo>
                <a:cubicBezTo>
                  <a:pt x="131" y="310"/>
                  <a:pt x="131" y="310"/>
                  <a:pt x="131" y="310"/>
                </a:cubicBezTo>
                <a:cubicBezTo>
                  <a:pt x="134" y="310"/>
                  <a:pt x="134" y="310"/>
                  <a:pt x="134" y="310"/>
                </a:cubicBezTo>
                <a:cubicBezTo>
                  <a:pt x="134" y="287"/>
                  <a:pt x="134" y="287"/>
                  <a:pt x="134" y="287"/>
                </a:cubicBezTo>
                <a:cubicBezTo>
                  <a:pt x="134" y="274"/>
                  <a:pt x="144" y="264"/>
                  <a:pt x="156" y="264"/>
                </a:cubicBezTo>
                <a:cubicBezTo>
                  <a:pt x="215" y="264"/>
                  <a:pt x="215" y="264"/>
                  <a:pt x="215" y="264"/>
                </a:cubicBezTo>
                <a:cubicBezTo>
                  <a:pt x="227" y="264"/>
                  <a:pt x="237" y="274"/>
                  <a:pt x="237" y="287"/>
                </a:cubicBezTo>
                <a:cubicBezTo>
                  <a:pt x="237" y="310"/>
                  <a:pt x="237" y="310"/>
                  <a:pt x="237" y="310"/>
                </a:cubicBezTo>
                <a:cubicBezTo>
                  <a:pt x="241" y="310"/>
                  <a:pt x="241" y="310"/>
                  <a:pt x="241" y="310"/>
                </a:cubicBezTo>
                <a:cubicBezTo>
                  <a:pt x="250" y="310"/>
                  <a:pt x="250" y="310"/>
                  <a:pt x="250" y="310"/>
                </a:cubicBezTo>
                <a:cubicBezTo>
                  <a:pt x="255" y="310"/>
                  <a:pt x="255" y="310"/>
                  <a:pt x="255" y="310"/>
                </a:cubicBezTo>
                <a:cubicBezTo>
                  <a:pt x="255" y="287"/>
                  <a:pt x="255" y="287"/>
                  <a:pt x="255" y="287"/>
                </a:cubicBezTo>
                <a:cubicBezTo>
                  <a:pt x="255" y="274"/>
                  <a:pt x="265" y="264"/>
                  <a:pt x="278" y="264"/>
                </a:cubicBezTo>
                <a:cubicBezTo>
                  <a:pt x="336" y="264"/>
                  <a:pt x="336" y="264"/>
                  <a:pt x="336" y="264"/>
                </a:cubicBezTo>
                <a:cubicBezTo>
                  <a:pt x="348" y="264"/>
                  <a:pt x="358" y="274"/>
                  <a:pt x="358" y="287"/>
                </a:cubicBezTo>
                <a:cubicBezTo>
                  <a:pt x="358" y="310"/>
                  <a:pt x="358" y="310"/>
                  <a:pt x="358" y="310"/>
                </a:cubicBezTo>
                <a:cubicBezTo>
                  <a:pt x="362" y="310"/>
                  <a:pt x="362" y="310"/>
                  <a:pt x="362" y="310"/>
                </a:cubicBezTo>
                <a:cubicBezTo>
                  <a:pt x="371" y="310"/>
                  <a:pt x="371" y="310"/>
                  <a:pt x="371" y="310"/>
                </a:cubicBezTo>
                <a:cubicBezTo>
                  <a:pt x="376" y="310"/>
                  <a:pt x="376" y="310"/>
                  <a:pt x="376" y="310"/>
                </a:cubicBezTo>
                <a:cubicBezTo>
                  <a:pt x="376" y="323"/>
                  <a:pt x="376" y="323"/>
                  <a:pt x="376" y="323"/>
                </a:cubicBezTo>
                <a:cubicBezTo>
                  <a:pt x="371" y="323"/>
                  <a:pt x="371" y="323"/>
                  <a:pt x="371" y="323"/>
                </a:cubicBezTo>
                <a:cubicBezTo>
                  <a:pt x="362" y="323"/>
                  <a:pt x="362" y="323"/>
                  <a:pt x="362" y="323"/>
                </a:cubicBezTo>
                <a:cubicBezTo>
                  <a:pt x="358" y="323"/>
                  <a:pt x="358" y="323"/>
                  <a:pt x="358" y="323"/>
                </a:cubicBezTo>
                <a:cubicBezTo>
                  <a:pt x="358" y="355"/>
                  <a:pt x="358" y="355"/>
                  <a:pt x="358" y="355"/>
                </a:cubicBezTo>
                <a:cubicBezTo>
                  <a:pt x="255" y="355"/>
                  <a:pt x="255" y="355"/>
                  <a:pt x="255" y="355"/>
                </a:cubicBezTo>
                <a:cubicBezTo>
                  <a:pt x="255" y="323"/>
                  <a:pt x="255" y="323"/>
                  <a:pt x="255" y="323"/>
                </a:cubicBezTo>
                <a:cubicBezTo>
                  <a:pt x="250" y="323"/>
                  <a:pt x="250" y="323"/>
                  <a:pt x="250" y="323"/>
                </a:cubicBezTo>
                <a:cubicBezTo>
                  <a:pt x="241" y="323"/>
                  <a:pt x="241" y="323"/>
                  <a:pt x="241" y="323"/>
                </a:cubicBezTo>
                <a:cubicBezTo>
                  <a:pt x="237" y="323"/>
                  <a:pt x="237" y="323"/>
                  <a:pt x="237" y="323"/>
                </a:cubicBezTo>
                <a:cubicBezTo>
                  <a:pt x="237" y="355"/>
                  <a:pt x="237" y="355"/>
                  <a:pt x="237" y="355"/>
                </a:cubicBezTo>
                <a:cubicBezTo>
                  <a:pt x="134" y="355"/>
                  <a:pt x="134" y="355"/>
                  <a:pt x="134" y="355"/>
                </a:cubicBezTo>
                <a:cubicBezTo>
                  <a:pt x="134" y="323"/>
                  <a:pt x="134" y="323"/>
                  <a:pt x="134" y="323"/>
                </a:cubicBezTo>
                <a:cubicBezTo>
                  <a:pt x="131" y="323"/>
                  <a:pt x="131" y="323"/>
                  <a:pt x="131" y="323"/>
                </a:cubicBezTo>
                <a:cubicBezTo>
                  <a:pt x="120" y="323"/>
                  <a:pt x="120" y="323"/>
                  <a:pt x="120" y="323"/>
                </a:cubicBezTo>
                <a:cubicBezTo>
                  <a:pt x="118" y="323"/>
                  <a:pt x="118" y="323"/>
                  <a:pt x="118" y="323"/>
                </a:cubicBezTo>
                <a:cubicBezTo>
                  <a:pt x="118" y="355"/>
                  <a:pt x="118" y="355"/>
                  <a:pt x="118" y="355"/>
                </a:cubicBezTo>
                <a:cubicBezTo>
                  <a:pt x="14" y="355"/>
                  <a:pt x="14" y="355"/>
                  <a:pt x="14" y="355"/>
                </a:cubicBezTo>
                <a:cubicBezTo>
                  <a:pt x="14" y="323"/>
                  <a:pt x="14" y="323"/>
                  <a:pt x="14" y="323"/>
                </a:cubicBezTo>
                <a:cubicBezTo>
                  <a:pt x="0" y="323"/>
                  <a:pt x="0" y="323"/>
                  <a:pt x="0" y="323"/>
                </a:cubicBezTo>
                <a:cubicBezTo>
                  <a:pt x="0" y="310"/>
                  <a:pt x="0" y="310"/>
                  <a:pt x="0" y="310"/>
                </a:cubicBezTo>
                <a:cubicBezTo>
                  <a:pt x="14" y="310"/>
                  <a:pt x="14" y="310"/>
                  <a:pt x="14" y="310"/>
                </a:cubicBezTo>
                <a:cubicBezTo>
                  <a:pt x="14" y="287"/>
                  <a:pt x="14" y="287"/>
                  <a:pt x="14" y="287"/>
                </a:cubicBezTo>
                <a:cubicBezTo>
                  <a:pt x="14" y="274"/>
                  <a:pt x="24" y="264"/>
                  <a:pt x="37" y="264"/>
                </a:cubicBezTo>
                <a:close/>
                <a:moveTo>
                  <a:pt x="307" y="220"/>
                </a:moveTo>
                <a:cubicBezTo>
                  <a:pt x="323" y="220"/>
                  <a:pt x="336" y="232"/>
                  <a:pt x="336" y="248"/>
                </a:cubicBezTo>
                <a:cubicBezTo>
                  <a:pt x="336" y="251"/>
                  <a:pt x="335" y="255"/>
                  <a:pt x="334" y="258"/>
                </a:cubicBezTo>
                <a:cubicBezTo>
                  <a:pt x="281" y="258"/>
                  <a:pt x="281" y="258"/>
                  <a:pt x="281" y="258"/>
                </a:cubicBezTo>
                <a:cubicBezTo>
                  <a:pt x="280" y="255"/>
                  <a:pt x="279" y="251"/>
                  <a:pt x="279" y="248"/>
                </a:cubicBezTo>
                <a:cubicBezTo>
                  <a:pt x="279" y="232"/>
                  <a:pt x="292" y="220"/>
                  <a:pt x="307" y="220"/>
                </a:cubicBezTo>
                <a:close/>
                <a:moveTo>
                  <a:pt x="186" y="220"/>
                </a:moveTo>
                <a:cubicBezTo>
                  <a:pt x="202" y="220"/>
                  <a:pt x="215" y="232"/>
                  <a:pt x="215" y="248"/>
                </a:cubicBezTo>
                <a:cubicBezTo>
                  <a:pt x="215" y="251"/>
                  <a:pt x="214" y="255"/>
                  <a:pt x="213" y="258"/>
                </a:cubicBezTo>
                <a:cubicBezTo>
                  <a:pt x="160" y="258"/>
                  <a:pt x="160" y="258"/>
                  <a:pt x="160" y="258"/>
                </a:cubicBezTo>
                <a:cubicBezTo>
                  <a:pt x="159" y="255"/>
                  <a:pt x="158" y="251"/>
                  <a:pt x="158" y="248"/>
                </a:cubicBezTo>
                <a:cubicBezTo>
                  <a:pt x="158" y="232"/>
                  <a:pt x="171" y="220"/>
                  <a:pt x="186" y="220"/>
                </a:cubicBezTo>
                <a:close/>
                <a:moveTo>
                  <a:pt x="67" y="220"/>
                </a:moveTo>
                <a:cubicBezTo>
                  <a:pt x="82" y="220"/>
                  <a:pt x="95" y="232"/>
                  <a:pt x="95" y="248"/>
                </a:cubicBezTo>
                <a:cubicBezTo>
                  <a:pt x="95" y="251"/>
                  <a:pt x="94" y="255"/>
                  <a:pt x="93" y="258"/>
                </a:cubicBezTo>
                <a:cubicBezTo>
                  <a:pt x="40" y="258"/>
                  <a:pt x="40" y="258"/>
                  <a:pt x="40" y="258"/>
                </a:cubicBezTo>
                <a:cubicBezTo>
                  <a:pt x="39" y="255"/>
                  <a:pt x="38" y="251"/>
                  <a:pt x="38" y="248"/>
                </a:cubicBezTo>
                <a:cubicBezTo>
                  <a:pt x="38" y="232"/>
                  <a:pt x="51" y="220"/>
                  <a:pt x="67" y="220"/>
                </a:cubicBezTo>
                <a:close/>
                <a:moveTo>
                  <a:pt x="307" y="130"/>
                </a:moveTo>
                <a:cubicBezTo>
                  <a:pt x="307" y="147"/>
                  <a:pt x="307" y="147"/>
                  <a:pt x="307" y="147"/>
                </a:cubicBezTo>
                <a:cubicBezTo>
                  <a:pt x="293" y="147"/>
                  <a:pt x="293" y="147"/>
                  <a:pt x="293" y="147"/>
                </a:cubicBezTo>
                <a:cubicBezTo>
                  <a:pt x="308" y="201"/>
                  <a:pt x="308" y="201"/>
                  <a:pt x="308" y="201"/>
                </a:cubicBezTo>
                <a:cubicBezTo>
                  <a:pt x="289" y="201"/>
                  <a:pt x="289" y="201"/>
                  <a:pt x="289" y="201"/>
                </a:cubicBezTo>
                <a:cubicBezTo>
                  <a:pt x="273" y="147"/>
                  <a:pt x="273" y="147"/>
                  <a:pt x="273" y="147"/>
                </a:cubicBezTo>
                <a:cubicBezTo>
                  <a:pt x="216" y="147"/>
                  <a:pt x="216" y="147"/>
                  <a:pt x="216" y="147"/>
                </a:cubicBezTo>
                <a:cubicBezTo>
                  <a:pt x="201" y="201"/>
                  <a:pt x="201" y="201"/>
                  <a:pt x="201" y="201"/>
                </a:cubicBezTo>
                <a:cubicBezTo>
                  <a:pt x="181" y="201"/>
                  <a:pt x="181" y="201"/>
                  <a:pt x="181" y="201"/>
                </a:cubicBezTo>
                <a:cubicBezTo>
                  <a:pt x="197" y="147"/>
                  <a:pt x="197" y="147"/>
                  <a:pt x="197" y="147"/>
                </a:cubicBezTo>
                <a:cubicBezTo>
                  <a:pt x="181" y="147"/>
                  <a:pt x="181" y="147"/>
                  <a:pt x="181" y="147"/>
                </a:cubicBezTo>
                <a:cubicBezTo>
                  <a:pt x="181" y="130"/>
                  <a:pt x="181" y="130"/>
                  <a:pt x="181" y="130"/>
                </a:cubicBezTo>
                <a:cubicBezTo>
                  <a:pt x="307" y="130"/>
                  <a:pt x="307" y="130"/>
                  <a:pt x="307" y="130"/>
                </a:cubicBezTo>
                <a:close/>
                <a:moveTo>
                  <a:pt x="180" y="16"/>
                </a:moveTo>
                <a:cubicBezTo>
                  <a:pt x="175" y="16"/>
                  <a:pt x="170" y="18"/>
                  <a:pt x="166" y="21"/>
                </a:cubicBezTo>
                <a:cubicBezTo>
                  <a:pt x="166" y="21"/>
                  <a:pt x="166" y="21"/>
                  <a:pt x="166" y="21"/>
                </a:cubicBezTo>
                <a:cubicBezTo>
                  <a:pt x="163" y="25"/>
                  <a:pt x="161" y="30"/>
                  <a:pt x="161" y="35"/>
                </a:cubicBezTo>
                <a:cubicBezTo>
                  <a:pt x="161" y="72"/>
                  <a:pt x="161" y="72"/>
                  <a:pt x="161" y="72"/>
                </a:cubicBezTo>
                <a:cubicBezTo>
                  <a:pt x="155" y="73"/>
                  <a:pt x="155" y="73"/>
                  <a:pt x="155" y="73"/>
                </a:cubicBezTo>
                <a:cubicBezTo>
                  <a:pt x="155" y="67"/>
                  <a:pt x="155" y="67"/>
                  <a:pt x="155" y="67"/>
                </a:cubicBezTo>
                <a:cubicBezTo>
                  <a:pt x="128" y="67"/>
                  <a:pt x="128" y="67"/>
                  <a:pt x="128" y="67"/>
                </a:cubicBezTo>
                <a:cubicBezTo>
                  <a:pt x="109" y="55"/>
                  <a:pt x="109" y="55"/>
                  <a:pt x="109" y="55"/>
                </a:cubicBezTo>
                <a:cubicBezTo>
                  <a:pt x="63" y="55"/>
                  <a:pt x="117" y="55"/>
                  <a:pt x="66" y="55"/>
                </a:cubicBezTo>
                <a:cubicBezTo>
                  <a:pt x="57" y="55"/>
                  <a:pt x="50" y="63"/>
                  <a:pt x="50" y="71"/>
                </a:cubicBezTo>
                <a:cubicBezTo>
                  <a:pt x="50" y="122"/>
                  <a:pt x="50" y="122"/>
                  <a:pt x="50" y="122"/>
                </a:cubicBezTo>
                <a:cubicBezTo>
                  <a:pt x="66" y="122"/>
                  <a:pt x="66" y="122"/>
                  <a:pt x="66" y="122"/>
                </a:cubicBezTo>
                <a:cubicBezTo>
                  <a:pt x="66" y="85"/>
                  <a:pt x="66" y="85"/>
                  <a:pt x="66" y="85"/>
                </a:cubicBezTo>
                <a:cubicBezTo>
                  <a:pt x="69" y="85"/>
                  <a:pt x="69" y="85"/>
                  <a:pt x="69" y="85"/>
                </a:cubicBezTo>
                <a:cubicBezTo>
                  <a:pt x="69" y="122"/>
                  <a:pt x="69" y="122"/>
                  <a:pt x="69" y="122"/>
                </a:cubicBezTo>
                <a:cubicBezTo>
                  <a:pt x="69" y="132"/>
                  <a:pt x="69" y="132"/>
                  <a:pt x="69" y="132"/>
                </a:cubicBezTo>
                <a:cubicBezTo>
                  <a:pt x="69" y="199"/>
                  <a:pt x="69" y="199"/>
                  <a:pt x="69" y="199"/>
                </a:cubicBezTo>
                <a:cubicBezTo>
                  <a:pt x="87" y="199"/>
                  <a:pt x="87" y="199"/>
                  <a:pt x="87" y="199"/>
                </a:cubicBezTo>
                <a:cubicBezTo>
                  <a:pt x="87" y="143"/>
                  <a:pt x="87" y="143"/>
                  <a:pt x="87" y="143"/>
                </a:cubicBezTo>
                <a:cubicBezTo>
                  <a:pt x="91" y="143"/>
                  <a:pt x="91" y="143"/>
                  <a:pt x="91" y="143"/>
                </a:cubicBezTo>
                <a:cubicBezTo>
                  <a:pt x="91" y="199"/>
                  <a:pt x="91" y="199"/>
                  <a:pt x="91" y="199"/>
                </a:cubicBezTo>
                <a:cubicBezTo>
                  <a:pt x="109" y="199"/>
                  <a:pt x="109" y="199"/>
                  <a:pt x="109" y="199"/>
                </a:cubicBezTo>
                <a:cubicBezTo>
                  <a:pt x="109" y="189"/>
                  <a:pt x="109" y="189"/>
                  <a:pt x="109" y="189"/>
                </a:cubicBezTo>
                <a:cubicBezTo>
                  <a:pt x="109" y="132"/>
                  <a:pt x="109" y="132"/>
                  <a:pt x="109" y="132"/>
                </a:cubicBezTo>
                <a:cubicBezTo>
                  <a:pt x="109" y="122"/>
                  <a:pt x="109" y="122"/>
                  <a:pt x="109" y="122"/>
                </a:cubicBezTo>
                <a:cubicBezTo>
                  <a:pt x="109" y="85"/>
                  <a:pt x="109" y="85"/>
                  <a:pt x="109" y="85"/>
                </a:cubicBezTo>
                <a:cubicBezTo>
                  <a:pt x="109" y="75"/>
                  <a:pt x="109" y="75"/>
                  <a:pt x="109" y="75"/>
                </a:cubicBezTo>
                <a:cubicBezTo>
                  <a:pt x="128" y="85"/>
                  <a:pt x="128" y="85"/>
                  <a:pt x="128" y="85"/>
                </a:cubicBezTo>
                <a:cubicBezTo>
                  <a:pt x="155" y="85"/>
                  <a:pt x="155" y="85"/>
                  <a:pt x="155" y="85"/>
                </a:cubicBezTo>
                <a:cubicBezTo>
                  <a:pt x="155" y="80"/>
                  <a:pt x="155" y="80"/>
                  <a:pt x="155" y="80"/>
                </a:cubicBezTo>
                <a:cubicBezTo>
                  <a:pt x="161" y="79"/>
                  <a:pt x="161" y="79"/>
                  <a:pt x="161" y="79"/>
                </a:cubicBezTo>
                <a:cubicBezTo>
                  <a:pt x="161" y="107"/>
                  <a:pt x="161" y="107"/>
                  <a:pt x="161" y="107"/>
                </a:cubicBezTo>
                <a:cubicBezTo>
                  <a:pt x="161" y="112"/>
                  <a:pt x="163" y="117"/>
                  <a:pt x="166" y="120"/>
                </a:cubicBezTo>
                <a:cubicBezTo>
                  <a:pt x="166" y="120"/>
                  <a:pt x="166" y="120"/>
                  <a:pt x="166" y="120"/>
                </a:cubicBezTo>
                <a:cubicBezTo>
                  <a:pt x="166" y="120"/>
                  <a:pt x="166" y="120"/>
                  <a:pt x="166" y="120"/>
                </a:cubicBezTo>
                <a:cubicBezTo>
                  <a:pt x="170" y="124"/>
                  <a:pt x="175" y="126"/>
                  <a:pt x="180" y="126"/>
                </a:cubicBezTo>
                <a:cubicBezTo>
                  <a:pt x="304" y="126"/>
                  <a:pt x="304" y="126"/>
                  <a:pt x="304" y="126"/>
                </a:cubicBezTo>
                <a:cubicBezTo>
                  <a:pt x="309" y="126"/>
                  <a:pt x="314" y="124"/>
                  <a:pt x="317" y="120"/>
                </a:cubicBezTo>
                <a:cubicBezTo>
                  <a:pt x="317" y="120"/>
                  <a:pt x="317" y="120"/>
                  <a:pt x="317" y="120"/>
                </a:cubicBezTo>
                <a:cubicBezTo>
                  <a:pt x="321" y="117"/>
                  <a:pt x="323" y="112"/>
                  <a:pt x="323" y="107"/>
                </a:cubicBezTo>
                <a:cubicBezTo>
                  <a:pt x="323" y="35"/>
                  <a:pt x="323" y="35"/>
                  <a:pt x="323" y="35"/>
                </a:cubicBezTo>
                <a:cubicBezTo>
                  <a:pt x="323" y="30"/>
                  <a:pt x="321" y="25"/>
                  <a:pt x="317" y="21"/>
                </a:cubicBezTo>
                <a:cubicBezTo>
                  <a:pt x="314" y="18"/>
                  <a:pt x="309" y="16"/>
                  <a:pt x="304" y="16"/>
                </a:cubicBezTo>
                <a:cubicBezTo>
                  <a:pt x="180" y="16"/>
                  <a:pt x="180" y="16"/>
                  <a:pt x="180" y="16"/>
                </a:cubicBezTo>
                <a:close/>
                <a:moveTo>
                  <a:pt x="304" y="31"/>
                </a:moveTo>
                <a:cubicBezTo>
                  <a:pt x="305" y="31"/>
                  <a:pt x="306" y="31"/>
                  <a:pt x="307" y="32"/>
                </a:cubicBezTo>
                <a:cubicBezTo>
                  <a:pt x="307" y="33"/>
                  <a:pt x="308" y="34"/>
                  <a:pt x="308" y="35"/>
                </a:cubicBezTo>
                <a:cubicBezTo>
                  <a:pt x="308" y="107"/>
                  <a:pt x="308" y="107"/>
                  <a:pt x="308" y="107"/>
                </a:cubicBezTo>
                <a:cubicBezTo>
                  <a:pt x="308" y="108"/>
                  <a:pt x="307" y="109"/>
                  <a:pt x="307" y="109"/>
                </a:cubicBezTo>
                <a:cubicBezTo>
                  <a:pt x="307" y="110"/>
                  <a:pt x="307" y="110"/>
                  <a:pt x="307" y="110"/>
                </a:cubicBezTo>
                <a:cubicBezTo>
                  <a:pt x="306" y="110"/>
                  <a:pt x="305" y="111"/>
                  <a:pt x="304" y="111"/>
                </a:cubicBezTo>
                <a:cubicBezTo>
                  <a:pt x="180" y="111"/>
                  <a:pt x="180" y="111"/>
                  <a:pt x="180" y="111"/>
                </a:cubicBezTo>
                <a:cubicBezTo>
                  <a:pt x="179" y="111"/>
                  <a:pt x="178" y="110"/>
                  <a:pt x="177" y="110"/>
                </a:cubicBezTo>
                <a:cubicBezTo>
                  <a:pt x="177" y="109"/>
                  <a:pt x="177" y="109"/>
                  <a:pt x="177" y="109"/>
                </a:cubicBezTo>
                <a:cubicBezTo>
                  <a:pt x="176" y="109"/>
                  <a:pt x="176" y="108"/>
                  <a:pt x="176" y="107"/>
                </a:cubicBezTo>
                <a:cubicBezTo>
                  <a:pt x="176" y="76"/>
                  <a:pt x="176" y="76"/>
                  <a:pt x="176" y="76"/>
                </a:cubicBezTo>
                <a:cubicBezTo>
                  <a:pt x="238" y="63"/>
                  <a:pt x="238" y="63"/>
                  <a:pt x="238" y="63"/>
                </a:cubicBezTo>
                <a:cubicBezTo>
                  <a:pt x="237" y="62"/>
                  <a:pt x="237" y="62"/>
                  <a:pt x="237" y="62"/>
                </a:cubicBezTo>
                <a:cubicBezTo>
                  <a:pt x="176" y="70"/>
                  <a:pt x="176" y="70"/>
                  <a:pt x="176" y="70"/>
                </a:cubicBezTo>
                <a:cubicBezTo>
                  <a:pt x="176" y="35"/>
                  <a:pt x="176" y="35"/>
                  <a:pt x="176" y="35"/>
                </a:cubicBezTo>
                <a:cubicBezTo>
                  <a:pt x="176" y="34"/>
                  <a:pt x="176" y="33"/>
                  <a:pt x="177" y="32"/>
                </a:cubicBezTo>
                <a:cubicBezTo>
                  <a:pt x="177" y="32"/>
                  <a:pt x="177" y="32"/>
                  <a:pt x="177" y="32"/>
                </a:cubicBezTo>
                <a:cubicBezTo>
                  <a:pt x="178" y="31"/>
                  <a:pt x="179" y="31"/>
                  <a:pt x="180" y="31"/>
                </a:cubicBezTo>
                <a:lnTo>
                  <a:pt x="304" y="31"/>
                </a:lnTo>
                <a:close/>
              </a:path>
            </a:pathLst>
          </a:custGeom>
          <a:solidFill>
            <a:srgbClr val="10253F"/>
          </a:solidFill>
          <a:ln w="9525">
            <a:noFill/>
            <a:round/>
          </a:ln>
          <a:effectLst>
            <a:reflection blurRad="6350" stA="52000" endA="300" endPos="35000" dir="5400000" sy="-100000" algn="bl" rotWithShape="0"/>
          </a:effectLst>
        </p:spPr>
        <p:txBody>
          <a:bodyPr vert="horz" wrap="square" lIns="91440" tIns="45720" rIns="91440" bIns="45720" numCol="1" anchor="t" anchorCtr="0" compatLnSpc="1"/>
          <a:lstStyle/>
          <a:p>
            <a:endParaRPr lang="zh-CN" altLang="en-US" sz="1800">
              <a:latin typeface="微软雅黑" panose="020B0503020204020204" pitchFamily="34" charset="-122"/>
              <a:ea typeface="微软雅黑" panose="020B0503020204020204" pitchFamily="34" charset="-122"/>
            </a:endParaRPr>
          </a:p>
        </p:txBody>
      </p:sp>
      <p:sp>
        <p:nvSpPr>
          <p:cNvPr id="24" name="Freeform 73"/>
          <p:cNvSpPr>
            <a:spLocks noEditPoints="1"/>
          </p:cNvSpPr>
          <p:nvPr/>
        </p:nvSpPr>
        <p:spPr bwMode="auto">
          <a:xfrm>
            <a:off x="6329530" y="2665382"/>
            <a:ext cx="676963" cy="552437"/>
          </a:xfrm>
          <a:custGeom>
            <a:avLst/>
            <a:gdLst>
              <a:gd name="T0" fmla="*/ 11 w 126"/>
              <a:gd name="T1" fmla="*/ 0 h 103"/>
              <a:gd name="T2" fmla="*/ 118 w 126"/>
              <a:gd name="T3" fmla="*/ 6 h 103"/>
              <a:gd name="T4" fmla="*/ 22 w 126"/>
              <a:gd name="T5" fmla="*/ 64 h 103"/>
              <a:gd name="T6" fmla="*/ 91 w 126"/>
              <a:gd name="T7" fmla="*/ 29 h 103"/>
              <a:gd name="T8" fmla="*/ 95 w 126"/>
              <a:gd name="T9" fmla="*/ 37 h 103"/>
              <a:gd name="T10" fmla="*/ 90 w 126"/>
              <a:gd name="T11" fmla="*/ 27 h 103"/>
              <a:gd name="T12" fmla="*/ 89 w 126"/>
              <a:gd name="T13" fmla="*/ 38 h 103"/>
              <a:gd name="T14" fmla="*/ 86 w 126"/>
              <a:gd name="T15" fmla="*/ 40 h 103"/>
              <a:gd name="T16" fmla="*/ 86 w 126"/>
              <a:gd name="T17" fmla="*/ 31 h 103"/>
              <a:gd name="T18" fmla="*/ 81 w 126"/>
              <a:gd name="T19" fmla="*/ 25 h 103"/>
              <a:gd name="T20" fmla="*/ 78 w 126"/>
              <a:gd name="T21" fmla="*/ 29 h 103"/>
              <a:gd name="T22" fmla="*/ 92 w 126"/>
              <a:gd name="T23" fmla="*/ 45 h 103"/>
              <a:gd name="T24" fmla="*/ 89 w 126"/>
              <a:gd name="T25" fmla="*/ 36 h 103"/>
              <a:gd name="T26" fmla="*/ 91 w 126"/>
              <a:gd name="T27" fmla="*/ 25 h 103"/>
              <a:gd name="T28" fmla="*/ 97 w 126"/>
              <a:gd name="T29" fmla="*/ 37 h 103"/>
              <a:gd name="T30" fmla="*/ 93 w 126"/>
              <a:gd name="T31" fmla="*/ 23 h 103"/>
              <a:gd name="T32" fmla="*/ 46 w 126"/>
              <a:gd name="T33" fmla="*/ 19 h 103"/>
              <a:gd name="T34" fmla="*/ 49 w 126"/>
              <a:gd name="T35" fmla="*/ 18 h 103"/>
              <a:gd name="T36" fmla="*/ 70 w 126"/>
              <a:gd name="T37" fmla="*/ 19 h 103"/>
              <a:gd name="T38" fmla="*/ 65 w 126"/>
              <a:gd name="T39" fmla="*/ 32 h 103"/>
              <a:gd name="T40" fmla="*/ 63 w 126"/>
              <a:gd name="T41" fmla="*/ 34 h 103"/>
              <a:gd name="T42" fmla="*/ 53 w 126"/>
              <a:gd name="T43" fmla="*/ 34 h 103"/>
              <a:gd name="T44" fmla="*/ 59 w 126"/>
              <a:gd name="T45" fmla="*/ 38 h 103"/>
              <a:gd name="T46" fmla="*/ 62 w 126"/>
              <a:gd name="T47" fmla="*/ 39 h 103"/>
              <a:gd name="T48" fmla="*/ 73 w 126"/>
              <a:gd name="T49" fmla="*/ 30 h 103"/>
              <a:gd name="T50" fmla="*/ 51 w 126"/>
              <a:gd name="T51" fmla="*/ 14 h 103"/>
              <a:gd name="T52" fmla="*/ 68 w 126"/>
              <a:gd name="T53" fmla="*/ 27 h 103"/>
              <a:gd name="T54" fmla="*/ 68 w 126"/>
              <a:gd name="T55" fmla="*/ 25 h 103"/>
              <a:gd name="T56" fmla="*/ 54 w 126"/>
              <a:gd name="T57" fmla="*/ 21 h 103"/>
              <a:gd name="T58" fmla="*/ 35 w 126"/>
              <a:gd name="T59" fmla="*/ 40 h 103"/>
              <a:gd name="T60" fmla="*/ 52 w 126"/>
              <a:gd name="T61" fmla="*/ 39 h 103"/>
              <a:gd name="T62" fmla="*/ 51 w 126"/>
              <a:gd name="T63" fmla="*/ 33 h 103"/>
              <a:gd name="T64" fmla="*/ 51 w 126"/>
              <a:gd name="T65" fmla="*/ 30 h 103"/>
              <a:gd name="T66" fmla="*/ 38 w 126"/>
              <a:gd name="T67" fmla="*/ 30 h 103"/>
              <a:gd name="T68" fmla="*/ 39 w 126"/>
              <a:gd name="T69" fmla="*/ 34 h 103"/>
              <a:gd name="T70" fmla="*/ 35 w 126"/>
              <a:gd name="T71" fmla="*/ 40 h 103"/>
              <a:gd name="T72" fmla="*/ 22 w 126"/>
              <a:gd name="T73" fmla="*/ 56 h 103"/>
              <a:gd name="T74" fmla="*/ 126 w 126"/>
              <a:gd name="T75" fmla="*/ 99 h 103"/>
              <a:gd name="T76" fmla="*/ 0 w 126"/>
              <a:gd name="T77" fmla="*/ 87 h 103"/>
              <a:gd name="T78" fmla="*/ 118 w 126"/>
              <a:gd name="T79" fmla="*/ 67 h 103"/>
              <a:gd name="T80" fmla="*/ 54 w 126"/>
              <a:gd name="T81" fmla="*/ 72 h 103"/>
              <a:gd name="T82" fmla="*/ 52 w 126"/>
              <a:gd name="T83" fmla="*/ 85 h 103"/>
              <a:gd name="T84" fmla="*/ 24 w 126"/>
              <a:gd name="T85" fmla="*/ 85 h 103"/>
              <a:gd name="T86" fmla="*/ 58 w 126"/>
              <a:gd name="T87" fmla="*/ 82 h 103"/>
              <a:gd name="T88" fmla="*/ 58 w 126"/>
              <a:gd name="T89" fmla="*/ 82 h 103"/>
              <a:gd name="T90" fmla="*/ 85 w 126"/>
              <a:gd name="T91" fmla="*/ 82 h 103"/>
              <a:gd name="T92" fmla="*/ 102 w 126"/>
              <a:gd name="T93" fmla="*/ 85 h 103"/>
              <a:gd name="T94" fmla="*/ 38 w 126"/>
              <a:gd name="T95" fmla="*/ 79 h 103"/>
              <a:gd name="T96" fmla="*/ 28 w 126"/>
              <a:gd name="T97" fmla="*/ 76 h 103"/>
              <a:gd name="T98" fmla="*/ 28 w 126"/>
              <a:gd name="T99" fmla="*/ 76 h 103"/>
              <a:gd name="T100" fmla="*/ 65 w 126"/>
              <a:gd name="T101" fmla="*/ 76 h 103"/>
              <a:gd name="T102" fmla="*/ 81 w 126"/>
              <a:gd name="T103" fmla="*/ 79 h 103"/>
              <a:gd name="T104" fmla="*/ 87 w 126"/>
              <a:gd name="T105" fmla="*/ 79 h 103"/>
              <a:gd name="T106" fmla="*/ 30 w 126"/>
              <a:gd name="T107" fmla="*/ 72 h 103"/>
              <a:gd name="T108" fmla="*/ 30 w 126"/>
              <a:gd name="T109" fmla="*/ 72 h 103"/>
              <a:gd name="T110" fmla="*/ 69 w 126"/>
              <a:gd name="T111" fmla="*/ 72 h 103"/>
              <a:gd name="T112" fmla="*/ 85 w 126"/>
              <a:gd name="T113" fmla="*/ 74 h 103"/>
              <a:gd name="T114" fmla="*/ 90 w 126"/>
              <a:gd name="T115" fmla="*/ 74 h 103"/>
              <a:gd name="T116" fmla="*/ 10 w 126"/>
              <a:gd name="T117" fmla="*/ 91 h 103"/>
              <a:gd name="T118" fmla="*/ 10 w 126"/>
              <a:gd name="T119" fmla="*/ 91 h 103"/>
              <a:gd name="T120" fmla="*/ 116 w 126"/>
              <a:gd name="T121" fmla="*/ 91 h 103"/>
              <a:gd name="T122" fmla="*/ 49 w 126"/>
              <a:gd name="T123" fmla="*/ 96 h 103"/>
              <a:gd name="T124" fmla="*/ 25 w 126"/>
              <a:gd name="T125" fmla="*/ 9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6" h="103">
                <a:moveTo>
                  <a:pt x="11" y="64"/>
                </a:moveTo>
                <a:cubicBezTo>
                  <a:pt x="11" y="56"/>
                  <a:pt x="11" y="56"/>
                  <a:pt x="11" y="56"/>
                </a:cubicBezTo>
                <a:cubicBezTo>
                  <a:pt x="11" y="6"/>
                  <a:pt x="11" y="6"/>
                  <a:pt x="11" y="6"/>
                </a:cubicBezTo>
                <a:cubicBezTo>
                  <a:pt x="11" y="0"/>
                  <a:pt x="11" y="0"/>
                  <a:pt x="11" y="0"/>
                </a:cubicBezTo>
                <a:cubicBezTo>
                  <a:pt x="16" y="0"/>
                  <a:pt x="16" y="0"/>
                  <a:pt x="16" y="0"/>
                </a:cubicBezTo>
                <a:cubicBezTo>
                  <a:pt x="112" y="0"/>
                  <a:pt x="112" y="0"/>
                  <a:pt x="112" y="0"/>
                </a:cubicBezTo>
                <a:cubicBezTo>
                  <a:pt x="118" y="0"/>
                  <a:pt x="118" y="0"/>
                  <a:pt x="118" y="0"/>
                </a:cubicBezTo>
                <a:cubicBezTo>
                  <a:pt x="118" y="6"/>
                  <a:pt x="118" y="6"/>
                  <a:pt x="118" y="6"/>
                </a:cubicBezTo>
                <a:cubicBezTo>
                  <a:pt x="118" y="56"/>
                  <a:pt x="118" y="56"/>
                  <a:pt x="118" y="56"/>
                </a:cubicBezTo>
                <a:cubicBezTo>
                  <a:pt x="118" y="64"/>
                  <a:pt x="118" y="64"/>
                  <a:pt x="118" y="64"/>
                </a:cubicBezTo>
                <a:cubicBezTo>
                  <a:pt x="106" y="64"/>
                  <a:pt x="106" y="64"/>
                  <a:pt x="106" y="64"/>
                </a:cubicBezTo>
                <a:cubicBezTo>
                  <a:pt x="22" y="64"/>
                  <a:pt x="22" y="64"/>
                  <a:pt x="22" y="64"/>
                </a:cubicBezTo>
                <a:cubicBezTo>
                  <a:pt x="11" y="64"/>
                  <a:pt x="11" y="64"/>
                  <a:pt x="11" y="64"/>
                </a:cubicBezTo>
                <a:close/>
                <a:moveTo>
                  <a:pt x="90" y="27"/>
                </a:moveTo>
                <a:cubicBezTo>
                  <a:pt x="90" y="29"/>
                  <a:pt x="90" y="29"/>
                  <a:pt x="90" y="29"/>
                </a:cubicBezTo>
                <a:cubicBezTo>
                  <a:pt x="90" y="29"/>
                  <a:pt x="90" y="29"/>
                  <a:pt x="91" y="29"/>
                </a:cubicBezTo>
                <a:cubicBezTo>
                  <a:pt x="92" y="30"/>
                  <a:pt x="93" y="31"/>
                  <a:pt x="93" y="32"/>
                </a:cubicBezTo>
                <a:cubicBezTo>
                  <a:pt x="94" y="33"/>
                  <a:pt x="94" y="34"/>
                  <a:pt x="93" y="35"/>
                </a:cubicBezTo>
                <a:cubicBezTo>
                  <a:pt x="93" y="36"/>
                  <a:pt x="93" y="36"/>
                  <a:pt x="93" y="36"/>
                </a:cubicBezTo>
                <a:cubicBezTo>
                  <a:pt x="95" y="37"/>
                  <a:pt x="95" y="37"/>
                  <a:pt x="95" y="37"/>
                </a:cubicBezTo>
                <a:cubicBezTo>
                  <a:pt x="95" y="36"/>
                  <a:pt x="95" y="36"/>
                  <a:pt x="95" y="36"/>
                </a:cubicBezTo>
                <a:cubicBezTo>
                  <a:pt x="96" y="34"/>
                  <a:pt x="96" y="32"/>
                  <a:pt x="95" y="31"/>
                </a:cubicBezTo>
                <a:cubicBezTo>
                  <a:pt x="95" y="30"/>
                  <a:pt x="93" y="28"/>
                  <a:pt x="91" y="27"/>
                </a:cubicBezTo>
                <a:cubicBezTo>
                  <a:pt x="91" y="27"/>
                  <a:pt x="91" y="27"/>
                  <a:pt x="90" y="27"/>
                </a:cubicBezTo>
                <a:close/>
                <a:moveTo>
                  <a:pt x="92" y="45"/>
                </a:moveTo>
                <a:cubicBezTo>
                  <a:pt x="94" y="45"/>
                  <a:pt x="94" y="45"/>
                  <a:pt x="94" y="45"/>
                </a:cubicBezTo>
                <a:cubicBezTo>
                  <a:pt x="93" y="42"/>
                  <a:pt x="90" y="38"/>
                  <a:pt x="90" y="38"/>
                </a:cubicBezTo>
                <a:cubicBezTo>
                  <a:pt x="89" y="38"/>
                  <a:pt x="89" y="38"/>
                  <a:pt x="89" y="38"/>
                </a:cubicBezTo>
                <a:cubicBezTo>
                  <a:pt x="88" y="39"/>
                  <a:pt x="88" y="39"/>
                  <a:pt x="88" y="39"/>
                </a:cubicBezTo>
                <a:cubicBezTo>
                  <a:pt x="88" y="39"/>
                  <a:pt x="88" y="39"/>
                  <a:pt x="88" y="39"/>
                </a:cubicBezTo>
                <a:cubicBezTo>
                  <a:pt x="87" y="39"/>
                  <a:pt x="87" y="39"/>
                  <a:pt x="87" y="39"/>
                </a:cubicBezTo>
                <a:cubicBezTo>
                  <a:pt x="86" y="40"/>
                  <a:pt x="86" y="40"/>
                  <a:pt x="86" y="40"/>
                </a:cubicBezTo>
                <a:cubicBezTo>
                  <a:pt x="84" y="37"/>
                  <a:pt x="84" y="36"/>
                  <a:pt x="82" y="33"/>
                </a:cubicBezTo>
                <a:cubicBezTo>
                  <a:pt x="84" y="32"/>
                  <a:pt x="84" y="32"/>
                  <a:pt x="84" y="32"/>
                </a:cubicBezTo>
                <a:cubicBezTo>
                  <a:pt x="85" y="31"/>
                  <a:pt x="85" y="31"/>
                  <a:pt x="85" y="31"/>
                </a:cubicBezTo>
                <a:cubicBezTo>
                  <a:pt x="86" y="31"/>
                  <a:pt x="86" y="31"/>
                  <a:pt x="86" y="31"/>
                </a:cubicBezTo>
                <a:cubicBezTo>
                  <a:pt x="86" y="30"/>
                  <a:pt x="84" y="25"/>
                  <a:pt x="83" y="24"/>
                </a:cubicBezTo>
                <a:cubicBezTo>
                  <a:pt x="82" y="24"/>
                  <a:pt x="82" y="24"/>
                  <a:pt x="82" y="24"/>
                </a:cubicBezTo>
                <a:cubicBezTo>
                  <a:pt x="81" y="25"/>
                  <a:pt x="81" y="25"/>
                  <a:pt x="81" y="25"/>
                </a:cubicBezTo>
                <a:cubicBezTo>
                  <a:pt x="81" y="25"/>
                  <a:pt x="81" y="25"/>
                  <a:pt x="81" y="25"/>
                </a:cubicBezTo>
                <a:cubicBezTo>
                  <a:pt x="80" y="25"/>
                  <a:pt x="80" y="25"/>
                  <a:pt x="80" y="25"/>
                </a:cubicBezTo>
                <a:cubicBezTo>
                  <a:pt x="78" y="26"/>
                  <a:pt x="78" y="27"/>
                  <a:pt x="78" y="29"/>
                </a:cubicBezTo>
                <a:cubicBezTo>
                  <a:pt x="78" y="29"/>
                  <a:pt x="78" y="29"/>
                  <a:pt x="78" y="29"/>
                </a:cubicBezTo>
                <a:cubicBezTo>
                  <a:pt x="78" y="29"/>
                  <a:pt x="78" y="29"/>
                  <a:pt x="78" y="29"/>
                </a:cubicBezTo>
                <a:cubicBezTo>
                  <a:pt x="79" y="36"/>
                  <a:pt x="82" y="41"/>
                  <a:pt x="86" y="46"/>
                </a:cubicBezTo>
                <a:cubicBezTo>
                  <a:pt x="87" y="47"/>
                  <a:pt x="89" y="47"/>
                  <a:pt x="91" y="46"/>
                </a:cubicBezTo>
                <a:cubicBezTo>
                  <a:pt x="91" y="46"/>
                  <a:pt x="91" y="46"/>
                  <a:pt x="91" y="46"/>
                </a:cubicBezTo>
                <a:cubicBezTo>
                  <a:pt x="92" y="45"/>
                  <a:pt x="92" y="45"/>
                  <a:pt x="92" y="45"/>
                </a:cubicBezTo>
                <a:cubicBezTo>
                  <a:pt x="92" y="45"/>
                  <a:pt x="92" y="45"/>
                  <a:pt x="92" y="45"/>
                </a:cubicBezTo>
                <a:close/>
                <a:moveTo>
                  <a:pt x="90" y="32"/>
                </a:moveTo>
                <a:cubicBezTo>
                  <a:pt x="89" y="32"/>
                  <a:pt x="88" y="32"/>
                  <a:pt x="88" y="33"/>
                </a:cubicBezTo>
                <a:cubicBezTo>
                  <a:pt x="87" y="34"/>
                  <a:pt x="88" y="35"/>
                  <a:pt x="89" y="36"/>
                </a:cubicBezTo>
                <a:cubicBezTo>
                  <a:pt x="90" y="36"/>
                  <a:pt x="91" y="35"/>
                  <a:pt x="91" y="34"/>
                </a:cubicBezTo>
                <a:cubicBezTo>
                  <a:pt x="91" y="33"/>
                  <a:pt x="91" y="32"/>
                  <a:pt x="90" y="32"/>
                </a:cubicBezTo>
                <a:close/>
                <a:moveTo>
                  <a:pt x="92" y="23"/>
                </a:moveTo>
                <a:cubicBezTo>
                  <a:pt x="91" y="25"/>
                  <a:pt x="91" y="25"/>
                  <a:pt x="91" y="25"/>
                </a:cubicBezTo>
                <a:cubicBezTo>
                  <a:pt x="91" y="25"/>
                  <a:pt x="92" y="25"/>
                  <a:pt x="92" y="25"/>
                </a:cubicBezTo>
                <a:cubicBezTo>
                  <a:pt x="94" y="26"/>
                  <a:pt x="96" y="27"/>
                  <a:pt x="97" y="29"/>
                </a:cubicBezTo>
                <a:cubicBezTo>
                  <a:pt x="98" y="31"/>
                  <a:pt x="98" y="33"/>
                  <a:pt x="98" y="36"/>
                </a:cubicBezTo>
                <a:cubicBezTo>
                  <a:pt x="98" y="36"/>
                  <a:pt x="97" y="37"/>
                  <a:pt x="97" y="37"/>
                </a:cubicBezTo>
                <a:cubicBezTo>
                  <a:pt x="99" y="38"/>
                  <a:pt x="99" y="38"/>
                  <a:pt x="99" y="38"/>
                </a:cubicBezTo>
                <a:cubicBezTo>
                  <a:pt x="99" y="37"/>
                  <a:pt x="100" y="37"/>
                  <a:pt x="100" y="36"/>
                </a:cubicBezTo>
                <a:cubicBezTo>
                  <a:pt x="100" y="33"/>
                  <a:pt x="100" y="30"/>
                  <a:pt x="99" y="28"/>
                </a:cubicBezTo>
                <a:cubicBezTo>
                  <a:pt x="97" y="26"/>
                  <a:pt x="95" y="24"/>
                  <a:pt x="93" y="23"/>
                </a:cubicBezTo>
                <a:cubicBezTo>
                  <a:pt x="92" y="23"/>
                  <a:pt x="92" y="23"/>
                  <a:pt x="92" y="23"/>
                </a:cubicBezTo>
                <a:close/>
                <a:moveTo>
                  <a:pt x="51" y="14"/>
                </a:moveTo>
                <a:cubicBezTo>
                  <a:pt x="49" y="14"/>
                  <a:pt x="48" y="15"/>
                  <a:pt x="47" y="16"/>
                </a:cubicBezTo>
                <a:cubicBezTo>
                  <a:pt x="46" y="17"/>
                  <a:pt x="46" y="18"/>
                  <a:pt x="46" y="19"/>
                </a:cubicBezTo>
                <a:cubicBezTo>
                  <a:pt x="46" y="20"/>
                  <a:pt x="46" y="20"/>
                  <a:pt x="46" y="20"/>
                </a:cubicBezTo>
                <a:cubicBezTo>
                  <a:pt x="47" y="20"/>
                  <a:pt x="48" y="20"/>
                  <a:pt x="48" y="20"/>
                </a:cubicBezTo>
                <a:cubicBezTo>
                  <a:pt x="48" y="19"/>
                  <a:pt x="48" y="19"/>
                  <a:pt x="48" y="19"/>
                </a:cubicBezTo>
                <a:cubicBezTo>
                  <a:pt x="48" y="19"/>
                  <a:pt x="49" y="18"/>
                  <a:pt x="49" y="18"/>
                </a:cubicBezTo>
                <a:cubicBezTo>
                  <a:pt x="49" y="17"/>
                  <a:pt x="50" y="17"/>
                  <a:pt x="51" y="17"/>
                </a:cubicBezTo>
                <a:cubicBezTo>
                  <a:pt x="68" y="17"/>
                  <a:pt x="68" y="17"/>
                  <a:pt x="68" y="17"/>
                </a:cubicBezTo>
                <a:cubicBezTo>
                  <a:pt x="69" y="17"/>
                  <a:pt x="69" y="17"/>
                  <a:pt x="70" y="18"/>
                </a:cubicBezTo>
                <a:cubicBezTo>
                  <a:pt x="70" y="18"/>
                  <a:pt x="70" y="19"/>
                  <a:pt x="70" y="19"/>
                </a:cubicBezTo>
                <a:cubicBezTo>
                  <a:pt x="70" y="30"/>
                  <a:pt x="70" y="30"/>
                  <a:pt x="70" y="30"/>
                </a:cubicBezTo>
                <a:cubicBezTo>
                  <a:pt x="70" y="31"/>
                  <a:pt x="70" y="31"/>
                  <a:pt x="70" y="32"/>
                </a:cubicBezTo>
                <a:cubicBezTo>
                  <a:pt x="69" y="32"/>
                  <a:pt x="69" y="32"/>
                  <a:pt x="68" y="32"/>
                </a:cubicBezTo>
                <a:cubicBezTo>
                  <a:pt x="65" y="32"/>
                  <a:pt x="65" y="32"/>
                  <a:pt x="65" y="32"/>
                </a:cubicBezTo>
                <a:cubicBezTo>
                  <a:pt x="64" y="32"/>
                  <a:pt x="64" y="32"/>
                  <a:pt x="64" y="32"/>
                </a:cubicBezTo>
                <a:cubicBezTo>
                  <a:pt x="64" y="33"/>
                  <a:pt x="64" y="33"/>
                  <a:pt x="64" y="33"/>
                </a:cubicBezTo>
                <a:cubicBezTo>
                  <a:pt x="62" y="34"/>
                  <a:pt x="62" y="34"/>
                  <a:pt x="62" y="34"/>
                </a:cubicBezTo>
                <a:cubicBezTo>
                  <a:pt x="63" y="34"/>
                  <a:pt x="63" y="34"/>
                  <a:pt x="63" y="34"/>
                </a:cubicBezTo>
                <a:cubicBezTo>
                  <a:pt x="63" y="32"/>
                  <a:pt x="63" y="32"/>
                  <a:pt x="63" y="32"/>
                </a:cubicBezTo>
                <a:cubicBezTo>
                  <a:pt x="61" y="32"/>
                  <a:pt x="61" y="32"/>
                  <a:pt x="61" y="32"/>
                </a:cubicBezTo>
                <a:cubicBezTo>
                  <a:pt x="54" y="32"/>
                  <a:pt x="54" y="32"/>
                  <a:pt x="54" y="32"/>
                </a:cubicBezTo>
                <a:cubicBezTo>
                  <a:pt x="54" y="33"/>
                  <a:pt x="53" y="33"/>
                  <a:pt x="53" y="34"/>
                </a:cubicBezTo>
                <a:cubicBezTo>
                  <a:pt x="53" y="34"/>
                  <a:pt x="53" y="34"/>
                  <a:pt x="52" y="35"/>
                </a:cubicBezTo>
                <a:cubicBezTo>
                  <a:pt x="60" y="35"/>
                  <a:pt x="60" y="35"/>
                  <a:pt x="60" y="35"/>
                </a:cubicBezTo>
                <a:cubicBezTo>
                  <a:pt x="59" y="37"/>
                  <a:pt x="59" y="37"/>
                  <a:pt x="59" y="37"/>
                </a:cubicBezTo>
                <a:cubicBezTo>
                  <a:pt x="59" y="38"/>
                  <a:pt x="59" y="38"/>
                  <a:pt x="59" y="38"/>
                </a:cubicBezTo>
                <a:cubicBezTo>
                  <a:pt x="60" y="38"/>
                  <a:pt x="60" y="38"/>
                  <a:pt x="60" y="38"/>
                </a:cubicBezTo>
                <a:cubicBezTo>
                  <a:pt x="61" y="39"/>
                  <a:pt x="61" y="39"/>
                  <a:pt x="61" y="39"/>
                </a:cubicBezTo>
                <a:cubicBezTo>
                  <a:pt x="62" y="39"/>
                  <a:pt x="62" y="39"/>
                  <a:pt x="62" y="39"/>
                </a:cubicBezTo>
                <a:cubicBezTo>
                  <a:pt x="62" y="39"/>
                  <a:pt x="62" y="39"/>
                  <a:pt x="62" y="39"/>
                </a:cubicBezTo>
                <a:cubicBezTo>
                  <a:pt x="65" y="35"/>
                  <a:pt x="65" y="35"/>
                  <a:pt x="65" y="35"/>
                </a:cubicBezTo>
                <a:cubicBezTo>
                  <a:pt x="68" y="35"/>
                  <a:pt x="68" y="35"/>
                  <a:pt x="68" y="35"/>
                </a:cubicBezTo>
                <a:cubicBezTo>
                  <a:pt x="70" y="35"/>
                  <a:pt x="71" y="34"/>
                  <a:pt x="72" y="33"/>
                </a:cubicBezTo>
                <a:cubicBezTo>
                  <a:pt x="73" y="33"/>
                  <a:pt x="73" y="31"/>
                  <a:pt x="73" y="30"/>
                </a:cubicBezTo>
                <a:cubicBezTo>
                  <a:pt x="73" y="19"/>
                  <a:pt x="73" y="19"/>
                  <a:pt x="73" y="19"/>
                </a:cubicBezTo>
                <a:cubicBezTo>
                  <a:pt x="73" y="18"/>
                  <a:pt x="73" y="17"/>
                  <a:pt x="72" y="16"/>
                </a:cubicBezTo>
                <a:cubicBezTo>
                  <a:pt x="71" y="15"/>
                  <a:pt x="70" y="14"/>
                  <a:pt x="68" y="14"/>
                </a:cubicBezTo>
                <a:cubicBezTo>
                  <a:pt x="51" y="14"/>
                  <a:pt x="51" y="14"/>
                  <a:pt x="51" y="14"/>
                </a:cubicBezTo>
                <a:close/>
                <a:moveTo>
                  <a:pt x="55" y="27"/>
                </a:moveTo>
                <a:cubicBezTo>
                  <a:pt x="55" y="29"/>
                  <a:pt x="55" y="29"/>
                  <a:pt x="55" y="29"/>
                </a:cubicBezTo>
                <a:cubicBezTo>
                  <a:pt x="68" y="29"/>
                  <a:pt x="68" y="29"/>
                  <a:pt x="68" y="29"/>
                </a:cubicBezTo>
                <a:cubicBezTo>
                  <a:pt x="68" y="27"/>
                  <a:pt x="68" y="27"/>
                  <a:pt x="68" y="27"/>
                </a:cubicBezTo>
                <a:cubicBezTo>
                  <a:pt x="55" y="27"/>
                  <a:pt x="55" y="27"/>
                  <a:pt x="55" y="27"/>
                </a:cubicBezTo>
                <a:close/>
                <a:moveTo>
                  <a:pt x="55" y="23"/>
                </a:moveTo>
                <a:cubicBezTo>
                  <a:pt x="55" y="25"/>
                  <a:pt x="55" y="25"/>
                  <a:pt x="55" y="25"/>
                </a:cubicBezTo>
                <a:cubicBezTo>
                  <a:pt x="68" y="25"/>
                  <a:pt x="68" y="25"/>
                  <a:pt x="68" y="25"/>
                </a:cubicBezTo>
                <a:cubicBezTo>
                  <a:pt x="68" y="23"/>
                  <a:pt x="68" y="23"/>
                  <a:pt x="68" y="23"/>
                </a:cubicBezTo>
                <a:cubicBezTo>
                  <a:pt x="55" y="23"/>
                  <a:pt x="55" y="23"/>
                  <a:pt x="55" y="23"/>
                </a:cubicBezTo>
                <a:close/>
                <a:moveTo>
                  <a:pt x="54" y="20"/>
                </a:moveTo>
                <a:cubicBezTo>
                  <a:pt x="54" y="21"/>
                  <a:pt x="54" y="21"/>
                  <a:pt x="54" y="21"/>
                </a:cubicBezTo>
                <a:cubicBezTo>
                  <a:pt x="68" y="21"/>
                  <a:pt x="68" y="21"/>
                  <a:pt x="68" y="21"/>
                </a:cubicBezTo>
                <a:cubicBezTo>
                  <a:pt x="68" y="20"/>
                  <a:pt x="68" y="20"/>
                  <a:pt x="68" y="20"/>
                </a:cubicBezTo>
                <a:cubicBezTo>
                  <a:pt x="54" y="20"/>
                  <a:pt x="54" y="20"/>
                  <a:pt x="54" y="20"/>
                </a:cubicBezTo>
                <a:close/>
                <a:moveTo>
                  <a:pt x="35" y="40"/>
                </a:moveTo>
                <a:cubicBezTo>
                  <a:pt x="32" y="42"/>
                  <a:pt x="31" y="48"/>
                  <a:pt x="31" y="51"/>
                </a:cubicBezTo>
                <a:cubicBezTo>
                  <a:pt x="34" y="54"/>
                  <a:pt x="54" y="54"/>
                  <a:pt x="58" y="51"/>
                </a:cubicBezTo>
                <a:cubicBezTo>
                  <a:pt x="59" y="47"/>
                  <a:pt x="57" y="42"/>
                  <a:pt x="54" y="39"/>
                </a:cubicBezTo>
                <a:cubicBezTo>
                  <a:pt x="53" y="39"/>
                  <a:pt x="53" y="39"/>
                  <a:pt x="52" y="39"/>
                </a:cubicBezTo>
                <a:cubicBezTo>
                  <a:pt x="51" y="39"/>
                  <a:pt x="50" y="39"/>
                  <a:pt x="50" y="39"/>
                </a:cubicBezTo>
                <a:cubicBezTo>
                  <a:pt x="49" y="39"/>
                  <a:pt x="49" y="38"/>
                  <a:pt x="49" y="37"/>
                </a:cubicBezTo>
                <a:cubicBezTo>
                  <a:pt x="49" y="36"/>
                  <a:pt x="50" y="35"/>
                  <a:pt x="50" y="34"/>
                </a:cubicBezTo>
                <a:cubicBezTo>
                  <a:pt x="51" y="34"/>
                  <a:pt x="51" y="33"/>
                  <a:pt x="51" y="33"/>
                </a:cubicBezTo>
                <a:cubicBezTo>
                  <a:pt x="51" y="32"/>
                  <a:pt x="52" y="31"/>
                  <a:pt x="52" y="31"/>
                </a:cubicBezTo>
                <a:cubicBezTo>
                  <a:pt x="52" y="30"/>
                  <a:pt x="52" y="30"/>
                  <a:pt x="52" y="30"/>
                </a:cubicBezTo>
                <a:cubicBezTo>
                  <a:pt x="51" y="30"/>
                  <a:pt x="51" y="30"/>
                  <a:pt x="51" y="30"/>
                </a:cubicBezTo>
                <a:cubicBezTo>
                  <a:pt x="51" y="30"/>
                  <a:pt x="51" y="30"/>
                  <a:pt x="51" y="30"/>
                </a:cubicBezTo>
                <a:cubicBezTo>
                  <a:pt x="51" y="27"/>
                  <a:pt x="51" y="25"/>
                  <a:pt x="49" y="23"/>
                </a:cubicBezTo>
                <a:cubicBezTo>
                  <a:pt x="47" y="21"/>
                  <a:pt x="42" y="22"/>
                  <a:pt x="40" y="24"/>
                </a:cubicBezTo>
                <a:cubicBezTo>
                  <a:pt x="38" y="25"/>
                  <a:pt x="38" y="26"/>
                  <a:pt x="38" y="30"/>
                </a:cubicBezTo>
                <a:cubicBezTo>
                  <a:pt x="38" y="30"/>
                  <a:pt x="38" y="30"/>
                  <a:pt x="38" y="30"/>
                </a:cubicBezTo>
                <a:cubicBezTo>
                  <a:pt x="38" y="30"/>
                  <a:pt x="38" y="30"/>
                  <a:pt x="38" y="30"/>
                </a:cubicBezTo>
                <a:cubicBezTo>
                  <a:pt x="38" y="31"/>
                  <a:pt x="38" y="31"/>
                  <a:pt x="38" y="31"/>
                </a:cubicBezTo>
                <a:cubicBezTo>
                  <a:pt x="38" y="31"/>
                  <a:pt x="38" y="32"/>
                  <a:pt x="38" y="33"/>
                </a:cubicBezTo>
                <a:cubicBezTo>
                  <a:pt x="38" y="33"/>
                  <a:pt x="39" y="34"/>
                  <a:pt x="39" y="34"/>
                </a:cubicBezTo>
                <a:cubicBezTo>
                  <a:pt x="39" y="35"/>
                  <a:pt x="40" y="36"/>
                  <a:pt x="41" y="37"/>
                </a:cubicBezTo>
                <a:cubicBezTo>
                  <a:pt x="41" y="38"/>
                  <a:pt x="40" y="38"/>
                  <a:pt x="40" y="39"/>
                </a:cubicBezTo>
                <a:cubicBezTo>
                  <a:pt x="39" y="39"/>
                  <a:pt x="39" y="40"/>
                  <a:pt x="38" y="40"/>
                </a:cubicBezTo>
                <a:cubicBezTo>
                  <a:pt x="37" y="40"/>
                  <a:pt x="36" y="40"/>
                  <a:pt x="35" y="40"/>
                </a:cubicBezTo>
                <a:close/>
                <a:moveTo>
                  <a:pt x="106" y="56"/>
                </a:moveTo>
                <a:cubicBezTo>
                  <a:pt x="106" y="10"/>
                  <a:pt x="106" y="10"/>
                  <a:pt x="106" y="10"/>
                </a:cubicBezTo>
                <a:cubicBezTo>
                  <a:pt x="22" y="10"/>
                  <a:pt x="22" y="10"/>
                  <a:pt x="22" y="10"/>
                </a:cubicBezTo>
                <a:cubicBezTo>
                  <a:pt x="22" y="56"/>
                  <a:pt x="22" y="56"/>
                  <a:pt x="22" y="56"/>
                </a:cubicBezTo>
                <a:cubicBezTo>
                  <a:pt x="106" y="56"/>
                  <a:pt x="106" y="56"/>
                  <a:pt x="106" y="56"/>
                </a:cubicBezTo>
                <a:close/>
                <a:moveTo>
                  <a:pt x="118" y="67"/>
                </a:moveTo>
                <a:cubicBezTo>
                  <a:pt x="126" y="87"/>
                  <a:pt x="126" y="87"/>
                  <a:pt x="126" y="87"/>
                </a:cubicBezTo>
                <a:cubicBezTo>
                  <a:pt x="126" y="99"/>
                  <a:pt x="126" y="99"/>
                  <a:pt x="126" y="99"/>
                </a:cubicBezTo>
                <a:cubicBezTo>
                  <a:pt x="121" y="103"/>
                  <a:pt x="121" y="103"/>
                  <a:pt x="121" y="103"/>
                </a:cubicBezTo>
                <a:cubicBezTo>
                  <a:pt x="6" y="103"/>
                  <a:pt x="6" y="103"/>
                  <a:pt x="6" y="103"/>
                </a:cubicBezTo>
                <a:cubicBezTo>
                  <a:pt x="0" y="99"/>
                  <a:pt x="0" y="99"/>
                  <a:pt x="0" y="99"/>
                </a:cubicBezTo>
                <a:cubicBezTo>
                  <a:pt x="0" y="87"/>
                  <a:pt x="0" y="87"/>
                  <a:pt x="0" y="87"/>
                </a:cubicBezTo>
                <a:cubicBezTo>
                  <a:pt x="11" y="67"/>
                  <a:pt x="11" y="67"/>
                  <a:pt x="11" y="67"/>
                </a:cubicBezTo>
                <a:cubicBezTo>
                  <a:pt x="22" y="67"/>
                  <a:pt x="22" y="67"/>
                  <a:pt x="22" y="67"/>
                </a:cubicBezTo>
                <a:cubicBezTo>
                  <a:pt x="106" y="67"/>
                  <a:pt x="106" y="67"/>
                  <a:pt x="106" y="67"/>
                </a:cubicBezTo>
                <a:cubicBezTo>
                  <a:pt x="118" y="67"/>
                  <a:pt x="118" y="67"/>
                  <a:pt x="118" y="67"/>
                </a:cubicBezTo>
                <a:close/>
                <a:moveTo>
                  <a:pt x="45" y="72"/>
                </a:moveTo>
                <a:cubicBezTo>
                  <a:pt x="44" y="73"/>
                  <a:pt x="44" y="73"/>
                  <a:pt x="44" y="74"/>
                </a:cubicBezTo>
                <a:cubicBezTo>
                  <a:pt x="47" y="74"/>
                  <a:pt x="50" y="74"/>
                  <a:pt x="54" y="74"/>
                </a:cubicBezTo>
                <a:cubicBezTo>
                  <a:pt x="54" y="73"/>
                  <a:pt x="54" y="73"/>
                  <a:pt x="54" y="72"/>
                </a:cubicBezTo>
                <a:cubicBezTo>
                  <a:pt x="51" y="72"/>
                  <a:pt x="48" y="72"/>
                  <a:pt x="45" y="72"/>
                </a:cubicBezTo>
                <a:close/>
                <a:moveTo>
                  <a:pt x="42" y="82"/>
                </a:moveTo>
                <a:cubicBezTo>
                  <a:pt x="41" y="83"/>
                  <a:pt x="41" y="84"/>
                  <a:pt x="41" y="85"/>
                </a:cubicBezTo>
                <a:cubicBezTo>
                  <a:pt x="45" y="85"/>
                  <a:pt x="48" y="85"/>
                  <a:pt x="52" y="85"/>
                </a:cubicBezTo>
                <a:cubicBezTo>
                  <a:pt x="52" y="84"/>
                  <a:pt x="52" y="83"/>
                  <a:pt x="52" y="82"/>
                </a:cubicBezTo>
                <a:cubicBezTo>
                  <a:pt x="49" y="82"/>
                  <a:pt x="45" y="82"/>
                  <a:pt x="42" y="82"/>
                </a:cubicBezTo>
                <a:close/>
                <a:moveTo>
                  <a:pt x="25" y="82"/>
                </a:moveTo>
                <a:cubicBezTo>
                  <a:pt x="25" y="83"/>
                  <a:pt x="25" y="84"/>
                  <a:pt x="24" y="85"/>
                </a:cubicBezTo>
                <a:cubicBezTo>
                  <a:pt x="28" y="85"/>
                  <a:pt x="31" y="85"/>
                  <a:pt x="35" y="85"/>
                </a:cubicBezTo>
                <a:cubicBezTo>
                  <a:pt x="35" y="84"/>
                  <a:pt x="36" y="83"/>
                  <a:pt x="36" y="82"/>
                </a:cubicBezTo>
                <a:cubicBezTo>
                  <a:pt x="33" y="82"/>
                  <a:pt x="29" y="82"/>
                  <a:pt x="25" y="82"/>
                </a:cubicBezTo>
                <a:close/>
                <a:moveTo>
                  <a:pt x="58" y="82"/>
                </a:moveTo>
                <a:cubicBezTo>
                  <a:pt x="58" y="83"/>
                  <a:pt x="58" y="84"/>
                  <a:pt x="58" y="85"/>
                </a:cubicBezTo>
                <a:cubicBezTo>
                  <a:pt x="61" y="85"/>
                  <a:pt x="65" y="85"/>
                  <a:pt x="69" y="85"/>
                </a:cubicBezTo>
                <a:cubicBezTo>
                  <a:pt x="69" y="84"/>
                  <a:pt x="69" y="83"/>
                  <a:pt x="69" y="82"/>
                </a:cubicBezTo>
                <a:cubicBezTo>
                  <a:pt x="65" y="82"/>
                  <a:pt x="62" y="82"/>
                  <a:pt x="58" y="82"/>
                </a:cubicBezTo>
                <a:close/>
                <a:moveTo>
                  <a:pt x="75" y="82"/>
                </a:moveTo>
                <a:cubicBezTo>
                  <a:pt x="75" y="83"/>
                  <a:pt x="75" y="84"/>
                  <a:pt x="75" y="85"/>
                </a:cubicBezTo>
                <a:cubicBezTo>
                  <a:pt x="78" y="85"/>
                  <a:pt x="82" y="85"/>
                  <a:pt x="86" y="85"/>
                </a:cubicBezTo>
                <a:cubicBezTo>
                  <a:pt x="85" y="84"/>
                  <a:pt x="85" y="83"/>
                  <a:pt x="85" y="82"/>
                </a:cubicBezTo>
                <a:cubicBezTo>
                  <a:pt x="82" y="82"/>
                  <a:pt x="78" y="82"/>
                  <a:pt x="75" y="82"/>
                </a:cubicBezTo>
                <a:close/>
                <a:moveTo>
                  <a:pt x="91" y="82"/>
                </a:moveTo>
                <a:cubicBezTo>
                  <a:pt x="91" y="83"/>
                  <a:pt x="91" y="84"/>
                  <a:pt x="91" y="85"/>
                </a:cubicBezTo>
                <a:cubicBezTo>
                  <a:pt x="95" y="85"/>
                  <a:pt x="99" y="85"/>
                  <a:pt x="102" y="85"/>
                </a:cubicBezTo>
                <a:cubicBezTo>
                  <a:pt x="102" y="84"/>
                  <a:pt x="102" y="83"/>
                  <a:pt x="102" y="82"/>
                </a:cubicBezTo>
                <a:cubicBezTo>
                  <a:pt x="98" y="82"/>
                  <a:pt x="95" y="82"/>
                  <a:pt x="91" y="82"/>
                </a:cubicBezTo>
                <a:close/>
                <a:moveTo>
                  <a:pt x="39" y="76"/>
                </a:moveTo>
                <a:cubicBezTo>
                  <a:pt x="39" y="77"/>
                  <a:pt x="39" y="78"/>
                  <a:pt x="38" y="79"/>
                </a:cubicBezTo>
                <a:cubicBezTo>
                  <a:pt x="42" y="79"/>
                  <a:pt x="45" y="79"/>
                  <a:pt x="49" y="79"/>
                </a:cubicBezTo>
                <a:cubicBezTo>
                  <a:pt x="49" y="78"/>
                  <a:pt x="49" y="77"/>
                  <a:pt x="49" y="76"/>
                </a:cubicBezTo>
                <a:cubicBezTo>
                  <a:pt x="46" y="76"/>
                  <a:pt x="43" y="76"/>
                  <a:pt x="39" y="76"/>
                </a:cubicBezTo>
                <a:close/>
                <a:moveTo>
                  <a:pt x="28" y="76"/>
                </a:moveTo>
                <a:cubicBezTo>
                  <a:pt x="27" y="77"/>
                  <a:pt x="27" y="78"/>
                  <a:pt x="26" y="79"/>
                </a:cubicBezTo>
                <a:cubicBezTo>
                  <a:pt x="29" y="79"/>
                  <a:pt x="31" y="79"/>
                  <a:pt x="33" y="79"/>
                </a:cubicBezTo>
                <a:cubicBezTo>
                  <a:pt x="33" y="78"/>
                  <a:pt x="33" y="77"/>
                  <a:pt x="34" y="76"/>
                </a:cubicBezTo>
                <a:cubicBezTo>
                  <a:pt x="32" y="76"/>
                  <a:pt x="30" y="76"/>
                  <a:pt x="28" y="76"/>
                </a:cubicBezTo>
                <a:close/>
                <a:moveTo>
                  <a:pt x="55" y="76"/>
                </a:moveTo>
                <a:cubicBezTo>
                  <a:pt x="55" y="77"/>
                  <a:pt x="54" y="78"/>
                  <a:pt x="54" y="79"/>
                </a:cubicBezTo>
                <a:cubicBezTo>
                  <a:pt x="58" y="79"/>
                  <a:pt x="61" y="79"/>
                  <a:pt x="65" y="79"/>
                </a:cubicBezTo>
                <a:cubicBezTo>
                  <a:pt x="65" y="78"/>
                  <a:pt x="65" y="77"/>
                  <a:pt x="65" y="76"/>
                </a:cubicBezTo>
                <a:cubicBezTo>
                  <a:pt x="62" y="76"/>
                  <a:pt x="58" y="76"/>
                  <a:pt x="55" y="76"/>
                </a:cubicBezTo>
                <a:close/>
                <a:moveTo>
                  <a:pt x="70" y="76"/>
                </a:moveTo>
                <a:cubicBezTo>
                  <a:pt x="70" y="77"/>
                  <a:pt x="70" y="78"/>
                  <a:pt x="70" y="79"/>
                </a:cubicBezTo>
                <a:cubicBezTo>
                  <a:pt x="74" y="79"/>
                  <a:pt x="77" y="79"/>
                  <a:pt x="81" y="79"/>
                </a:cubicBezTo>
                <a:cubicBezTo>
                  <a:pt x="81" y="78"/>
                  <a:pt x="81" y="77"/>
                  <a:pt x="81" y="76"/>
                </a:cubicBezTo>
                <a:cubicBezTo>
                  <a:pt x="77" y="76"/>
                  <a:pt x="74" y="76"/>
                  <a:pt x="70" y="76"/>
                </a:cubicBezTo>
                <a:close/>
                <a:moveTo>
                  <a:pt x="87" y="76"/>
                </a:moveTo>
                <a:cubicBezTo>
                  <a:pt x="87" y="77"/>
                  <a:pt x="87" y="78"/>
                  <a:pt x="87" y="79"/>
                </a:cubicBezTo>
                <a:cubicBezTo>
                  <a:pt x="92" y="79"/>
                  <a:pt x="96" y="79"/>
                  <a:pt x="101" y="79"/>
                </a:cubicBezTo>
                <a:cubicBezTo>
                  <a:pt x="101" y="78"/>
                  <a:pt x="101" y="77"/>
                  <a:pt x="100" y="76"/>
                </a:cubicBezTo>
                <a:cubicBezTo>
                  <a:pt x="96" y="76"/>
                  <a:pt x="91" y="76"/>
                  <a:pt x="87" y="76"/>
                </a:cubicBezTo>
                <a:close/>
                <a:moveTo>
                  <a:pt x="30" y="72"/>
                </a:moveTo>
                <a:cubicBezTo>
                  <a:pt x="29" y="73"/>
                  <a:pt x="29" y="73"/>
                  <a:pt x="28" y="74"/>
                </a:cubicBezTo>
                <a:cubicBezTo>
                  <a:pt x="32" y="74"/>
                  <a:pt x="35" y="74"/>
                  <a:pt x="38" y="74"/>
                </a:cubicBezTo>
                <a:cubicBezTo>
                  <a:pt x="39" y="73"/>
                  <a:pt x="39" y="73"/>
                  <a:pt x="39" y="72"/>
                </a:cubicBezTo>
                <a:cubicBezTo>
                  <a:pt x="36" y="72"/>
                  <a:pt x="33" y="72"/>
                  <a:pt x="30" y="72"/>
                </a:cubicBezTo>
                <a:close/>
                <a:moveTo>
                  <a:pt x="59" y="72"/>
                </a:moveTo>
                <a:cubicBezTo>
                  <a:pt x="59" y="73"/>
                  <a:pt x="59" y="73"/>
                  <a:pt x="59" y="74"/>
                </a:cubicBezTo>
                <a:cubicBezTo>
                  <a:pt x="62" y="74"/>
                  <a:pt x="66" y="74"/>
                  <a:pt x="69" y="74"/>
                </a:cubicBezTo>
                <a:cubicBezTo>
                  <a:pt x="69" y="73"/>
                  <a:pt x="69" y="73"/>
                  <a:pt x="69" y="72"/>
                </a:cubicBezTo>
                <a:cubicBezTo>
                  <a:pt x="66" y="72"/>
                  <a:pt x="63" y="72"/>
                  <a:pt x="59" y="72"/>
                </a:cubicBezTo>
                <a:close/>
                <a:moveTo>
                  <a:pt x="74" y="72"/>
                </a:moveTo>
                <a:cubicBezTo>
                  <a:pt x="74" y="73"/>
                  <a:pt x="74" y="73"/>
                  <a:pt x="74" y="74"/>
                </a:cubicBezTo>
                <a:cubicBezTo>
                  <a:pt x="78" y="74"/>
                  <a:pt x="81" y="74"/>
                  <a:pt x="85" y="74"/>
                </a:cubicBezTo>
                <a:cubicBezTo>
                  <a:pt x="84" y="73"/>
                  <a:pt x="84" y="73"/>
                  <a:pt x="84" y="72"/>
                </a:cubicBezTo>
                <a:cubicBezTo>
                  <a:pt x="81" y="72"/>
                  <a:pt x="78" y="72"/>
                  <a:pt x="74" y="72"/>
                </a:cubicBezTo>
                <a:close/>
                <a:moveTo>
                  <a:pt x="89" y="72"/>
                </a:moveTo>
                <a:cubicBezTo>
                  <a:pt x="90" y="73"/>
                  <a:pt x="90" y="73"/>
                  <a:pt x="90" y="74"/>
                </a:cubicBezTo>
                <a:cubicBezTo>
                  <a:pt x="93" y="74"/>
                  <a:pt x="97" y="74"/>
                  <a:pt x="100" y="74"/>
                </a:cubicBezTo>
                <a:cubicBezTo>
                  <a:pt x="100" y="73"/>
                  <a:pt x="99" y="73"/>
                  <a:pt x="99" y="72"/>
                </a:cubicBezTo>
                <a:cubicBezTo>
                  <a:pt x="96" y="72"/>
                  <a:pt x="93" y="72"/>
                  <a:pt x="89" y="72"/>
                </a:cubicBezTo>
                <a:close/>
                <a:moveTo>
                  <a:pt x="10" y="91"/>
                </a:moveTo>
                <a:cubicBezTo>
                  <a:pt x="10" y="96"/>
                  <a:pt x="10" y="96"/>
                  <a:pt x="10" y="96"/>
                </a:cubicBezTo>
                <a:cubicBezTo>
                  <a:pt x="20" y="96"/>
                  <a:pt x="20" y="96"/>
                  <a:pt x="20" y="96"/>
                </a:cubicBezTo>
                <a:cubicBezTo>
                  <a:pt x="20" y="91"/>
                  <a:pt x="20" y="91"/>
                  <a:pt x="20" y="91"/>
                </a:cubicBezTo>
                <a:cubicBezTo>
                  <a:pt x="10" y="91"/>
                  <a:pt x="10" y="91"/>
                  <a:pt x="10" y="91"/>
                </a:cubicBezTo>
                <a:close/>
                <a:moveTo>
                  <a:pt x="106" y="91"/>
                </a:moveTo>
                <a:cubicBezTo>
                  <a:pt x="106" y="96"/>
                  <a:pt x="106" y="96"/>
                  <a:pt x="106" y="96"/>
                </a:cubicBezTo>
                <a:cubicBezTo>
                  <a:pt x="116" y="96"/>
                  <a:pt x="116" y="96"/>
                  <a:pt x="116" y="96"/>
                </a:cubicBezTo>
                <a:cubicBezTo>
                  <a:pt x="116" y="91"/>
                  <a:pt x="116" y="91"/>
                  <a:pt x="116" y="91"/>
                </a:cubicBezTo>
                <a:cubicBezTo>
                  <a:pt x="106" y="91"/>
                  <a:pt x="106" y="91"/>
                  <a:pt x="106" y="91"/>
                </a:cubicBezTo>
                <a:close/>
                <a:moveTo>
                  <a:pt x="39" y="91"/>
                </a:moveTo>
                <a:cubicBezTo>
                  <a:pt x="39" y="96"/>
                  <a:pt x="39" y="96"/>
                  <a:pt x="39" y="96"/>
                </a:cubicBezTo>
                <a:cubicBezTo>
                  <a:pt x="49" y="96"/>
                  <a:pt x="49" y="96"/>
                  <a:pt x="49" y="96"/>
                </a:cubicBezTo>
                <a:cubicBezTo>
                  <a:pt x="49" y="91"/>
                  <a:pt x="49" y="91"/>
                  <a:pt x="49" y="91"/>
                </a:cubicBezTo>
                <a:cubicBezTo>
                  <a:pt x="39" y="91"/>
                  <a:pt x="39" y="91"/>
                  <a:pt x="39" y="91"/>
                </a:cubicBezTo>
                <a:close/>
                <a:moveTo>
                  <a:pt x="25" y="91"/>
                </a:moveTo>
                <a:cubicBezTo>
                  <a:pt x="25" y="96"/>
                  <a:pt x="25" y="96"/>
                  <a:pt x="25" y="96"/>
                </a:cubicBezTo>
                <a:cubicBezTo>
                  <a:pt x="35" y="96"/>
                  <a:pt x="35" y="96"/>
                  <a:pt x="35" y="96"/>
                </a:cubicBezTo>
                <a:cubicBezTo>
                  <a:pt x="35" y="91"/>
                  <a:pt x="35" y="91"/>
                  <a:pt x="35" y="91"/>
                </a:cubicBezTo>
                <a:lnTo>
                  <a:pt x="25" y="91"/>
                </a:lnTo>
                <a:close/>
              </a:path>
            </a:pathLst>
          </a:custGeom>
          <a:solidFill>
            <a:srgbClr val="10253F"/>
          </a:solidFill>
          <a:ln>
            <a:noFill/>
          </a:ln>
          <a:effectLst>
            <a:reflection blurRad="6350" stA="52000" endA="300" endPos="35000" dir="5400000" sy="-100000" algn="bl" rotWithShape="0"/>
          </a:effectLst>
        </p:spPr>
        <p:txBody>
          <a:bodyPr vert="horz" wrap="square" lIns="68580" tIns="34290" rIns="68580" bIns="3429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5" name="Freeform 48"/>
          <p:cNvSpPr>
            <a:spLocks noEditPoints="1"/>
          </p:cNvSpPr>
          <p:nvPr/>
        </p:nvSpPr>
        <p:spPr bwMode="auto">
          <a:xfrm>
            <a:off x="6397165" y="1265875"/>
            <a:ext cx="538130" cy="441626"/>
          </a:xfrm>
          <a:custGeom>
            <a:avLst/>
            <a:gdLst>
              <a:gd name="T0" fmla="*/ 33 w 139"/>
              <a:gd name="T1" fmla="*/ 79 h 114"/>
              <a:gd name="T2" fmla="*/ 49 w 139"/>
              <a:gd name="T3" fmla="*/ 87 h 114"/>
              <a:gd name="T4" fmla="*/ 0 w 139"/>
              <a:gd name="T5" fmla="*/ 105 h 114"/>
              <a:gd name="T6" fmla="*/ 18 w 139"/>
              <a:gd name="T7" fmla="*/ 85 h 114"/>
              <a:gd name="T8" fmla="*/ 14 w 139"/>
              <a:gd name="T9" fmla="*/ 72 h 114"/>
              <a:gd name="T10" fmla="*/ 13 w 139"/>
              <a:gd name="T11" fmla="*/ 45 h 114"/>
              <a:gd name="T12" fmla="*/ 44 w 139"/>
              <a:gd name="T13" fmla="*/ 72 h 114"/>
              <a:gd name="T14" fmla="*/ 87 w 139"/>
              <a:gd name="T15" fmla="*/ 40 h 114"/>
              <a:gd name="T16" fmla="*/ 98 w 139"/>
              <a:gd name="T17" fmla="*/ 39 h 114"/>
              <a:gd name="T18" fmla="*/ 96 w 139"/>
              <a:gd name="T19" fmla="*/ 28 h 114"/>
              <a:gd name="T20" fmla="*/ 93 w 139"/>
              <a:gd name="T21" fmla="*/ 21 h 114"/>
              <a:gd name="T22" fmla="*/ 94 w 139"/>
              <a:gd name="T23" fmla="*/ 20 h 114"/>
              <a:gd name="T24" fmla="*/ 97 w 139"/>
              <a:gd name="T25" fmla="*/ 5 h 114"/>
              <a:gd name="T26" fmla="*/ 123 w 139"/>
              <a:gd name="T27" fmla="*/ 19 h 114"/>
              <a:gd name="T28" fmla="*/ 124 w 139"/>
              <a:gd name="T29" fmla="*/ 20 h 114"/>
              <a:gd name="T30" fmla="*/ 123 w 139"/>
              <a:gd name="T31" fmla="*/ 25 h 114"/>
              <a:gd name="T32" fmla="*/ 118 w 139"/>
              <a:gd name="T33" fmla="*/ 34 h 114"/>
              <a:gd name="T34" fmla="*/ 124 w 139"/>
              <a:gd name="T35" fmla="*/ 40 h 114"/>
              <a:gd name="T36" fmla="*/ 139 w 139"/>
              <a:gd name="T37" fmla="*/ 66 h 114"/>
              <a:gd name="T38" fmla="*/ 87 w 139"/>
              <a:gd name="T39" fmla="*/ 40 h 114"/>
              <a:gd name="T40" fmla="*/ 106 w 139"/>
              <a:gd name="T41" fmla="*/ 44 h 114"/>
              <a:gd name="T42" fmla="*/ 104 w 139"/>
              <a:gd name="T43" fmla="*/ 62 h 114"/>
              <a:gd name="T44" fmla="*/ 109 w 139"/>
              <a:gd name="T45" fmla="*/ 66 h 114"/>
              <a:gd name="T46" fmla="*/ 110 w 139"/>
              <a:gd name="T47" fmla="*/ 66 h 114"/>
              <a:gd name="T48" fmla="*/ 115 w 139"/>
              <a:gd name="T49" fmla="*/ 62 h 114"/>
              <a:gd name="T50" fmla="*/ 113 w 139"/>
              <a:gd name="T51" fmla="*/ 44 h 114"/>
              <a:gd name="T52" fmla="*/ 110 w 139"/>
              <a:gd name="T53" fmla="*/ 41 h 114"/>
              <a:gd name="T54" fmla="*/ 68 w 139"/>
              <a:gd name="T55" fmla="*/ 114 h 114"/>
              <a:gd name="T56" fmla="*/ 88 w 139"/>
              <a:gd name="T57" fmla="*/ 83 h 114"/>
              <a:gd name="T58" fmla="*/ 110 w 139"/>
              <a:gd name="T59" fmla="*/ 85 h 114"/>
              <a:gd name="T60" fmla="*/ 117 w 139"/>
              <a:gd name="T61" fmla="*/ 80 h 114"/>
              <a:gd name="T62" fmla="*/ 73 w 139"/>
              <a:gd name="T63" fmla="*/ 106 h 114"/>
              <a:gd name="T64" fmla="*/ 72 w 139"/>
              <a:gd name="T65" fmla="*/ 1 h 114"/>
              <a:gd name="T66" fmla="*/ 28 w 139"/>
              <a:gd name="T67" fmla="*/ 19 h 114"/>
              <a:gd name="T68" fmla="*/ 27 w 139"/>
              <a:gd name="T69" fmla="*/ 37 h 114"/>
              <a:gd name="T70" fmla="*/ 58 w 139"/>
              <a:gd name="T71" fmla="*/ 23 h 114"/>
              <a:gd name="T72" fmla="*/ 83 w 139"/>
              <a:gd name="T73" fmla="*/ 2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 h="114">
                <a:moveTo>
                  <a:pt x="39" y="72"/>
                </a:moveTo>
                <a:cubicBezTo>
                  <a:pt x="37" y="75"/>
                  <a:pt x="35" y="77"/>
                  <a:pt x="33" y="79"/>
                </a:cubicBezTo>
                <a:cubicBezTo>
                  <a:pt x="33" y="82"/>
                  <a:pt x="34" y="83"/>
                  <a:pt x="35" y="85"/>
                </a:cubicBezTo>
                <a:cubicBezTo>
                  <a:pt x="36" y="85"/>
                  <a:pt x="48" y="85"/>
                  <a:pt x="49" y="87"/>
                </a:cubicBezTo>
                <a:cubicBezTo>
                  <a:pt x="53" y="92"/>
                  <a:pt x="53" y="101"/>
                  <a:pt x="52" y="105"/>
                </a:cubicBezTo>
                <a:cubicBezTo>
                  <a:pt x="40" y="111"/>
                  <a:pt x="13" y="111"/>
                  <a:pt x="0" y="105"/>
                </a:cubicBezTo>
                <a:cubicBezTo>
                  <a:pt x="0" y="101"/>
                  <a:pt x="0" y="92"/>
                  <a:pt x="4" y="87"/>
                </a:cubicBezTo>
                <a:cubicBezTo>
                  <a:pt x="5" y="85"/>
                  <a:pt x="16" y="85"/>
                  <a:pt x="18" y="85"/>
                </a:cubicBezTo>
                <a:cubicBezTo>
                  <a:pt x="19" y="83"/>
                  <a:pt x="19" y="81"/>
                  <a:pt x="19" y="79"/>
                </a:cubicBezTo>
                <a:cubicBezTo>
                  <a:pt x="17" y="77"/>
                  <a:pt x="15" y="75"/>
                  <a:pt x="14" y="72"/>
                </a:cubicBezTo>
                <a:cubicBezTo>
                  <a:pt x="12" y="72"/>
                  <a:pt x="9" y="72"/>
                  <a:pt x="8" y="72"/>
                </a:cubicBezTo>
                <a:cubicBezTo>
                  <a:pt x="7" y="62"/>
                  <a:pt x="9" y="48"/>
                  <a:pt x="13" y="45"/>
                </a:cubicBezTo>
                <a:cubicBezTo>
                  <a:pt x="19" y="40"/>
                  <a:pt x="33" y="40"/>
                  <a:pt x="39" y="44"/>
                </a:cubicBezTo>
                <a:cubicBezTo>
                  <a:pt x="43" y="47"/>
                  <a:pt x="46" y="63"/>
                  <a:pt x="44" y="72"/>
                </a:cubicBezTo>
                <a:cubicBezTo>
                  <a:pt x="44" y="72"/>
                  <a:pt x="39" y="72"/>
                  <a:pt x="39" y="72"/>
                </a:cubicBezTo>
                <a:close/>
                <a:moveTo>
                  <a:pt x="87" y="40"/>
                </a:moveTo>
                <a:cubicBezTo>
                  <a:pt x="89" y="40"/>
                  <a:pt x="92" y="40"/>
                  <a:pt x="94" y="40"/>
                </a:cubicBezTo>
                <a:cubicBezTo>
                  <a:pt x="96" y="41"/>
                  <a:pt x="97" y="40"/>
                  <a:pt x="98" y="39"/>
                </a:cubicBezTo>
                <a:cubicBezTo>
                  <a:pt x="99" y="38"/>
                  <a:pt x="99" y="36"/>
                  <a:pt x="100" y="34"/>
                </a:cubicBezTo>
                <a:cubicBezTo>
                  <a:pt x="98" y="32"/>
                  <a:pt x="97" y="30"/>
                  <a:pt x="96" y="28"/>
                </a:cubicBezTo>
                <a:cubicBezTo>
                  <a:pt x="95" y="27"/>
                  <a:pt x="94" y="26"/>
                  <a:pt x="94" y="25"/>
                </a:cubicBezTo>
                <a:cubicBezTo>
                  <a:pt x="94" y="24"/>
                  <a:pt x="93" y="22"/>
                  <a:pt x="93" y="21"/>
                </a:cubicBezTo>
                <a:cubicBezTo>
                  <a:pt x="93" y="20"/>
                  <a:pt x="93" y="20"/>
                  <a:pt x="93" y="20"/>
                </a:cubicBezTo>
                <a:cubicBezTo>
                  <a:pt x="94" y="20"/>
                  <a:pt x="94" y="20"/>
                  <a:pt x="94" y="20"/>
                </a:cubicBezTo>
                <a:cubicBezTo>
                  <a:pt x="94" y="20"/>
                  <a:pt x="94" y="19"/>
                  <a:pt x="94" y="19"/>
                </a:cubicBezTo>
                <a:cubicBezTo>
                  <a:pt x="93" y="11"/>
                  <a:pt x="94" y="8"/>
                  <a:pt x="97" y="5"/>
                </a:cubicBezTo>
                <a:cubicBezTo>
                  <a:pt x="103" y="0"/>
                  <a:pt x="113" y="0"/>
                  <a:pt x="119" y="4"/>
                </a:cubicBezTo>
                <a:cubicBezTo>
                  <a:pt x="123" y="7"/>
                  <a:pt x="124" y="12"/>
                  <a:pt x="123" y="19"/>
                </a:cubicBezTo>
                <a:cubicBezTo>
                  <a:pt x="123" y="19"/>
                  <a:pt x="123" y="19"/>
                  <a:pt x="123" y="20"/>
                </a:cubicBezTo>
                <a:cubicBezTo>
                  <a:pt x="124" y="20"/>
                  <a:pt x="124" y="20"/>
                  <a:pt x="124" y="20"/>
                </a:cubicBezTo>
                <a:cubicBezTo>
                  <a:pt x="124" y="21"/>
                  <a:pt x="124" y="21"/>
                  <a:pt x="124" y="21"/>
                </a:cubicBezTo>
                <a:cubicBezTo>
                  <a:pt x="124" y="22"/>
                  <a:pt x="124" y="24"/>
                  <a:pt x="123" y="25"/>
                </a:cubicBezTo>
                <a:cubicBezTo>
                  <a:pt x="123" y="26"/>
                  <a:pt x="122" y="27"/>
                  <a:pt x="121" y="28"/>
                </a:cubicBezTo>
                <a:cubicBezTo>
                  <a:pt x="121" y="30"/>
                  <a:pt x="119" y="32"/>
                  <a:pt x="118" y="34"/>
                </a:cubicBezTo>
                <a:cubicBezTo>
                  <a:pt x="118" y="36"/>
                  <a:pt x="119" y="38"/>
                  <a:pt x="120" y="40"/>
                </a:cubicBezTo>
                <a:cubicBezTo>
                  <a:pt x="121" y="40"/>
                  <a:pt x="123" y="40"/>
                  <a:pt x="124" y="40"/>
                </a:cubicBezTo>
                <a:cubicBezTo>
                  <a:pt x="126" y="40"/>
                  <a:pt x="128" y="40"/>
                  <a:pt x="130" y="40"/>
                </a:cubicBezTo>
                <a:cubicBezTo>
                  <a:pt x="136" y="45"/>
                  <a:pt x="139" y="58"/>
                  <a:pt x="139" y="66"/>
                </a:cubicBezTo>
                <a:cubicBezTo>
                  <a:pt x="129" y="72"/>
                  <a:pt x="85" y="73"/>
                  <a:pt x="79" y="66"/>
                </a:cubicBezTo>
                <a:cubicBezTo>
                  <a:pt x="79" y="59"/>
                  <a:pt x="80" y="47"/>
                  <a:pt x="87" y="40"/>
                </a:cubicBezTo>
                <a:close/>
                <a:moveTo>
                  <a:pt x="108" y="41"/>
                </a:moveTo>
                <a:cubicBezTo>
                  <a:pt x="106" y="44"/>
                  <a:pt x="106" y="44"/>
                  <a:pt x="106" y="44"/>
                </a:cubicBezTo>
                <a:cubicBezTo>
                  <a:pt x="108" y="45"/>
                  <a:pt x="108" y="45"/>
                  <a:pt x="108" y="45"/>
                </a:cubicBezTo>
                <a:cubicBezTo>
                  <a:pt x="104" y="62"/>
                  <a:pt x="104" y="62"/>
                  <a:pt x="104" y="62"/>
                </a:cubicBezTo>
                <a:cubicBezTo>
                  <a:pt x="109" y="66"/>
                  <a:pt x="109" y="66"/>
                  <a:pt x="109" y="66"/>
                </a:cubicBezTo>
                <a:cubicBezTo>
                  <a:pt x="109" y="66"/>
                  <a:pt x="109" y="66"/>
                  <a:pt x="109" y="66"/>
                </a:cubicBezTo>
                <a:cubicBezTo>
                  <a:pt x="110" y="66"/>
                  <a:pt x="110" y="66"/>
                  <a:pt x="110" y="66"/>
                </a:cubicBezTo>
                <a:cubicBezTo>
                  <a:pt x="110" y="66"/>
                  <a:pt x="110" y="66"/>
                  <a:pt x="110" y="66"/>
                </a:cubicBezTo>
                <a:cubicBezTo>
                  <a:pt x="110" y="66"/>
                  <a:pt x="110" y="66"/>
                  <a:pt x="110" y="66"/>
                </a:cubicBezTo>
                <a:cubicBezTo>
                  <a:pt x="115" y="62"/>
                  <a:pt x="115" y="62"/>
                  <a:pt x="115" y="62"/>
                </a:cubicBezTo>
                <a:cubicBezTo>
                  <a:pt x="111" y="45"/>
                  <a:pt x="111" y="45"/>
                  <a:pt x="111" y="45"/>
                </a:cubicBezTo>
                <a:cubicBezTo>
                  <a:pt x="113" y="44"/>
                  <a:pt x="113" y="44"/>
                  <a:pt x="113" y="44"/>
                </a:cubicBezTo>
                <a:cubicBezTo>
                  <a:pt x="111" y="41"/>
                  <a:pt x="111" y="41"/>
                  <a:pt x="111" y="41"/>
                </a:cubicBezTo>
                <a:cubicBezTo>
                  <a:pt x="110" y="41"/>
                  <a:pt x="110" y="41"/>
                  <a:pt x="110" y="41"/>
                </a:cubicBezTo>
                <a:cubicBezTo>
                  <a:pt x="108" y="41"/>
                  <a:pt x="108" y="41"/>
                  <a:pt x="108" y="41"/>
                </a:cubicBezTo>
                <a:close/>
                <a:moveTo>
                  <a:pt x="68" y="114"/>
                </a:moveTo>
                <a:cubicBezTo>
                  <a:pt x="57" y="86"/>
                  <a:pt x="57" y="86"/>
                  <a:pt x="57" y="86"/>
                </a:cubicBezTo>
                <a:cubicBezTo>
                  <a:pt x="88" y="83"/>
                  <a:pt x="88" y="83"/>
                  <a:pt x="88" y="83"/>
                </a:cubicBezTo>
                <a:cubicBezTo>
                  <a:pt x="82" y="92"/>
                  <a:pt x="82" y="92"/>
                  <a:pt x="82" y="92"/>
                </a:cubicBezTo>
                <a:cubicBezTo>
                  <a:pt x="92" y="97"/>
                  <a:pt x="103" y="94"/>
                  <a:pt x="110" y="85"/>
                </a:cubicBezTo>
                <a:cubicBezTo>
                  <a:pt x="111" y="83"/>
                  <a:pt x="112" y="81"/>
                  <a:pt x="112" y="78"/>
                </a:cubicBezTo>
                <a:cubicBezTo>
                  <a:pt x="117" y="80"/>
                  <a:pt x="117" y="80"/>
                  <a:pt x="117" y="80"/>
                </a:cubicBezTo>
                <a:cubicBezTo>
                  <a:pt x="117" y="85"/>
                  <a:pt x="115" y="91"/>
                  <a:pt x="112" y="96"/>
                </a:cubicBezTo>
                <a:cubicBezTo>
                  <a:pt x="103" y="109"/>
                  <a:pt x="86" y="113"/>
                  <a:pt x="73" y="106"/>
                </a:cubicBezTo>
                <a:cubicBezTo>
                  <a:pt x="68" y="114"/>
                  <a:pt x="68" y="114"/>
                  <a:pt x="68" y="114"/>
                </a:cubicBezTo>
                <a:close/>
                <a:moveTo>
                  <a:pt x="72" y="1"/>
                </a:moveTo>
                <a:cubicBezTo>
                  <a:pt x="67" y="9"/>
                  <a:pt x="67" y="9"/>
                  <a:pt x="67" y="9"/>
                </a:cubicBezTo>
                <a:cubicBezTo>
                  <a:pt x="53" y="2"/>
                  <a:pt x="36" y="6"/>
                  <a:pt x="28" y="19"/>
                </a:cubicBezTo>
                <a:cubicBezTo>
                  <a:pt x="24" y="24"/>
                  <a:pt x="23" y="30"/>
                  <a:pt x="23" y="35"/>
                </a:cubicBezTo>
                <a:cubicBezTo>
                  <a:pt x="27" y="37"/>
                  <a:pt x="27" y="37"/>
                  <a:pt x="27" y="37"/>
                </a:cubicBezTo>
                <a:cubicBezTo>
                  <a:pt x="28" y="34"/>
                  <a:pt x="29" y="32"/>
                  <a:pt x="30" y="30"/>
                </a:cubicBezTo>
                <a:cubicBezTo>
                  <a:pt x="36" y="21"/>
                  <a:pt x="48" y="18"/>
                  <a:pt x="58" y="23"/>
                </a:cubicBezTo>
                <a:cubicBezTo>
                  <a:pt x="51" y="32"/>
                  <a:pt x="51" y="32"/>
                  <a:pt x="51" y="32"/>
                </a:cubicBezTo>
                <a:cubicBezTo>
                  <a:pt x="83" y="29"/>
                  <a:pt x="83" y="29"/>
                  <a:pt x="83" y="29"/>
                </a:cubicBezTo>
                <a:lnTo>
                  <a:pt x="72" y="1"/>
                </a:lnTo>
                <a:close/>
              </a:path>
            </a:pathLst>
          </a:custGeom>
          <a:solidFill>
            <a:srgbClr val="10253F"/>
          </a:solidFill>
          <a:ln>
            <a:noFill/>
          </a:ln>
          <a:effectLst>
            <a:reflection blurRad="6350" stA="52000" endA="300" endPos="35000" dir="5400000" sy="-100000" algn="bl" rotWithShape="0"/>
          </a:effectLst>
        </p:spPr>
        <p:txBody>
          <a:bodyPr vert="horz" wrap="square" lIns="68580" tIns="34290" rIns="68580" bIns="3429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6" name="文本框 1167"/>
          <p:cNvSpPr txBox="1"/>
          <p:nvPr/>
        </p:nvSpPr>
        <p:spPr>
          <a:xfrm>
            <a:off x="1691680" y="1802534"/>
            <a:ext cx="1187285" cy="284693"/>
          </a:xfrm>
          <a:prstGeom prst="rect">
            <a:avLst/>
          </a:prstGeom>
          <a:noFill/>
        </p:spPr>
        <p:txBody>
          <a:bodyPr wrap="square" lIns="68580" tIns="34290" rIns="68580" bIns="34290"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应用前景二</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7" name="文本框 60"/>
          <p:cNvSpPr txBox="1"/>
          <p:nvPr/>
        </p:nvSpPr>
        <p:spPr>
          <a:xfrm>
            <a:off x="323528" y="2069978"/>
            <a:ext cx="2598846" cy="530915"/>
          </a:xfrm>
          <a:prstGeom prst="rect">
            <a:avLst/>
          </a:prstGeom>
          <a:noFill/>
        </p:spPr>
        <p:txBody>
          <a:bodyPr wrap="square" lIns="68580" tIns="34290" rIns="68580" bIns="34290" rtlCol="0">
            <a:spAutoFit/>
          </a:bodyPr>
          <a:lstStyle/>
          <a:p>
            <a:pPr>
              <a:lnSpc>
                <a:spcPct val="150000"/>
              </a:lnSpc>
            </a:pPr>
            <a:r>
              <a:rPr lang="zh-CN" altLang="en-US" sz="10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0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28" name="文本框 61"/>
          <p:cNvSpPr txBox="1"/>
          <p:nvPr/>
        </p:nvSpPr>
        <p:spPr>
          <a:xfrm>
            <a:off x="1763688" y="3368805"/>
            <a:ext cx="1411236" cy="284693"/>
          </a:xfrm>
          <a:prstGeom prst="rect">
            <a:avLst/>
          </a:prstGeom>
          <a:noFill/>
        </p:spPr>
        <p:txBody>
          <a:bodyPr wrap="square" lIns="68580" tIns="34290" rIns="68580" bIns="34290"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应用前景</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四</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9" name="文本框 62"/>
          <p:cNvSpPr txBox="1"/>
          <p:nvPr/>
        </p:nvSpPr>
        <p:spPr>
          <a:xfrm>
            <a:off x="323528" y="3636250"/>
            <a:ext cx="2598846" cy="761747"/>
          </a:xfrm>
          <a:prstGeom prst="rect">
            <a:avLst/>
          </a:prstGeom>
          <a:noFill/>
        </p:spPr>
        <p:txBody>
          <a:bodyPr wrap="square" lIns="68580" tIns="34290" rIns="68580" bIns="34290" rtlCol="0">
            <a:spAutoFit/>
          </a:bodyPr>
          <a:lstStyle/>
          <a:p>
            <a:pPr>
              <a:lnSpc>
                <a:spcPct val="150000"/>
              </a:lnSpc>
            </a:pPr>
            <a:r>
              <a:rPr lang="zh-CN" altLang="en-US" sz="1000" dirty="0">
                <a:solidFill>
                  <a:schemeClr val="tx1">
                    <a:lumMod val="95000"/>
                    <a:lumOff val="5000"/>
                  </a:schemeClr>
                </a:solidFill>
                <a:latin typeface="微软雅黑" panose="020B0503020204020204" pitchFamily="34" charset="-122"/>
                <a:ea typeface="微软雅黑" panose="020B0503020204020204" pitchFamily="34" charset="-122"/>
              </a:rPr>
              <a:t>您的内</a:t>
            </a:r>
            <a:r>
              <a:rPr lang="zh-CN" altLang="en-US" sz="1000" dirty="0" smtClean="0">
                <a:solidFill>
                  <a:schemeClr val="tx1">
                    <a:lumMod val="95000"/>
                    <a:lumOff val="5000"/>
                  </a:schemeClr>
                </a:solidFill>
                <a:latin typeface="微软雅黑" panose="020B0503020204020204" pitchFamily="34" charset="-122"/>
                <a:ea typeface="微软雅黑" panose="020B0503020204020204" pitchFamily="34" charset="-122"/>
              </a:rPr>
              <a:t>容亮亮图文旗舰店</a:t>
            </a:r>
            <a:endParaRPr lang="zh-CN" altLang="en-US" sz="1000" dirty="0" smtClean="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50000"/>
              </a:lnSpc>
            </a:pPr>
            <a:r>
              <a:rPr lang="en-US" altLang="zh-CN" sz="1000" dirty="0" smtClean="0">
                <a:solidFill>
                  <a:schemeClr val="tx1">
                    <a:lumMod val="95000"/>
                    <a:lumOff val="5000"/>
                  </a:schemeClr>
                </a:solidFill>
                <a:latin typeface="微软雅黑" panose="020B0503020204020204" pitchFamily="34" charset="-122"/>
                <a:ea typeface="微软雅黑" panose="020B0503020204020204" pitchFamily="34" charset="-122"/>
              </a:rPr>
              <a:t>https://liangliangtuwen.tmall.com</a:t>
            </a:r>
            <a:endParaRPr lang="en-US" altLang="zh-CN" sz="1000" dirty="0" smtClean="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50000"/>
              </a:lnSpc>
            </a:pPr>
            <a:r>
              <a:rPr lang="zh-CN" altLang="en-US" sz="1000" dirty="0" smtClean="0">
                <a:solidFill>
                  <a:schemeClr val="tx1">
                    <a:lumMod val="95000"/>
                    <a:lumOff val="5000"/>
                  </a:schemeClr>
                </a:solidFill>
                <a:latin typeface="微软雅黑" panose="020B0503020204020204" pitchFamily="34" charset="-122"/>
                <a:ea typeface="微软雅黑" panose="020B0503020204020204" pitchFamily="34" charset="-122"/>
              </a:rPr>
              <a:t>留</a:t>
            </a:r>
            <a:r>
              <a:rPr lang="zh-CN" altLang="en-US" sz="1000" dirty="0">
                <a:solidFill>
                  <a:schemeClr val="tx1">
                    <a:lumMod val="95000"/>
                    <a:lumOff val="5000"/>
                  </a:schemeClr>
                </a:solidFill>
                <a:latin typeface="微软雅黑" panose="020B0503020204020204" pitchFamily="34" charset="-122"/>
                <a:ea typeface="微软雅黑" panose="020B0503020204020204" pitchFamily="34" charset="-122"/>
              </a:rPr>
              <a:t>文字。</a:t>
            </a:r>
            <a:endParaRPr lang="en-US" altLang="zh-CN" sz="10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30" name="文本框 63"/>
          <p:cNvSpPr txBox="1"/>
          <p:nvPr/>
        </p:nvSpPr>
        <p:spPr>
          <a:xfrm>
            <a:off x="6168082" y="3368805"/>
            <a:ext cx="1356246" cy="284693"/>
          </a:xfrm>
          <a:prstGeom prst="rect">
            <a:avLst/>
          </a:prstGeom>
          <a:noFill/>
        </p:spPr>
        <p:txBody>
          <a:bodyPr wrap="square" lIns="68580" tIns="34290" rIns="68580" bIns="34290"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应用前景三</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1" name="文本框 64"/>
          <p:cNvSpPr txBox="1"/>
          <p:nvPr/>
        </p:nvSpPr>
        <p:spPr>
          <a:xfrm>
            <a:off x="5980656" y="3660982"/>
            <a:ext cx="2551784" cy="530915"/>
          </a:xfrm>
          <a:prstGeom prst="rect">
            <a:avLst/>
          </a:prstGeom>
          <a:noFill/>
        </p:spPr>
        <p:txBody>
          <a:bodyPr wrap="square" lIns="68580" tIns="34290" rIns="68580" bIns="34290" rtlCol="0">
            <a:spAutoFit/>
          </a:bodyPr>
          <a:lstStyle/>
          <a:p>
            <a:pPr>
              <a:lnSpc>
                <a:spcPct val="150000"/>
              </a:lnSpc>
            </a:pPr>
            <a:r>
              <a:rPr lang="zh-CN" altLang="en-US" sz="10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0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32" name="文本框 65"/>
          <p:cNvSpPr txBox="1"/>
          <p:nvPr/>
        </p:nvSpPr>
        <p:spPr>
          <a:xfrm>
            <a:off x="6166301" y="1802534"/>
            <a:ext cx="1358027" cy="284693"/>
          </a:xfrm>
          <a:prstGeom prst="rect">
            <a:avLst/>
          </a:prstGeom>
          <a:noFill/>
        </p:spPr>
        <p:txBody>
          <a:bodyPr wrap="square" lIns="68580" tIns="34290" rIns="68580" bIns="34290"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应用前景一</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3" name="文本框 66"/>
          <p:cNvSpPr txBox="1"/>
          <p:nvPr/>
        </p:nvSpPr>
        <p:spPr>
          <a:xfrm>
            <a:off x="5978874" y="2069978"/>
            <a:ext cx="2697582" cy="530915"/>
          </a:xfrm>
          <a:prstGeom prst="rect">
            <a:avLst/>
          </a:prstGeom>
          <a:noFill/>
        </p:spPr>
        <p:txBody>
          <a:bodyPr wrap="square" lIns="68580" tIns="34290" rIns="68580" bIns="34290" rtlCol="0">
            <a:spAutoFit/>
          </a:bodyPr>
          <a:lstStyle/>
          <a:p>
            <a:pPr>
              <a:lnSpc>
                <a:spcPct val="150000"/>
              </a:lnSpc>
            </a:pPr>
            <a:r>
              <a:rPr lang="zh-CN" altLang="en-US" sz="10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0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heel(1)">
                                      <p:cBhvr>
                                        <p:cTn id="14" dur="10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wipe(left)">
                                      <p:cBhvr>
                                        <p:cTn id="19" dur="500"/>
                                        <p:tgtEl>
                                          <p:spTgt spid="18"/>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grpId="0" nodeType="click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randombar(horizontal)">
                                      <p:cBhvr>
                                        <p:cTn id="24" dur="500"/>
                                        <p:tgtEl>
                                          <p:spTgt spid="25"/>
                                        </p:tgtEl>
                                      </p:cBhvr>
                                    </p:animEffect>
                                  </p:childTnLst>
                                </p:cTn>
                              </p:par>
                            </p:childTnLst>
                          </p:cTn>
                        </p:par>
                        <p:par>
                          <p:cTn id="25" fill="hold">
                            <p:stCondLst>
                              <p:cond delay="500"/>
                            </p:stCondLst>
                            <p:childTnLst>
                              <p:par>
                                <p:cTn id="26" presetID="17" presetClass="entr" presetSubtype="1" fill="hold" grpId="0" nodeType="afterEffect">
                                  <p:stCondLst>
                                    <p:cond delay="0"/>
                                  </p:stCondLst>
                                  <p:iterate type="lt">
                                    <p:tmPct val="40000"/>
                                  </p:iterate>
                                  <p:childTnLst>
                                    <p:set>
                                      <p:cBhvr>
                                        <p:cTn id="27" dur="1" fill="hold">
                                          <p:stCondLst>
                                            <p:cond delay="0"/>
                                          </p:stCondLst>
                                        </p:cTn>
                                        <p:tgtEl>
                                          <p:spTgt spid="32"/>
                                        </p:tgtEl>
                                        <p:attrNameLst>
                                          <p:attrName>style.visibility</p:attrName>
                                        </p:attrNameLst>
                                      </p:cBhvr>
                                      <p:to>
                                        <p:strVal val="visible"/>
                                      </p:to>
                                    </p:set>
                                    <p:anim calcmode="lin" valueType="num">
                                      <p:cBhvr>
                                        <p:cTn id="28" dur="250" fill="hold"/>
                                        <p:tgtEl>
                                          <p:spTgt spid="32"/>
                                        </p:tgtEl>
                                        <p:attrNameLst>
                                          <p:attrName>ppt_x</p:attrName>
                                        </p:attrNameLst>
                                      </p:cBhvr>
                                      <p:tavLst>
                                        <p:tav tm="0">
                                          <p:val>
                                            <p:strVal val="#ppt_x"/>
                                          </p:val>
                                        </p:tav>
                                        <p:tav tm="100000">
                                          <p:val>
                                            <p:strVal val="#ppt_x"/>
                                          </p:val>
                                        </p:tav>
                                      </p:tavLst>
                                    </p:anim>
                                    <p:anim calcmode="lin" valueType="num">
                                      <p:cBhvr>
                                        <p:cTn id="29" dur="250" fill="hold"/>
                                        <p:tgtEl>
                                          <p:spTgt spid="32"/>
                                        </p:tgtEl>
                                        <p:attrNameLst>
                                          <p:attrName>ppt_y</p:attrName>
                                        </p:attrNameLst>
                                      </p:cBhvr>
                                      <p:tavLst>
                                        <p:tav tm="0">
                                          <p:val>
                                            <p:strVal val="#ppt_y-#ppt_h/2"/>
                                          </p:val>
                                        </p:tav>
                                        <p:tav tm="100000">
                                          <p:val>
                                            <p:strVal val="#ppt_y"/>
                                          </p:val>
                                        </p:tav>
                                      </p:tavLst>
                                    </p:anim>
                                    <p:anim calcmode="lin" valueType="num">
                                      <p:cBhvr>
                                        <p:cTn id="30" dur="250" fill="hold"/>
                                        <p:tgtEl>
                                          <p:spTgt spid="32"/>
                                        </p:tgtEl>
                                        <p:attrNameLst>
                                          <p:attrName>ppt_w</p:attrName>
                                        </p:attrNameLst>
                                      </p:cBhvr>
                                      <p:tavLst>
                                        <p:tav tm="0">
                                          <p:val>
                                            <p:strVal val="#ppt_w"/>
                                          </p:val>
                                        </p:tav>
                                        <p:tav tm="100000">
                                          <p:val>
                                            <p:strVal val="#ppt_w"/>
                                          </p:val>
                                        </p:tav>
                                      </p:tavLst>
                                    </p:anim>
                                    <p:anim calcmode="lin" valueType="num">
                                      <p:cBhvr>
                                        <p:cTn id="31" dur="250" fill="hold"/>
                                        <p:tgtEl>
                                          <p:spTgt spid="32"/>
                                        </p:tgtEl>
                                        <p:attrNameLst>
                                          <p:attrName>ppt_h</p:attrName>
                                        </p:attrNameLst>
                                      </p:cBhvr>
                                      <p:tavLst>
                                        <p:tav tm="0">
                                          <p:val>
                                            <p:fltVal val="0"/>
                                          </p:val>
                                        </p:tav>
                                        <p:tav tm="100000">
                                          <p:val>
                                            <p:strVal val="#ppt_h"/>
                                          </p:val>
                                        </p:tav>
                                      </p:tavLst>
                                    </p:anim>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wipe(left)">
                                      <p:cBhvr>
                                        <p:cTn id="36" dur="500"/>
                                        <p:tgtEl>
                                          <p:spTgt spid="33"/>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2" fill="hold" grpId="0" nodeType="click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wipe(right)">
                                      <p:cBhvr>
                                        <p:cTn id="41" dur="500"/>
                                        <p:tgtEl>
                                          <p:spTgt spid="21"/>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ntr" presetSubtype="10" fill="hold" grpId="0" nodeType="click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randombar(horizontal)">
                                      <p:cBhvr>
                                        <p:cTn id="46" dur="500"/>
                                        <p:tgtEl>
                                          <p:spTgt spid="23"/>
                                        </p:tgtEl>
                                      </p:cBhvr>
                                    </p:animEffect>
                                  </p:childTnLst>
                                </p:cTn>
                              </p:par>
                            </p:childTnLst>
                          </p:cTn>
                        </p:par>
                        <p:par>
                          <p:cTn id="47" fill="hold">
                            <p:stCondLst>
                              <p:cond delay="500"/>
                            </p:stCondLst>
                            <p:childTnLst>
                              <p:par>
                                <p:cTn id="48" presetID="17" presetClass="entr" presetSubtype="1" fill="hold" grpId="0" nodeType="afterEffect">
                                  <p:stCondLst>
                                    <p:cond delay="0"/>
                                  </p:stCondLst>
                                  <p:iterate type="lt">
                                    <p:tmPct val="40000"/>
                                  </p:iterate>
                                  <p:childTnLst>
                                    <p:set>
                                      <p:cBhvr>
                                        <p:cTn id="49" dur="1" fill="hold">
                                          <p:stCondLst>
                                            <p:cond delay="0"/>
                                          </p:stCondLst>
                                        </p:cTn>
                                        <p:tgtEl>
                                          <p:spTgt spid="26"/>
                                        </p:tgtEl>
                                        <p:attrNameLst>
                                          <p:attrName>style.visibility</p:attrName>
                                        </p:attrNameLst>
                                      </p:cBhvr>
                                      <p:to>
                                        <p:strVal val="visible"/>
                                      </p:to>
                                    </p:set>
                                    <p:anim calcmode="lin" valueType="num">
                                      <p:cBhvr>
                                        <p:cTn id="50" dur="250" fill="hold"/>
                                        <p:tgtEl>
                                          <p:spTgt spid="26"/>
                                        </p:tgtEl>
                                        <p:attrNameLst>
                                          <p:attrName>ppt_x</p:attrName>
                                        </p:attrNameLst>
                                      </p:cBhvr>
                                      <p:tavLst>
                                        <p:tav tm="0">
                                          <p:val>
                                            <p:strVal val="#ppt_x"/>
                                          </p:val>
                                        </p:tav>
                                        <p:tav tm="100000">
                                          <p:val>
                                            <p:strVal val="#ppt_x"/>
                                          </p:val>
                                        </p:tav>
                                      </p:tavLst>
                                    </p:anim>
                                    <p:anim calcmode="lin" valueType="num">
                                      <p:cBhvr>
                                        <p:cTn id="51" dur="250" fill="hold"/>
                                        <p:tgtEl>
                                          <p:spTgt spid="26"/>
                                        </p:tgtEl>
                                        <p:attrNameLst>
                                          <p:attrName>ppt_y</p:attrName>
                                        </p:attrNameLst>
                                      </p:cBhvr>
                                      <p:tavLst>
                                        <p:tav tm="0">
                                          <p:val>
                                            <p:strVal val="#ppt_y-#ppt_h/2"/>
                                          </p:val>
                                        </p:tav>
                                        <p:tav tm="100000">
                                          <p:val>
                                            <p:strVal val="#ppt_y"/>
                                          </p:val>
                                        </p:tav>
                                      </p:tavLst>
                                    </p:anim>
                                    <p:anim calcmode="lin" valueType="num">
                                      <p:cBhvr>
                                        <p:cTn id="52" dur="250" fill="hold"/>
                                        <p:tgtEl>
                                          <p:spTgt spid="26"/>
                                        </p:tgtEl>
                                        <p:attrNameLst>
                                          <p:attrName>ppt_w</p:attrName>
                                        </p:attrNameLst>
                                      </p:cBhvr>
                                      <p:tavLst>
                                        <p:tav tm="0">
                                          <p:val>
                                            <p:strVal val="#ppt_w"/>
                                          </p:val>
                                        </p:tav>
                                        <p:tav tm="100000">
                                          <p:val>
                                            <p:strVal val="#ppt_w"/>
                                          </p:val>
                                        </p:tav>
                                      </p:tavLst>
                                    </p:anim>
                                    <p:anim calcmode="lin" valueType="num">
                                      <p:cBhvr>
                                        <p:cTn id="53" dur="250" fill="hold"/>
                                        <p:tgtEl>
                                          <p:spTgt spid="26"/>
                                        </p:tgtEl>
                                        <p:attrNameLst>
                                          <p:attrName>ppt_h</p:attrName>
                                        </p:attrNameLst>
                                      </p:cBhvr>
                                      <p:tavLst>
                                        <p:tav tm="0">
                                          <p:val>
                                            <p:fltVal val="0"/>
                                          </p:val>
                                        </p:tav>
                                        <p:tav tm="100000">
                                          <p:val>
                                            <p:strVal val="#ppt_h"/>
                                          </p:val>
                                        </p:tav>
                                      </p:tavLst>
                                    </p:anim>
                                  </p:childTnLst>
                                </p:cTn>
                              </p:par>
                            </p:childTnLst>
                          </p:cTn>
                        </p:par>
                      </p:childTnLst>
                    </p:cTn>
                  </p:par>
                  <p:par>
                    <p:cTn id="54" fill="hold">
                      <p:stCondLst>
                        <p:cond delay="indefinite"/>
                      </p:stCondLst>
                      <p:childTnLst>
                        <p:par>
                          <p:cTn id="55" fill="hold">
                            <p:stCondLst>
                              <p:cond delay="0"/>
                            </p:stCondLst>
                            <p:childTnLst>
                              <p:par>
                                <p:cTn id="56" presetID="22" presetClass="entr" presetSubtype="2" fill="hold" grpId="0" nodeType="clickEffect">
                                  <p:stCondLst>
                                    <p:cond delay="0"/>
                                  </p:stCondLst>
                                  <p:childTnLst>
                                    <p:set>
                                      <p:cBhvr>
                                        <p:cTn id="57" dur="1" fill="hold">
                                          <p:stCondLst>
                                            <p:cond delay="0"/>
                                          </p:stCondLst>
                                        </p:cTn>
                                        <p:tgtEl>
                                          <p:spTgt spid="27"/>
                                        </p:tgtEl>
                                        <p:attrNameLst>
                                          <p:attrName>style.visibility</p:attrName>
                                        </p:attrNameLst>
                                      </p:cBhvr>
                                      <p:to>
                                        <p:strVal val="visible"/>
                                      </p:to>
                                    </p:set>
                                    <p:animEffect transition="in" filter="wipe(right)">
                                      <p:cBhvr>
                                        <p:cTn id="58" dur="500"/>
                                        <p:tgtEl>
                                          <p:spTgt spid="27"/>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grpId="0" nodeType="click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wipe(left)">
                                      <p:cBhvr>
                                        <p:cTn id="63" dur="500"/>
                                        <p:tgtEl>
                                          <p:spTgt spid="19"/>
                                        </p:tgtEl>
                                      </p:cBhvr>
                                    </p:animEffect>
                                  </p:childTnLst>
                                </p:cTn>
                              </p:par>
                            </p:childTnLst>
                          </p:cTn>
                        </p:par>
                      </p:childTnLst>
                    </p:cTn>
                  </p:par>
                  <p:par>
                    <p:cTn id="64" fill="hold">
                      <p:stCondLst>
                        <p:cond delay="indefinite"/>
                      </p:stCondLst>
                      <p:childTnLst>
                        <p:par>
                          <p:cTn id="65" fill="hold">
                            <p:stCondLst>
                              <p:cond delay="0"/>
                            </p:stCondLst>
                            <p:childTnLst>
                              <p:par>
                                <p:cTn id="66" presetID="14" presetClass="entr" presetSubtype="10" fill="hold" grpId="0" nodeType="click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randombar(horizontal)">
                                      <p:cBhvr>
                                        <p:cTn id="68" dur="500"/>
                                        <p:tgtEl>
                                          <p:spTgt spid="24"/>
                                        </p:tgtEl>
                                      </p:cBhvr>
                                    </p:animEffect>
                                  </p:childTnLst>
                                </p:cTn>
                              </p:par>
                            </p:childTnLst>
                          </p:cTn>
                        </p:par>
                        <p:par>
                          <p:cTn id="69" fill="hold">
                            <p:stCondLst>
                              <p:cond delay="500"/>
                            </p:stCondLst>
                            <p:childTnLst>
                              <p:par>
                                <p:cTn id="70" presetID="17" presetClass="entr" presetSubtype="1" fill="hold" grpId="0" nodeType="afterEffect">
                                  <p:stCondLst>
                                    <p:cond delay="0"/>
                                  </p:stCondLst>
                                  <p:iterate type="lt">
                                    <p:tmPct val="40000"/>
                                  </p:iterate>
                                  <p:childTnLst>
                                    <p:set>
                                      <p:cBhvr>
                                        <p:cTn id="71" dur="1" fill="hold">
                                          <p:stCondLst>
                                            <p:cond delay="0"/>
                                          </p:stCondLst>
                                        </p:cTn>
                                        <p:tgtEl>
                                          <p:spTgt spid="30"/>
                                        </p:tgtEl>
                                        <p:attrNameLst>
                                          <p:attrName>style.visibility</p:attrName>
                                        </p:attrNameLst>
                                      </p:cBhvr>
                                      <p:to>
                                        <p:strVal val="visible"/>
                                      </p:to>
                                    </p:set>
                                    <p:anim calcmode="lin" valueType="num">
                                      <p:cBhvr>
                                        <p:cTn id="72" dur="250" fill="hold"/>
                                        <p:tgtEl>
                                          <p:spTgt spid="30"/>
                                        </p:tgtEl>
                                        <p:attrNameLst>
                                          <p:attrName>ppt_x</p:attrName>
                                        </p:attrNameLst>
                                      </p:cBhvr>
                                      <p:tavLst>
                                        <p:tav tm="0">
                                          <p:val>
                                            <p:strVal val="#ppt_x"/>
                                          </p:val>
                                        </p:tav>
                                        <p:tav tm="100000">
                                          <p:val>
                                            <p:strVal val="#ppt_x"/>
                                          </p:val>
                                        </p:tav>
                                      </p:tavLst>
                                    </p:anim>
                                    <p:anim calcmode="lin" valueType="num">
                                      <p:cBhvr>
                                        <p:cTn id="73" dur="250" fill="hold"/>
                                        <p:tgtEl>
                                          <p:spTgt spid="30"/>
                                        </p:tgtEl>
                                        <p:attrNameLst>
                                          <p:attrName>ppt_y</p:attrName>
                                        </p:attrNameLst>
                                      </p:cBhvr>
                                      <p:tavLst>
                                        <p:tav tm="0">
                                          <p:val>
                                            <p:strVal val="#ppt_y-#ppt_h/2"/>
                                          </p:val>
                                        </p:tav>
                                        <p:tav tm="100000">
                                          <p:val>
                                            <p:strVal val="#ppt_y"/>
                                          </p:val>
                                        </p:tav>
                                      </p:tavLst>
                                    </p:anim>
                                    <p:anim calcmode="lin" valueType="num">
                                      <p:cBhvr>
                                        <p:cTn id="74" dur="250" fill="hold"/>
                                        <p:tgtEl>
                                          <p:spTgt spid="30"/>
                                        </p:tgtEl>
                                        <p:attrNameLst>
                                          <p:attrName>ppt_w</p:attrName>
                                        </p:attrNameLst>
                                      </p:cBhvr>
                                      <p:tavLst>
                                        <p:tav tm="0">
                                          <p:val>
                                            <p:strVal val="#ppt_w"/>
                                          </p:val>
                                        </p:tav>
                                        <p:tav tm="100000">
                                          <p:val>
                                            <p:strVal val="#ppt_w"/>
                                          </p:val>
                                        </p:tav>
                                      </p:tavLst>
                                    </p:anim>
                                    <p:anim calcmode="lin" valueType="num">
                                      <p:cBhvr>
                                        <p:cTn id="75" dur="250" fill="hold"/>
                                        <p:tgtEl>
                                          <p:spTgt spid="30"/>
                                        </p:tgtEl>
                                        <p:attrNameLst>
                                          <p:attrName>ppt_h</p:attrName>
                                        </p:attrNameLst>
                                      </p:cBhvr>
                                      <p:tavLst>
                                        <p:tav tm="0">
                                          <p:val>
                                            <p:fltVal val="0"/>
                                          </p:val>
                                        </p:tav>
                                        <p:tav tm="100000">
                                          <p:val>
                                            <p:strVal val="#ppt_h"/>
                                          </p:val>
                                        </p:tav>
                                      </p:tavLst>
                                    </p:anim>
                                  </p:childTnLst>
                                </p:cTn>
                              </p:par>
                            </p:childTnLst>
                          </p:cTn>
                        </p:par>
                      </p:childTnLst>
                    </p:cTn>
                  </p:par>
                  <p:par>
                    <p:cTn id="76" fill="hold">
                      <p:stCondLst>
                        <p:cond delay="indefinite"/>
                      </p:stCondLst>
                      <p:childTnLst>
                        <p:par>
                          <p:cTn id="77" fill="hold">
                            <p:stCondLst>
                              <p:cond delay="0"/>
                            </p:stCondLst>
                            <p:childTnLst>
                              <p:par>
                                <p:cTn id="78" presetID="22" presetClass="entr" presetSubtype="8" fill="hold" grpId="0" nodeType="clickEffect">
                                  <p:stCondLst>
                                    <p:cond delay="0"/>
                                  </p:stCondLst>
                                  <p:childTnLst>
                                    <p:set>
                                      <p:cBhvr>
                                        <p:cTn id="79" dur="1" fill="hold">
                                          <p:stCondLst>
                                            <p:cond delay="0"/>
                                          </p:stCondLst>
                                        </p:cTn>
                                        <p:tgtEl>
                                          <p:spTgt spid="31"/>
                                        </p:tgtEl>
                                        <p:attrNameLst>
                                          <p:attrName>style.visibility</p:attrName>
                                        </p:attrNameLst>
                                      </p:cBhvr>
                                      <p:to>
                                        <p:strVal val="visible"/>
                                      </p:to>
                                    </p:set>
                                    <p:animEffect transition="in" filter="wipe(left)">
                                      <p:cBhvr>
                                        <p:cTn id="80" dur="500"/>
                                        <p:tgtEl>
                                          <p:spTgt spid="31"/>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2" fill="hold" grpId="0" nodeType="clickEffect">
                                  <p:stCondLst>
                                    <p:cond delay="0"/>
                                  </p:stCondLst>
                                  <p:childTnLst>
                                    <p:set>
                                      <p:cBhvr>
                                        <p:cTn id="84" dur="1" fill="hold">
                                          <p:stCondLst>
                                            <p:cond delay="0"/>
                                          </p:stCondLst>
                                        </p:cTn>
                                        <p:tgtEl>
                                          <p:spTgt spid="20"/>
                                        </p:tgtEl>
                                        <p:attrNameLst>
                                          <p:attrName>style.visibility</p:attrName>
                                        </p:attrNameLst>
                                      </p:cBhvr>
                                      <p:to>
                                        <p:strVal val="visible"/>
                                      </p:to>
                                    </p:set>
                                    <p:animEffect transition="in" filter="wipe(right)">
                                      <p:cBhvr>
                                        <p:cTn id="85" dur="500"/>
                                        <p:tgtEl>
                                          <p:spTgt spid="20"/>
                                        </p:tgtEl>
                                      </p:cBhvr>
                                    </p:animEffect>
                                  </p:childTnLst>
                                </p:cTn>
                              </p:par>
                            </p:childTnLst>
                          </p:cTn>
                        </p:par>
                      </p:childTnLst>
                    </p:cTn>
                  </p:par>
                  <p:par>
                    <p:cTn id="86" fill="hold">
                      <p:stCondLst>
                        <p:cond delay="indefinite"/>
                      </p:stCondLst>
                      <p:childTnLst>
                        <p:par>
                          <p:cTn id="87" fill="hold">
                            <p:stCondLst>
                              <p:cond delay="0"/>
                            </p:stCondLst>
                            <p:childTnLst>
                              <p:par>
                                <p:cTn id="88" presetID="14" presetClass="entr" presetSubtype="10" fill="hold" grpId="0" nodeType="clickEffect">
                                  <p:stCondLst>
                                    <p:cond delay="0"/>
                                  </p:stCondLst>
                                  <p:childTnLst>
                                    <p:set>
                                      <p:cBhvr>
                                        <p:cTn id="89" dur="1" fill="hold">
                                          <p:stCondLst>
                                            <p:cond delay="0"/>
                                          </p:stCondLst>
                                        </p:cTn>
                                        <p:tgtEl>
                                          <p:spTgt spid="22"/>
                                        </p:tgtEl>
                                        <p:attrNameLst>
                                          <p:attrName>style.visibility</p:attrName>
                                        </p:attrNameLst>
                                      </p:cBhvr>
                                      <p:to>
                                        <p:strVal val="visible"/>
                                      </p:to>
                                    </p:set>
                                    <p:animEffect transition="in" filter="randombar(horizontal)">
                                      <p:cBhvr>
                                        <p:cTn id="90" dur="500"/>
                                        <p:tgtEl>
                                          <p:spTgt spid="22"/>
                                        </p:tgtEl>
                                      </p:cBhvr>
                                    </p:animEffect>
                                  </p:childTnLst>
                                </p:cTn>
                              </p:par>
                            </p:childTnLst>
                          </p:cTn>
                        </p:par>
                        <p:par>
                          <p:cTn id="91" fill="hold">
                            <p:stCondLst>
                              <p:cond delay="500"/>
                            </p:stCondLst>
                            <p:childTnLst>
                              <p:par>
                                <p:cTn id="92" presetID="17" presetClass="entr" presetSubtype="1" fill="hold" grpId="0" nodeType="afterEffect">
                                  <p:stCondLst>
                                    <p:cond delay="0"/>
                                  </p:stCondLst>
                                  <p:iterate type="lt">
                                    <p:tmPct val="40000"/>
                                  </p:iterate>
                                  <p:childTnLst>
                                    <p:set>
                                      <p:cBhvr>
                                        <p:cTn id="93" dur="1" fill="hold">
                                          <p:stCondLst>
                                            <p:cond delay="0"/>
                                          </p:stCondLst>
                                        </p:cTn>
                                        <p:tgtEl>
                                          <p:spTgt spid="28"/>
                                        </p:tgtEl>
                                        <p:attrNameLst>
                                          <p:attrName>style.visibility</p:attrName>
                                        </p:attrNameLst>
                                      </p:cBhvr>
                                      <p:to>
                                        <p:strVal val="visible"/>
                                      </p:to>
                                    </p:set>
                                    <p:anim calcmode="lin" valueType="num">
                                      <p:cBhvr>
                                        <p:cTn id="94" dur="250" fill="hold"/>
                                        <p:tgtEl>
                                          <p:spTgt spid="28"/>
                                        </p:tgtEl>
                                        <p:attrNameLst>
                                          <p:attrName>ppt_x</p:attrName>
                                        </p:attrNameLst>
                                      </p:cBhvr>
                                      <p:tavLst>
                                        <p:tav tm="0">
                                          <p:val>
                                            <p:strVal val="#ppt_x"/>
                                          </p:val>
                                        </p:tav>
                                        <p:tav tm="100000">
                                          <p:val>
                                            <p:strVal val="#ppt_x"/>
                                          </p:val>
                                        </p:tav>
                                      </p:tavLst>
                                    </p:anim>
                                    <p:anim calcmode="lin" valueType="num">
                                      <p:cBhvr>
                                        <p:cTn id="95" dur="250" fill="hold"/>
                                        <p:tgtEl>
                                          <p:spTgt spid="28"/>
                                        </p:tgtEl>
                                        <p:attrNameLst>
                                          <p:attrName>ppt_y</p:attrName>
                                        </p:attrNameLst>
                                      </p:cBhvr>
                                      <p:tavLst>
                                        <p:tav tm="0">
                                          <p:val>
                                            <p:strVal val="#ppt_y-#ppt_h/2"/>
                                          </p:val>
                                        </p:tav>
                                        <p:tav tm="100000">
                                          <p:val>
                                            <p:strVal val="#ppt_y"/>
                                          </p:val>
                                        </p:tav>
                                      </p:tavLst>
                                    </p:anim>
                                    <p:anim calcmode="lin" valueType="num">
                                      <p:cBhvr>
                                        <p:cTn id="96" dur="250" fill="hold"/>
                                        <p:tgtEl>
                                          <p:spTgt spid="28"/>
                                        </p:tgtEl>
                                        <p:attrNameLst>
                                          <p:attrName>ppt_w</p:attrName>
                                        </p:attrNameLst>
                                      </p:cBhvr>
                                      <p:tavLst>
                                        <p:tav tm="0">
                                          <p:val>
                                            <p:strVal val="#ppt_w"/>
                                          </p:val>
                                        </p:tav>
                                        <p:tav tm="100000">
                                          <p:val>
                                            <p:strVal val="#ppt_w"/>
                                          </p:val>
                                        </p:tav>
                                      </p:tavLst>
                                    </p:anim>
                                    <p:anim calcmode="lin" valueType="num">
                                      <p:cBhvr>
                                        <p:cTn id="97" dur="250" fill="hold"/>
                                        <p:tgtEl>
                                          <p:spTgt spid="28"/>
                                        </p:tgtEl>
                                        <p:attrNameLst>
                                          <p:attrName>ppt_h</p:attrName>
                                        </p:attrNameLst>
                                      </p:cBhvr>
                                      <p:tavLst>
                                        <p:tav tm="0">
                                          <p:val>
                                            <p:fltVal val="0"/>
                                          </p:val>
                                        </p:tav>
                                        <p:tav tm="100000">
                                          <p:val>
                                            <p:strVal val="#ppt_h"/>
                                          </p:val>
                                        </p:tav>
                                      </p:tavLst>
                                    </p:anim>
                                  </p:childTnLst>
                                </p:cTn>
                              </p:par>
                            </p:childTnLst>
                          </p:cTn>
                        </p:par>
                      </p:childTnLst>
                    </p:cTn>
                  </p:par>
                  <p:par>
                    <p:cTn id="98" fill="hold">
                      <p:stCondLst>
                        <p:cond delay="indefinite"/>
                      </p:stCondLst>
                      <p:childTnLst>
                        <p:par>
                          <p:cTn id="99" fill="hold">
                            <p:stCondLst>
                              <p:cond delay="0"/>
                            </p:stCondLst>
                            <p:childTnLst>
                              <p:par>
                                <p:cTn id="100" presetID="22" presetClass="entr" presetSubtype="2" fill="hold" grpId="0" nodeType="clickEffect">
                                  <p:stCondLst>
                                    <p:cond delay="0"/>
                                  </p:stCondLst>
                                  <p:childTnLst>
                                    <p:set>
                                      <p:cBhvr>
                                        <p:cTn id="101" dur="1" fill="hold">
                                          <p:stCondLst>
                                            <p:cond delay="0"/>
                                          </p:stCondLst>
                                        </p:cTn>
                                        <p:tgtEl>
                                          <p:spTgt spid="29"/>
                                        </p:tgtEl>
                                        <p:attrNameLst>
                                          <p:attrName>style.visibility</p:attrName>
                                        </p:attrNameLst>
                                      </p:cBhvr>
                                      <p:to>
                                        <p:strVal val="visible"/>
                                      </p:to>
                                    </p:set>
                                    <p:animEffect transition="in" filter="wipe(right)">
                                      <p:cBhvr>
                                        <p:cTn id="10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8" grpId="0" animBg="1"/>
      <p:bldP spid="19" grpId="0" animBg="1"/>
      <p:bldP spid="20" grpId="0" animBg="1"/>
      <p:bldP spid="21" grpId="0" animBg="1"/>
      <p:bldP spid="22" grpId="0" animBg="1"/>
      <p:bldP spid="23" grpId="0" animBg="1"/>
      <p:bldP spid="24" grpId="0" animBg="1"/>
      <p:bldP spid="25" grpId="0" animBg="1"/>
      <p:bldP spid="26" grpId="0"/>
      <p:bldP spid="27" grpId="0"/>
      <p:bldP spid="28" grpId="0"/>
      <p:bldP spid="29" grpId="0"/>
      <p:bldP spid="30" grpId="0"/>
      <p:bldP spid="31" grpId="0"/>
      <p:bldP spid="32" grpId="0"/>
      <p:bldP spid="3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研究目标</a:t>
            </a:r>
            <a:endParaRPr lang="zh-CN" altLang="en-US" dirty="0"/>
          </a:p>
        </p:txBody>
      </p:sp>
      <p:grpSp>
        <p:nvGrpSpPr>
          <p:cNvPr id="3" name="组合 2"/>
          <p:cNvGrpSpPr/>
          <p:nvPr/>
        </p:nvGrpSpPr>
        <p:grpSpPr>
          <a:xfrm>
            <a:off x="4860032" y="2427734"/>
            <a:ext cx="1364456" cy="1364456"/>
            <a:chOff x="4925095" y="2135348"/>
            <a:chExt cx="1364456" cy="1364456"/>
          </a:xfrm>
        </p:grpSpPr>
        <p:sp>
          <p:nvSpPr>
            <p:cNvPr id="4" name="矩形 3"/>
            <p:cNvSpPr/>
            <p:nvPr/>
          </p:nvSpPr>
          <p:spPr>
            <a:xfrm rot="2703315">
              <a:off x="4925095" y="2135348"/>
              <a:ext cx="1364456" cy="1364456"/>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endParaRPr>
            </a:p>
          </p:txBody>
        </p:sp>
        <p:sp>
          <p:nvSpPr>
            <p:cNvPr id="5" name="Freeform 15"/>
            <p:cNvSpPr>
              <a:spLocks noEditPoints="1"/>
            </p:cNvSpPr>
            <p:nvPr/>
          </p:nvSpPr>
          <p:spPr bwMode="black">
            <a:xfrm>
              <a:off x="5220354" y="2431840"/>
              <a:ext cx="722861" cy="713313"/>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rgbClr val="FFFFFF"/>
            </a:solidFill>
            <a:ln>
              <a:noFill/>
            </a:ln>
          </p:spPr>
          <p:txBody>
            <a:bodyPr vert="horz" wrap="square" lIns="0" tIns="41146" rIns="82291" bIns="41146" numCol="1" anchor="t" anchorCtr="0" compatLnSpc="1"/>
            <a:lstStyle/>
            <a:p>
              <a:pPr algn="ctr"/>
              <a:endParaRPr lang="en-US" sz="1200">
                <a:solidFill>
                  <a:schemeClr val="bg1"/>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579195" y="3030633"/>
            <a:ext cx="2505576" cy="553998"/>
            <a:chOff x="644258" y="2738247"/>
            <a:chExt cx="2505576" cy="553998"/>
          </a:xfrm>
        </p:grpSpPr>
        <p:grpSp>
          <p:nvGrpSpPr>
            <p:cNvPr id="8" name="组合 7"/>
            <p:cNvGrpSpPr/>
            <p:nvPr/>
          </p:nvGrpSpPr>
          <p:grpSpPr>
            <a:xfrm>
              <a:off x="644258" y="3001093"/>
              <a:ext cx="2505576" cy="258509"/>
              <a:chOff x="859010" y="4001457"/>
              <a:chExt cx="3340768" cy="344678"/>
            </a:xfrm>
          </p:grpSpPr>
          <p:cxnSp>
            <p:nvCxnSpPr>
              <p:cNvPr id="11" name="直接连接符 10"/>
              <p:cNvCxnSpPr/>
              <p:nvPr/>
            </p:nvCxnSpPr>
            <p:spPr>
              <a:xfrm flipV="1">
                <a:off x="3675903" y="4001457"/>
                <a:ext cx="523875" cy="344678"/>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859010" y="4346135"/>
                <a:ext cx="2828925" cy="0"/>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grpSp>
        <p:sp>
          <p:nvSpPr>
            <p:cNvPr id="9" name="椭圆 8"/>
            <p:cNvSpPr/>
            <p:nvPr/>
          </p:nvSpPr>
          <p:spPr>
            <a:xfrm>
              <a:off x="725784" y="2833567"/>
              <a:ext cx="114300" cy="114300"/>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endParaRPr>
            </a:p>
          </p:txBody>
        </p:sp>
        <p:sp>
          <p:nvSpPr>
            <p:cNvPr id="10" name="文本框 9"/>
            <p:cNvSpPr txBox="1"/>
            <p:nvPr/>
          </p:nvSpPr>
          <p:spPr>
            <a:xfrm>
              <a:off x="840084" y="2738247"/>
              <a:ext cx="1679131" cy="553998"/>
            </a:xfrm>
            <a:prstGeom prst="rect">
              <a:avLst/>
            </a:prstGeom>
            <a:noFill/>
          </p:spPr>
          <p:txBody>
            <a:bodyPr wrap="square" rtlCol="0">
              <a:spAutoFit/>
            </a:bodyPr>
            <a:lstStyle/>
            <a:p>
              <a:pPr lvl="0"/>
              <a:r>
                <a:rPr lang="zh-CN" altLang="en-US" sz="1000" dirty="0">
                  <a:solidFill>
                    <a:sysClr val="windowText" lastClr="000000">
                      <a:lumMod val="85000"/>
                      <a:lumOff val="15000"/>
                    </a:sysClr>
                  </a:solidFill>
                  <a:latin typeface="微软雅黑" panose="020B0503020204020204" pitchFamily="34" charset="-122"/>
                  <a:ea typeface="微软雅黑" panose="020B0503020204020204" pitchFamily="34" charset="-122"/>
                  <a:cs typeface="Arial" panose="020B0604020202020204" pitchFamily="34" charset="0"/>
                </a:rPr>
                <a:t>单击此处添加</a:t>
              </a:r>
              <a:r>
                <a:rPr lang="zh-CN" altLang="en-US" sz="1000" dirty="0">
                  <a:solidFill>
                    <a:sysClr val="windowText" lastClr="000000">
                      <a:lumMod val="85000"/>
                      <a:lumOff val="15000"/>
                    </a:sysClr>
                  </a:solidFill>
                  <a:latin typeface="微软雅黑" panose="020B0503020204020204" pitchFamily="34" charset="-122"/>
                  <a:ea typeface="微软雅黑" panose="020B0503020204020204" pitchFamily="34" charset="-122"/>
                </a:rPr>
                <a:t>文本，单击此处添加文本，单击此处添加文本，单击此处</a:t>
              </a:r>
              <a:r>
                <a:rPr lang="zh-CN" altLang="en-US" sz="1000" dirty="0" smtClean="0">
                  <a:solidFill>
                    <a:sysClr val="windowText" lastClr="000000">
                      <a:lumMod val="85000"/>
                      <a:lumOff val="15000"/>
                    </a:sysClr>
                  </a:solidFill>
                  <a:latin typeface="微软雅黑" panose="020B0503020204020204" pitchFamily="34" charset="-122"/>
                  <a:ea typeface="微软雅黑" panose="020B0503020204020204" pitchFamily="34" charset="-122"/>
                </a:rPr>
                <a:t>添加</a:t>
              </a:r>
              <a:endParaRPr lang="en-US" altLang="zh-CN" sz="1000" dirty="0">
                <a:solidFill>
                  <a:sysClr val="windowText" lastClr="000000">
                    <a:lumMod val="85000"/>
                    <a:lumOff val="15000"/>
                  </a:sysClr>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13" name="组合 12"/>
          <p:cNvGrpSpPr/>
          <p:nvPr/>
        </p:nvGrpSpPr>
        <p:grpSpPr>
          <a:xfrm>
            <a:off x="1748327" y="4380040"/>
            <a:ext cx="2514600" cy="577081"/>
            <a:chOff x="1813390" y="4087654"/>
            <a:chExt cx="2514600" cy="577081"/>
          </a:xfrm>
        </p:grpSpPr>
        <p:grpSp>
          <p:nvGrpSpPr>
            <p:cNvPr id="14" name="组合 13"/>
            <p:cNvGrpSpPr/>
            <p:nvPr/>
          </p:nvGrpSpPr>
          <p:grpSpPr>
            <a:xfrm>
              <a:off x="1813390" y="4368518"/>
              <a:ext cx="2514600" cy="258509"/>
              <a:chOff x="2417853" y="5824691"/>
              <a:chExt cx="3352800" cy="344678"/>
            </a:xfrm>
          </p:grpSpPr>
          <p:cxnSp>
            <p:nvCxnSpPr>
              <p:cNvPr id="17" name="直接连接符 16"/>
              <p:cNvCxnSpPr/>
              <p:nvPr/>
            </p:nvCxnSpPr>
            <p:spPr>
              <a:xfrm flipV="1">
                <a:off x="5246778" y="5824691"/>
                <a:ext cx="523875" cy="344678"/>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417853" y="6169369"/>
                <a:ext cx="2828925" cy="0"/>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grpSp>
        <p:sp>
          <p:nvSpPr>
            <p:cNvPr id="15" name="椭圆 14"/>
            <p:cNvSpPr/>
            <p:nvPr/>
          </p:nvSpPr>
          <p:spPr>
            <a:xfrm>
              <a:off x="1931624" y="4182974"/>
              <a:ext cx="114300" cy="114300"/>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endParaRPr>
            </a:p>
          </p:txBody>
        </p:sp>
        <p:sp>
          <p:nvSpPr>
            <p:cNvPr id="16" name="文本框 15"/>
            <p:cNvSpPr txBox="1"/>
            <p:nvPr/>
          </p:nvSpPr>
          <p:spPr>
            <a:xfrm>
              <a:off x="2045925" y="4087654"/>
              <a:ext cx="1679131" cy="577081"/>
            </a:xfrm>
            <a:prstGeom prst="rect">
              <a:avLst/>
            </a:prstGeom>
            <a:noFill/>
          </p:spPr>
          <p:txBody>
            <a:bodyPr wrap="square" rtlCol="0">
              <a:spAutoFit/>
            </a:bodyPr>
            <a:lstStyle/>
            <a:p>
              <a:pPr lvl="0"/>
              <a:r>
                <a:rPr lang="zh-CN" altLang="en-US" sz="1050" dirty="0">
                  <a:solidFill>
                    <a:sysClr val="windowText" lastClr="000000">
                      <a:lumMod val="85000"/>
                      <a:lumOff val="15000"/>
                    </a:sysClr>
                  </a:solidFill>
                  <a:latin typeface="微软雅黑" panose="020B0503020204020204" pitchFamily="34" charset="-122"/>
                  <a:ea typeface="微软雅黑" panose="020B0503020204020204" pitchFamily="34" charset="-122"/>
                  <a:cs typeface="Arial" panose="020B0604020202020204" pitchFamily="34" charset="0"/>
                </a:rPr>
                <a:t>单击此处添加</a:t>
              </a:r>
              <a:r>
                <a:rPr lang="zh-CN" altLang="en-US" sz="1050" dirty="0">
                  <a:solidFill>
                    <a:sysClr val="windowText" lastClr="000000">
                      <a:lumMod val="85000"/>
                      <a:lumOff val="15000"/>
                    </a:sysClr>
                  </a:solidFill>
                  <a:latin typeface="微软雅黑" panose="020B0503020204020204" pitchFamily="34" charset="-122"/>
                  <a:ea typeface="微软雅黑" panose="020B0503020204020204" pitchFamily="34" charset="-122"/>
                </a:rPr>
                <a:t>文本，单击此处添加文本，单击此处添加文本，单击此处添加</a:t>
              </a:r>
              <a:endParaRPr lang="en-US" altLang="zh-CN" sz="1050" dirty="0">
                <a:solidFill>
                  <a:sysClr val="windowText" lastClr="000000">
                    <a:lumMod val="85000"/>
                    <a:lumOff val="15000"/>
                  </a:sysClr>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19" name="组合 18"/>
          <p:cNvGrpSpPr/>
          <p:nvPr/>
        </p:nvGrpSpPr>
        <p:grpSpPr>
          <a:xfrm>
            <a:off x="4754339" y="886753"/>
            <a:ext cx="2514600" cy="789424"/>
            <a:chOff x="4819402" y="594367"/>
            <a:chExt cx="2514600" cy="789424"/>
          </a:xfrm>
        </p:grpSpPr>
        <p:grpSp>
          <p:nvGrpSpPr>
            <p:cNvPr id="20" name="组合 19"/>
            <p:cNvGrpSpPr/>
            <p:nvPr/>
          </p:nvGrpSpPr>
          <p:grpSpPr>
            <a:xfrm>
              <a:off x="4819402" y="1125282"/>
              <a:ext cx="2514600" cy="258509"/>
              <a:chOff x="6425869" y="1500376"/>
              <a:chExt cx="3352800" cy="344678"/>
            </a:xfrm>
          </p:grpSpPr>
          <p:cxnSp>
            <p:nvCxnSpPr>
              <p:cNvPr id="23" name="直接连接符 22"/>
              <p:cNvCxnSpPr/>
              <p:nvPr/>
            </p:nvCxnSpPr>
            <p:spPr>
              <a:xfrm flipV="1">
                <a:off x="6425869" y="1500376"/>
                <a:ext cx="523875" cy="344678"/>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6949744" y="1500376"/>
                <a:ext cx="2828925" cy="0"/>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grpSp>
        <p:sp>
          <p:nvSpPr>
            <p:cNvPr id="21" name="椭圆 20"/>
            <p:cNvSpPr/>
            <p:nvPr/>
          </p:nvSpPr>
          <p:spPr>
            <a:xfrm>
              <a:off x="5282043" y="689687"/>
              <a:ext cx="114300" cy="114300"/>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endParaRPr>
            </a:p>
          </p:txBody>
        </p:sp>
        <p:sp>
          <p:nvSpPr>
            <p:cNvPr id="22" name="文本框 21"/>
            <p:cNvSpPr txBox="1"/>
            <p:nvPr/>
          </p:nvSpPr>
          <p:spPr>
            <a:xfrm>
              <a:off x="5396343" y="594367"/>
              <a:ext cx="1679131" cy="577081"/>
            </a:xfrm>
            <a:prstGeom prst="rect">
              <a:avLst/>
            </a:prstGeom>
            <a:noFill/>
          </p:spPr>
          <p:txBody>
            <a:bodyPr wrap="square" rtlCol="0">
              <a:spAutoFit/>
            </a:bodyPr>
            <a:lstStyle/>
            <a:p>
              <a:pPr lvl="0"/>
              <a:r>
                <a:rPr lang="zh-CN" altLang="en-US" sz="1050" dirty="0">
                  <a:solidFill>
                    <a:sysClr val="windowText" lastClr="000000">
                      <a:lumMod val="85000"/>
                      <a:lumOff val="15000"/>
                    </a:sysClr>
                  </a:solidFill>
                  <a:latin typeface="微软雅黑" panose="020B0503020204020204" pitchFamily="34" charset="-122"/>
                  <a:ea typeface="微软雅黑" panose="020B0503020204020204" pitchFamily="34" charset="-122"/>
                  <a:cs typeface="Arial" panose="020B0604020202020204" pitchFamily="34" charset="0"/>
                </a:rPr>
                <a:t>单击此处添加</a:t>
              </a:r>
              <a:r>
                <a:rPr lang="zh-CN" altLang="en-US" sz="1050" dirty="0">
                  <a:solidFill>
                    <a:sysClr val="windowText" lastClr="000000">
                      <a:lumMod val="85000"/>
                      <a:lumOff val="15000"/>
                    </a:sysClr>
                  </a:solidFill>
                  <a:latin typeface="微软雅黑" panose="020B0503020204020204" pitchFamily="34" charset="-122"/>
                  <a:ea typeface="微软雅黑" panose="020B0503020204020204" pitchFamily="34" charset="-122"/>
                </a:rPr>
                <a:t>文本，单击此处添加文本，单击此处添加文本，单击此处添加</a:t>
              </a:r>
              <a:endParaRPr lang="en-US" altLang="zh-CN" sz="1050" dirty="0">
                <a:solidFill>
                  <a:sysClr val="windowText" lastClr="000000">
                    <a:lumMod val="85000"/>
                    <a:lumOff val="15000"/>
                  </a:sysClr>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25" name="组合 24"/>
          <p:cNvGrpSpPr/>
          <p:nvPr/>
        </p:nvGrpSpPr>
        <p:grpSpPr>
          <a:xfrm>
            <a:off x="6052998" y="2163560"/>
            <a:ext cx="2514600" cy="788718"/>
            <a:chOff x="6118061" y="1871174"/>
            <a:chExt cx="2514600" cy="788718"/>
          </a:xfrm>
        </p:grpSpPr>
        <p:grpSp>
          <p:nvGrpSpPr>
            <p:cNvPr id="26" name="组合 25"/>
            <p:cNvGrpSpPr/>
            <p:nvPr/>
          </p:nvGrpSpPr>
          <p:grpSpPr>
            <a:xfrm>
              <a:off x="6118061" y="2401383"/>
              <a:ext cx="2514600" cy="258509"/>
              <a:chOff x="8157414" y="3201844"/>
              <a:chExt cx="3352800" cy="344678"/>
            </a:xfrm>
          </p:grpSpPr>
          <p:cxnSp>
            <p:nvCxnSpPr>
              <p:cNvPr id="29" name="直接连接符 28"/>
              <p:cNvCxnSpPr/>
              <p:nvPr/>
            </p:nvCxnSpPr>
            <p:spPr>
              <a:xfrm flipV="1">
                <a:off x="8157414" y="3201844"/>
                <a:ext cx="523875" cy="344678"/>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8681289" y="3201844"/>
                <a:ext cx="2828925" cy="0"/>
              </a:xfrm>
              <a:prstGeom prst="line">
                <a:avLst/>
              </a:prstGeom>
              <a:ln>
                <a:solidFill>
                  <a:srgbClr val="10253F"/>
                </a:solidFill>
              </a:ln>
            </p:spPr>
            <p:style>
              <a:lnRef idx="1">
                <a:schemeClr val="accent1"/>
              </a:lnRef>
              <a:fillRef idx="0">
                <a:schemeClr val="accent1"/>
              </a:fillRef>
              <a:effectRef idx="0">
                <a:schemeClr val="accent1"/>
              </a:effectRef>
              <a:fontRef idx="minor">
                <a:schemeClr val="tx1"/>
              </a:fontRef>
            </p:style>
          </p:cxnSp>
        </p:grpSp>
        <p:sp>
          <p:nvSpPr>
            <p:cNvPr id="27" name="椭圆 26"/>
            <p:cNvSpPr/>
            <p:nvPr/>
          </p:nvSpPr>
          <p:spPr>
            <a:xfrm>
              <a:off x="6572549" y="1966494"/>
              <a:ext cx="114300" cy="114300"/>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endParaRPr>
            </a:p>
          </p:txBody>
        </p:sp>
        <p:sp>
          <p:nvSpPr>
            <p:cNvPr id="28" name="文本框 27"/>
            <p:cNvSpPr txBox="1"/>
            <p:nvPr/>
          </p:nvSpPr>
          <p:spPr>
            <a:xfrm>
              <a:off x="6686850" y="1871174"/>
              <a:ext cx="1679131" cy="577081"/>
            </a:xfrm>
            <a:prstGeom prst="rect">
              <a:avLst/>
            </a:prstGeom>
            <a:noFill/>
          </p:spPr>
          <p:txBody>
            <a:bodyPr wrap="square" rtlCol="0">
              <a:spAutoFit/>
            </a:bodyPr>
            <a:lstStyle/>
            <a:p>
              <a:pPr lvl="0"/>
              <a:r>
                <a:rPr lang="zh-CN" altLang="en-US" sz="1050" dirty="0">
                  <a:solidFill>
                    <a:sysClr val="windowText" lastClr="000000">
                      <a:lumMod val="85000"/>
                      <a:lumOff val="15000"/>
                    </a:sysClr>
                  </a:solidFill>
                  <a:latin typeface="微软雅黑" panose="020B0503020204020204" pitchFamily="34" charset="-122"/>
                  <a:ea typeface="微软雅黑" panose="020B0503020204020204" pitchFamily="34" charset="-122"/>
                  <a:cs typeface="Arial" panose="020B0604020202020204" pitchFamily="34" charset="0"/>
                </a:rPr>
                <a:t>单击此处添加</a:t>
              </a:r>
              <a:r>
                <a:rPr lang="zh-CN" altLang="en-US" sz="1050" dirty="0">
                  <a:solidFill>
                    <a:sysClr val="windowText" lastClr="000000">
                      <a:lumMod val="85000"/>
                      <a:lumOff val="15000"/>
                    </a:sysClr>
                  </a:solidFill>
                  <a:latin typeface="微软雅黑" panose="020B0503020204020204" pitchFamily="34" charset="-122"/>
                  <a:ea typeface="微软雅黑" panose="020B0503020204020204" pitchFamily="34" charset="-122"/>
                </a:rPr>
                <a:t>文本，单击此处添加文本，单击此处添加文本，单击此处添加</a:t>
              </a:r>
              <a:endParaRPr lang="en-US" altLang="zh-CN" sz="1050" dirty="0">
                <a:solidFill>
                  <a:sysClr val="windowText" lastClr="000000">
                    <a:lumMod val="85000"/>
                    <a:lumOff val="15000"/>
                  </a:sysClr>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31" name="组合 30"/>
          <p:cNvGrpSpPr/>
          <p:nvPr/>
        </p:nvGrpSpPr>
        <p:grpSpPr>
          <a:xfrm>
            <a:off x="2839394" y="2427733"/>
            <a:ext cx="1364456" cy="1364456"/>
            <a:chOff x="2904457" y="2135347"/>
            <a:chExt cx="1364456" cy="1364456"/>
          </a:xfrm>
        </p:grpSpPr>
        <p:sp>
          <p:nvSpPr>
            <p:cNvPr id="32" name="矩形 31"/>
            <p:cNvSpPr/>
            <p:nvPr/>
          </p:nvSpPr>
          <p:spPr>
            <a:xfrm rot="2703315">
              <a:off x="2904457" y="2135347"/>
              <a:ext cx="1364456" cy="1364456"/>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endParaRPr>
            </a:p>
          </p:txBody>
        </p:sp>
        <p:sp>
          <p:nvSpPr>
            <p:cNvPr id="33" name="Freeform 34"/>
            <p:cNvSpPr>
              <a:spLocks noEditPoints="1"/>
            </p:cNvSpPr>
            <p:nvPr/>
          </p:nvSpPr>
          <p:spPr bwMode="auto">
            <a:xfrm>
              <a:off x="3265255" y="2440108"/>
              <a:ext cx="651790" cy="765192"/>
            </a:xfrm>
            <a:custGeom>
              <a:avLst/>
              <a:gdLst>
                <a:gd name="T0" fmla="*/ 379 w 498"/>
                <a:gd name="T1" fmla="*/ 0 h 586"/>
                <a:gd name="T2" fmla="*/ 444 w 498"/>
                <a:gd name="T3" fmla="*/ 65 h 586"/>
                <a:gd name="T4" fmla="*/ 416 w 498"/>
                <a:gd name="T5" fmla="*/ 231 h 586"/>
                <a:gd name="T6" fmla="*/ 405 w 498"/>
                <a:gd name="T7" fmla="*/ 38 h 586"/>
                <a:gd name="T8" fmla="*/ 125 w 498"/>
                <a:gd name="T9" fmla="*/ 27 h 586"/>
                <a:gd name="T10" fmla="*/ 167 w 498"/>
                <a:gd name="T11" fmla="*/ 81 h 586"/>
                <a:gd name="T12" fmla="*/ 27 w 498"/>
                <a:gd name="T13" fmla="*/ 249 h 586"/>
                <a:gd name="T14" fmla="*/ 39 w 498"/>
                <a:gd name="T15" fmla="*/ 531 h 586"/>
                <a:gd name="T16" fmla="*/ 148 w 498"/>
                <a:gd name="T17" fmla="*/ 542 h 586"/>
                <a:gd name="T18" fmla="*/ 65 w 498"/>
                <a:gd name="T19" fmla="*/ 570 h 586"/>
                <a:gd name="T20" fmla="*/ 0 w 498"/>
                <a:gd name="T21" fmla="*/ 505 h 586"/>
                <a:gd name="T22" fmla="*/ 1 w 498"/>
                <a:gd name="T23" fmla="*/ 238 h 586"/>
                <a:gd name="T24" fmla="*/ 76 w 498"/>
                <a:gd name="T25" fmla="*/ 7 h 586"/>
                <a:gd name="T26" fmla="*/ 76 w 498"/>
                <a:gd name="T27" fmla="*/ 7 h 586"/>
                <a:gd name="T28" fmla="*/ 76 w 498"/>
                <a:gd name="T29" fmla="*/ 6 h 586"/>
                <a:gd name="T30" fmla="*/ 79 w 498"/>
                <a:gd name="T31" fmla="*/ 3 h 586"/>
                <a:gd name="T32" fmla="*/ 79 w 498"/>
                <a:gd name="T33" fmla="*/ 3 h 586"/>
                <a:gd name="T34" fmla="*/ 79 w 498"/>
                <a:gd name="T35" fmla="*/ 3 h 586"/>
                <a:gd name="T36" fmla="*/ 80 w 498"/>
                <a:gd name="T37" fmla="*/ 3 h 586"/>
                <a:gd name="T38" fmla="*/ 84 w 498"/>
                <a:gd name="T39" fmla="*/ 0 h 586"/>
                <a:gd name="T40" fmla="*/ 84 w 498"/>
                <a:gd name="T41" fmla="*/ 0 h 586"/>
                <a:gd name="T42" fmla="*/ 85 w 498"/>
                <a:gd name="T43" fmla="*/ 0 h 586"/>
                <a:gd name="T44" fmla="*/ 85 w 498"/>
                <a:gd name="T45" fmla="*/ 0 h 586"/>
                <a:gd name="T46" fmla="*/ 85 w 498"/>
                <a:gd name="T47" fmla="*/ 0 h 586"/>
                <a:gd name="T48" fmla="*/ 86 w 498"/>
                <a:gd name="T49" fmla="*/ 0 h 586"/>
                <a:gd name="T50" fmla="*/ 88 w 498"/>
                <a:gd name="T51" fmla="*/ 0 h 586"/>
                <a:gd name="T52" fmla="*/ 82 w 498"/>
                <a:gd name="T53" fmla="*/ 398 h 586"/>
                <a:gd name="T54" fmla="*/ 225 w 498"/>
                <a:gd name="T55" fmla="*/ 376 h 586"/>
                <a:gd name="T56" fmla="*/ 82 w 498"/>
                <a:gd name="T57" fmla="*/ 316 h 586"/>
                <a:gd name="T58" fmla="*/ 225 w 498"/>
                <a:gd name="T59" fmla="*/ 338 h 586"/>
                <a:gd name="T60" fmla="*/ 82 w 498"/>
                <a:gd name="T61" fmla="*/ 316 h 586"/>
                <a:gd name="T62" fmla="*/ 82 w 498"/>
                <a:gd name="T63" fmla="*/ 282 h 586"/>
                <a:gd name="T64" fmla="*/ 369 w 498"/>
                <a:gd name="T65" fmla="*/ 260 h 586"/>
                <a:gd name="T66" fmla="*/ 230 w 498"/>
                <a:gd name="T67" fmla="*/ 191 h 586"/>
                <a:gd name="T68" fmla="*/ 369 w 498"/>
                <a:gd name="T69" fmla="*/ 213 h 586"/>
                <a:gd name="T70" fmla="*/ 230 w 498"/>
                <a:gd name="T71" fmla="*/ 191 h 586"/>
                <a:gd name="T72" fmla="*/ 230 w 498"/>
                <a:gd name="T73" fmla="*/ 152 h 586"/>
                <a:gd name="T74" fmla="*/ 369 w 498"/>
                <a:gd name="T75" fmla="*/ 130 h 586"/>
                <a:gd name="T76" fmla="*/ 230 w 498"/>
                <a:gd name="T77" fmla="*/ 75 h 586"/>
                <a:gd name="T78" fmla="*/ 369 w 498"/>
                <a:gd name="T79" fmla="*/ 97 h 586"/>
                <a:gd name="T80" fmla="*/ 230 w 498"/>
                <a:gd name="T81" fmla="*/ 75 h 586"/>
                <a:gd name="T82" fmla="*/ 208 w 498"/>
                <a:gd name="T83" fmla="*/ 482 h 586"/>
                <a:gd name="T84" fmla="*/ 498 w 498"/>
                <a:gd name="T85" fmla="*/ 326 h 586"/>
                <a:gd name="T86" fmla="*/ 200 w 498"/>
                <a:gd name="T87" fmla="*/ 492 h 586"/>
                <a:gd name="T88" fmla="*/ 196 w 498"/>
                <a:gd name="T89" fmla="*/ 586 h 586"/>
                <a:gd name="T90" fmla="*/ 200 w 498"/>
                <a:gd name="T91" fmla="*/ 492 h 586"/>
                <a:gd name="T92" fmla="*/ 416 w 498"/>
                <a:gd name="T93" fmla="*/ 453 h 586"/>
                <a:gd name="T94" fmla="*/ 405 w 498"/>
                <a:gd name="T95" fmla="*/ 531 h 586"/>
                <a:gd name="T96" fmla="*/ 326 w 498"/>
                <a:gd name="T97" fmla="*/ 542 h 586"/>
                <a:gd name="T98" fmla="*/ 322 w 498"/>
                <a:gd name="T99" fmla="*/ 570 h 586"/>
                <a:gd name="T100" fmla="*/ 425 w 498"/>
                <a:gd name="T101" fmla="*/ 551 h 586"/>
                <a:gd name="T102" fmla="*/ 444 w 498"/>
                <a:gd name="T103" fmla="*/ 426 h 586"/>
                <a:gd name="T104" fmla="*/ 137 w 498"/>
                <a:gd name="T105" fmla="*/ 74 h 586"/>
                <a:gd name="T106" fmla="*/ 49 w 498"/>
                <a:gd name="T107" fmla="*/ 180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98" h="586">
                  <a:moveTo>
                    <a:pt x="88" y="0"/>
                  </a:moveTo>
                  <a:cubicBezTo>
                    <a:pt x="379" y="0"/>
                    <a:pt x="379" y="0"/>
                    <a:pt x="379" y="0"/>
                  </a:cubicBezTo>
                  <a:cubicBezTo>
                    <a:pt x="397" y="0"/>
                    <a:pt x="413" y="7"/>
                    <a:pt x="425" y="19"/>
                  </a:cubicBezTo>
                  <a:cubicBezTo>
                    <a:pt x="437" y="31"/>
                    <a:pt x="444" y="47"/>
                    <a:pt x="444" y="65"/>
                  </a:cubicBezTo>
                  <a:cubicBezTo>
                    <a:pt x="444" y="204"/>
                    <a:pt x="444" y="204"/>
                    <a:pt x="444" y="204"/>
                  </a:cubicBezTo>
                  <a:cubicBezTo>
                    <a:pt x="416" y="231"/>
                    <a:pt x="416" y="231"/>
                    <a:pt x="416" y="231"/>
                  </a:cubicBezTo>
                  <a:cubicBezTo>
                    <a:pt x="416" y="65"/>
                    <a:pt x="416" y="65"/>
                    <a:pt x="416" y="65"/>
                  </a:cubicBezTo>
                  <a:cubicBezTo>
                    <a:pt x="416" y="55"/>
                    <a:pt x="412" y="45"/>
                    <a:pt x="405" y="38"/>
                  </a:cubicBezTo>
                  <a:cubicBezTo>
                    <a:pt x="398" y="31"/>
                    <a:pt x="389" y="27"/>
                    <a:pt x="379" y="27"/>
                  </a:cubicBezTo>
                  <a:cubicBezTo>
                    <a:pt x="125" y="27"/>
                    <a:pt x="125" y="27"/>
                    <a:pt x="125" y="27"/>
                  </a:cubicBezTo>
                  <a:cubicBezTo>
                    <a:pt x="166" y="62"/>
                    <a:pt x="166" y="62"/>
                    <a:pt x="166" y="62"/>
                  </a:cubicBezTo>
                  <a:cubicBezTo>
                    <a:pt x="171" y="67"/>
                    <a:pt x="172" y="75"/>
                    <a:pt x="167" y="81"/>
                  </a:cubicBezTo>
                  <a:cubicBezTo>
                    <a:pt x="167" y="81"/>
                    <a:pt x="167" y="81"/>
                    <a:pt x="167" y="81"/>
                  </a:cubicBezTo>
                  <a:cubicBezTo>
                    <a:pt x="27" y="249"/>
                    <a:pt x="27" y="249"/>
                    <a:pt x="27" y="249"/>
                  </a:cubicBezTo>
                  <a:cubicBezTo>
                    <a:pt x="27" y="505"/>
                    <a:pt x="27" y="505"/>
                    <a:pt x="27" y="505"/>
                  </a:cubicBezTo>
                  <a:cubicBezTo>
                    <a:pt x="27" y="515"/>
                    <a:pt x="32" y="524"/>
                    <a:pt x="39" y="531"/>
                  </a:cubicBezTo>
                  <a:cubicBezTo>
                    <a:pt x="45" y="538"/>
                    <a:pt x="55" y="542"/>
                    <a:pt x="65" y="542"/>
                  </a:cubicBezTo>
                  <a:cubicBezTo>
                    <a:pt x="148" y="542"/>
                    <a:pt x="148" y="542"/>
                    <a:pt x="148" y="542"/>
                  </a:cubicBezTo>
                  <a:cubicBezTo>
                    <a:pt x="139" y="570"/>
                    <a:pt x="139" y="570"/>
                    <a:pt x="139" y="570"/>
                  </a:cubicBezTo>
                  <a:cubicBezTo>
                    <a:pt x="65" y="570"/>
                    <a:pt x="65" y="570"/>
                    <a:pt x="65" y="570"/>
                  </a:cubicBezTo>
                  <a:cubicBezTo>
                    <a:pt x="47" y="570"/>
                    <a:pt x="31" y="563"/>
                    <a:pt x="19" y="551"/>
                  </a:cubicBezTo>
                  <a:cubicBezTo>
                    <a:pt x="7" y="539"/>
                    <a:pt x="0" y="522"/>
                    <a:pt x="0" y="505"/>
                  </a:cubicBezTo>
                  <a:cubicBezTo>
                    <a:pt x="0" y="244"/>
                    <a:pt x="0" y="244"/>
                    <a:pt x="0" y="244"/>
                  </a:cubicBezTo>
                  <a:cubicBezTo>
                    <a:pt x="0" y="242"/>
                    <a:pt x="0" y="240"/>
                    <a:pt x="1" y="238"/>
                  </a:cubicBezTo>
                  <a:cubicBezTo>
                    <a:pt x="75" y="9"/>
                    <a:pt x="75" y="9"/>
                    <a:pt x="75" y="9"/>
                  </a:cubicBezTo>
                  <a:cubicBezTo>
                    <a:pt x="75" y="8"/>
                    <a:pt x="76" y="8"/>
                    <a:pt x="76" y="7"/>
                  </a:cubicBezTo>
                  <a:cubicBezTo>
                    <a:pt x="76" y="7"/>
                    <a:pt x="76" y="7"/>
                    <a:pt x="76" y="7"/>
                  </a:cubicBezTo>
                  <a:cubicBezTo>
                    <a:pt x="76" y="7"/>
                    <a:pt x="76" y="7"/>
                    <a:pt x="76" y="7"/>
                  </a:cubicBezTo>
                  <a:cubicBezTo>
                    <a:pt x="76" y="7"/>
                    <a:pt x="76" y="7"/>
                    <a:pt x="76" y="7"/>
                  </a:cubicBezTo>
                  <a:cubicBezTo>
                    <a:pt x="76" y="6"/>
                    <a:pt x="76" y="6"/>
                    <a:pt x="76" y="6"/>
                  </a:cubicBezTo>
                  <a:cubicBezTo>
                    <a:pt x="76" y="6"/>
                    <a:pt x="76" y="6"/>
                    <a:pt x="76" y="6"/>
                  </a:cubicBezTo>
                  <a:cubicBezTo>
                    <a:pt x="77" y="5"/>
                    <a:pt x="78" y="4"/>
                    <a:pt x="79" y="3"/>
                  </a:cubicBezTo>
                  <a:cubicBezTo>
                    <a:pt x="79" y="3"/>
                    <a:pt x="79" y="3"/>
                    <a:pt x="79" y="3"/>
                  </a:cubicBezTo>
                  <a:cubicBezTo>
                    <a:pt x="79" y="3"/>
                    <a:pt x="79" y="3"/>
                    <a:pt x="79" y="3"/>
                  </a:cubicBezTo>
                  <a:cubicBezTo>
                    <a:pt x="79" y="3"/>
                    <a:pt x="79" y="3"/>
                    <a:pt x="79" y="3"/>
                  </a:cubicBezTo>
                  <a:cubicBezTo>
                    <a:pt x="79" y="3"/>
                    <a:pt x="79" y="3"/>
                    <a:pt x="79" y="3"/>
                  </a:cubicBezTo>
                  <a:cubicBezTo>
                    <a:pt x="80" y="3"/>
                    <a:pt x="80" y="3"/>
                    <a:pt x="80" y="3"/>
                  </a:cubicBezTo>
                  <a:cubicBezTo>
                    <a:pt x="80" y="3"/>
                    <a:pt x="80" y="3"/>
                    <a:pt x="80" y="3"/>
                  </a:cubicBezTo>
                  <a:cubicBezTo>
                    <a:pt x="80" y="2"/>
                    <a:pt x="80" y="2"/>
                    <a:pt x="80" y="2"/>
                  </a:cubicBezTo>
                  <a:cubicBezTo>
                    <a:pt x="81" y="2"/>
                    <a:pt x="82" y="1"/>
                    <a:pt x="84" y="0"/>
                  </a:cubicBezTo>
                  <a:cubicBezTo>
                    <a:pt x="84" y="0"/>
                    <a:pt x="84" y="0"/>
                    <a:pt x="84" y="0"/>
                  </a:cubicBezTo>
                  <a:cubicBezTo>
                    <a:pt x="84" y="0"/>
                    <a:pt x="84" y="0"/>
                    <a:pt x="84" y="0"/>
                  </a:cubicBezTo>
                  <a:cubicBezTo>
                    <a:pt x="84" y="0"/>
                    <a:pt x="84" y="0"/>
                    <a:pt x="84" y="0"/>
                  </a:cubicBezTo>
                  <a:cubicBezTo>
                    <a:pt x="85" y="0"/>
                    <a:pt x="85" y="0"/>
                    <a:pt x="85" y="0"/>
                  </a:cubicBezTo>
                  <a:cubicBezTo>
                    <a:pt x="85" y="0"/>
                    <a:pt x="85" y="0"/>
                    <a:pt x="85" y="0"/>
                  </a:cubicBezTo>
                  <a:cubicBezTo>
                    <a:pt x="85" y="0"/>
                    <a:pt x="85" y="0"/>
                    <a:pt x="85" y="0"/>
                  </a:cubicBezTo>
                  <a:cubicBezTo>
                    <a:pt x="85" y="0"/>
                    <a:pt x="85" y="0"/>
                    <a:pt x="85" y="0"/>
                  </a:cubicBezTo>
                  <a:cubicBezTo>
                    <a:pt x="85" y="0"/>
                    <a:pt x="85" y="0"/>
                    <a:pt x="85" y="0"/>
                  </a:cubicBezTo>
                  <a:cubicBezTo>
                    <a:pt x="86" y="0"/>
                    <a:pt x="86" y="0"/>
                    <a:pt x="86" y="0"/>
                  </a:cubicBezTo>
                  <a:cubicBezTo>
                    <a:pt x="86" y="0"/>
                    <a:pt x="86" y="0"/>
                    <a:pt x="86" y="0"/>
                  </a:cubicBezTo>
                  <a:cubicBezTo>
                    <a:pt x="87" y="0"/>
                    <a:pt x="87" y="0"/>
                    <a:pt x="88" y="0"/>
                  </a:cubicBezTo>
                  <a:cubicBezTo>
                    <a:pt x="88" y="0"/>
                    <a:pt x="88" y="0"/>
                    <a:pt x="88" y="0"/>
                  </a:cubicBezTo>
                  <a:close/>
                  <a:moveTo>
                    <a:pt x="82" y="376"/>
                  </a:moveTo>
                  <a:cubicBezTo>
                    <a:pt x="82" y="398"/>
                    <a:pt x="82" y="398"/>
                    <a:pt x="82" y="398"/>
                  </a:cubicBezTo>
                  <a:cubicBezTo>
                    <a:pt x="225" y="398"/>
                    <a:pt x="225" y="398"/>
                    <a:pt x="225" y="398"/>
                  </a:cubicBezTo>
                  <a:cubicBezTo>
                    <a:pt x="225" y="376"/>
                    <a:pt x="225" y="376"/>
                    <a:pt x="225" y="376"/>
                  </a:cubicBezTo>
                  <a:cubicBezTo>
                    <a:pt x="82" y="376"/>
                    <a:pt x="82" y="376"/>
                    <a:pt x="82" y="376"/>
                  </a:cubicBezTo>
                  <a:close/>
                  <a:moveTo>
                    <a:pt x="82" y="316"/>
                  </a:moveTo>
                  <a:cubicBezTo>
                    <a:pt x="82" y="338"/>
                    <a:pt x="82" y="338"/>
                    <a:pt x="82" y="338"/>
                  </a:cubicBezTo>
                  <a:cubicBezTo>
                    <a:pt x="225" y="338"/>
                    <a:pt x="225" y="338"/>
                    <a:pt x="225" y="338"/>
                  </a:cubicBezTo>
                  <a:cubicBezTo>
                    <a:pt x="225" y="316"/>
                    <a:pt x="225" y="316"/>
                    <a:pt x="225" y="316"/>
                  </a:cubicBezTo>
                  <a:cubicBezTo>
                    <a:pt x="82" y="316"/>
                    <a:pt x="82" y="316"/>
                    <a:pt x="82" y="316"/>
                  </a:cubicBezTo>
                  <a:close/>
                  <a:moveTo>
                    <a:pt x="82" y="260"/>
                  </a:moveTo>
                  <a:cubicBezTo>
                    <a:pt x="82" y="282"/>
                    <a:pt x="82" y="282"/>
                    <a:pt x="82" y="282"/>
                  </a:cubicBezTo>
                  <a:cubicBezTo>
                    <a:pt x="369" y="282"/>
                    <a:pt x="369" y="282"/>
                    <a:pt x="369" y="282"/>
                  </a:cubicBezTo>
                  <a:cubicBezTo>
                    <a:pt x="369" y="260"/>
                    <a:pt x="369" y="260"/>
                    <a:pt x="369" y="260"/>
                  </a:cubicBezTo>
                  <a:cubicBezTo>
                    <a:pt x="82" y="260"/>
                    <a:pt x="82" y="260"/>
                    <a:pt x="82" y="260"/>
                  </a:cubicBezTo>
                  <a:close/>
                  <a:moveTo>
                    <a:pt x="230" y="191"/>
                  </a:moveTo>
                  <a:cubicBezTo>
                    <a:pt x="230" y="213"/>
                    <a:pt x="230" y="213"/>
                    <a:pt x="230" y="213"/>
                  </a:cubicBezTo>
                  <a:cubicBezTo>
                    <a:pt x="369" y="213"/>
                    <a:pt x="369" y="213"/>
                    <a:pt x="369" y="213"/>
                  </a:cubicBezTo>
                  <a:cubicBezTo>
                    <a:pt x="369" y="191"/>
                    <a:pt x="369" y="191"/>
                    <a:pt x="369" y="191"/>
                  </a:cubicBezTo>
                  <a:cubicBezTo>
                    <a:pt x="230" y="191"/>
                    <a:pt x="230" y="191"/>
                    <a:pt x="230" y="191"/>
                  </a:cubicBezTo>
                  <a:close/>
                  <a:moveTo>
                    <a:pt x="230" y="130"/>
                  </a:moveTo>
                  <a:cubicBezTo>
                    <a:pt x="230" y="152"/>
                    <a:pt x="230" y="152"/>
                    <a:pt x="230" y="152"/>
                  </a:cubicBezTo>
                  <a:cubicBezTo>
                    <a:pt x="369" y="152"/>
                    <a:pt x="369" y="152"/>
                    <a:pt x="369" y="152"/>
                  </a:cubicBezTo>
                  <a:cubicBezTo>
                    <a:pt x="369" y="130"/>
                    <a:pt x="369" y="130"/>
                    <a:pt x="369" y="130"/>
                  </a:cubicBezTo>
                  <a:cubicBezTo>
                    <a:pt x="230" y="130"/>
                    <a:pt x="230" y="130"/>
                    <a:pt x="230" y="130"/>
                  </a:cubicBezTo>
                  <a:close/>
                  <a:moveTo>
                    <a:pt x="230" y="75"/>
                  </a:moveTo>
                  <a:cubicBezTo>
                    <a:pt x="230" y="97"/>
                    <a:pt x="230" y="97"/>
                    <a:pt x="230" y="97"/>
                  </a:cubicBezTo>
                  <a:cubicBezTo>
                    <a:pt x="369" y="97"/>
                    <a:pt x="369" y="97"/>
                    <a:pt x="369" y="97"/>
                  </a:cubicBezTo>
                  <a:cubicBezTo>
                    <a:pt x="369" y="75"/>
                    <a:pt x="369" y="75"/>
                    <a:pt x="369" y="75"/>
                  </a:cubicBezTo>
                  <a:cubicBezTo>
                    <a:pt x="230" y="75"/>
                    <a:pt x="230" y="75"/>
                    <a:pt x="230" y="75"/>
                  </a:cubicBezTo>
                  <a:close/>
                  <a:moveTo>
                    <a:pt x="431" y="259"/>
                  </a:moveTo>
                  <a:cubicBezTo>
                    <a:pt x="208" y="482"/>
                    <a:pt x="208" y="482"/>
                    <a:pt x="208" y="482"/>
                  </a:cubicBezTo>
                  <a:cubicBezTo>
                    <a:pt x="275" y="549"/>
                    <a:pt x="275" y="549"/>
                    <a:pt x="275" y="549"/>
                  </a:cubicBezTo>
                  <a:cubicBezTo>
                    <a:pt x="498" y="326"/>
                    <a:pt x="498" y="326"/>
                    <a:pt x="498" y="326"/>
                  </a:cubicBezTo>
                  <a:cubicBezTo>
                    <a:pt x="431" y="259"/>
                    <a:pt x="431" y="259"/>
                    <a:pt x="431" y="259"/>
                  </a:cubicBezTo>
                  <a:close/>
                  <a:moveTo>
                    <a:pt x="200" y="492"/>
                  </a:moveTo>
                  <a:cubicBezTo>
                    <a:pt x="174" y="565"/>
                    <a:pt x="174" y="565"/>
                    <a:pt x="174" y="565"/>
                  </a:cubicBezTo>
                  <a:cubicBezTo>
                    <a:pt x="196" y="586"/>
                    <a:pt x="196" y="586"/>
                    <a:pt x="196" y="586"/>
                  </a:cubicBezTo>
                  <a:cubicBezTo>
                    <a:pt x="266" y="558"/>
                    <a:pt x="266" y="558"/>
                    <a:pt x="266" y="558"/>
                  </a:cubicBezTo>
                  <a:cubicBezTo>
                    <a:pt x="200" y="492"/>
                    <a:pt x="200" y="492"/>
                    <a:pt x="200" y="492"/>
                  </a:cubicBezTo>
                  <a:close/>
                  <a:moveTo>
                    <a:pt x="444" y="426"/>
                  </a:moveTo>
                  <a:cubicBezTo>
                    <a:pt x="416" y="453"/>
                    <a:pt x="416" y="453"/>
                    <a:pt x="416" y="453"/>
                  </a:cubicBezTo>
                  <a:cubicBezTo>
                    <a:pt x="416" y="505"/>
                    <a:pt x="416" y="505"/>
                    <a:pt x="416" y="505"/>
                  </a:cubicBezTo>
                  <a:cubicBezTo>
                    <a:pt x="416" y="515"/>
                    <a:pt x="412" y="524"/>
                    <a:pt x="405" y="531"/>
                  </a:cubicBezTo>
                  <a:cubicBezTo>
                    <a:pt x="398" y="538"/>
                    <a:pt x="389" y="542"/>
                    <a:pt x="379" y="542"/>
                  </a:cubicBezTo>
                  <a:cubicBezTo>
                    <a:pt x="326" y="542"/>
                    <a:pt x="326" y="542"/>
                    <a:pt x="326" y="542"/>
                  </a:cubicBezTo>
                  <a:cubicBezTo>
                    <a:pt x="310" y="558"/>
                    <a:pt x="310" y="558"/>
                    <a:pt x="310" y="558"/>
                  </a:cubicBezTo>
                  <a:cubicBezTo>
                    <a:pt x="322" y="570"/>
                    <a:pt x="322" y="570"/>
                    <a:pt x="322" y="570"/>
                  </a:cubicBezTo>
                  <a:cubicBezTo>
                    <a:pt x="379" y="570"/>
                    <a:pt x="379" y="570"/>
                    <a:pt x="379" y="570"/>
                  </a:cubicBezTo>
                  <a:cubicBezTo>
                    <a:pt x="397" y="570"/>
                    <a:pt x="413" y="563"/>
                    <a:pt x="425" y="551"/>
                  </a:cubicBezTo>
                  <a:cubicBezTo>
                    <a:pt x="437" y="539"/>
                    <a:pt x="444" y="522"/>
                    <a:pt x="444" y="505"/>
                  </a:cubicBezTo>
                  <a:cubicBezTo>
                    <a:pt x="444" y="426"/>
                    <a:pt x="444" y="426"/>
                    <a:pt x="444" y="426"/>
                  </a:cubicBezTo>
                  <a:close/>
                  <a:moveTo>
                    <a:pt x="49" y="180"/>
                  </a:moveTo>
                  <a:cubicBezTo>
                    <a:pt x="137" y="74"/>
                    <a:pt x="137" y="74"/>
                    <a:pt x="137" y="74"/>
                  </a:cubicBezTo>
                  <a:cubicBezTo>
                    <a:pt x="95" y="37"/>
                    <a:pt x="95" y="37"/>
                    <a:pt x="95" y="37"/>
                  </a:cubicBezTo>
                  <a:lnTo>
                    <a:pt x="49" y="180"/>
                  </a:lnTo>
                  <a:close/>
                </a:path>
              </a:pathLst>
            </a:custGeom>
            <a:solidFill>
              <a:schemeClr val="bg1"/>
            </a:solidFill>
            <a:ln>
              <a:noFill/>
            </a:ln>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3849713" y="1422021"/>
            <a:ext cx="1364456" cy="1364456"/>
            <a:chOff x="3914776" y="1129635"/>
            <a:chExt cx="1364456" cy="1364456"/>
          </a:xfrm>
          <a:solidFill>
            <a:srgbClr val="10253F"/>
          </a:solidFill>
        </p:grpSpPr>
        <p:sp>
          <p:nvSpPr>
            <p:cNvPr id="35" name="矩形 34"/>
            <p:cNvSpPr/>
            <p:nvPr/>
          </p:nvSpPr>
          <p:spPr>
            <a:xfrm rot="2703315">
              <a:off x="3914776" y="1129635"/>
              <a:ext cx="1364456" cy="136445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endParaRPr>
            </a:p>
          </p:txBody>
        </p:sp>
        <p:sp>
          <p:nvSpPr>
            <p:cNvPr id="36" name="Freeform 18"/>
            <p:cNvSpPr>
              <a:spLocks noEditPoints="1"/>
            </p:cNvSpPr>
            <p:nvPr/>
          </p:nvSpPr>
          <p:spPr bwMode="black">
            <a:xfrm>
              <a:off x="4261546" y="1525281"/>
              <a:ext cx="647212" cy="632534"/>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chemeClr val="bg1"/>
            </a:solidFill>
            <a:ln>
              <a:noFill/>
            </a:ln>
          </p:spPr>
          <p:txBody>
            <a:bodyPr vert="horz" wrap="square" lIns="61735" tIns="30867" rIns="61735" bIns="30867" numCol="1" anchor="t" anchorCtr="0" compatLnSpc="1"/>
            <a:lstStyle/>
            <a:p>
              <a:endParaRPr lang="en-US" sz="1200">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3849712" y="3443702"/>
            <a:ext cx="1364456" cy="1364456"/>
            <a:chOff x="3914775" y="3151316"/>
            <a:chExt cx="1364456" cy="1364456"/>
          </a:xfrm>
        </p:grpSpPr>
        <p:sp>
          <p:nvSpPr>
            <p:cNvPr id="38" name="矩形 37"/>
            <p:cNvSpPr/>
            <p:nvPr/>
          </p:nvSpPr>
          <p:spPr>
            <a:xfrm rot="2703315">
              <a:off x="3914775" y="3151316"/>
              <a:ext cx="1364456" cy="1364456"/>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endParaRPr>
            </a:p>
          </p:txBody>
        </p:sp>
        <p:grpSp>
          <p:nvGrpSpPr>
            <p:cNvPr id="39" name="Group 416"/>
            <p:cNvGrpSpPr>
              <a:grpSpLocks noChangeAspect="1"/>
            </p:cNvGrpSpPr>
            <p:nvPr/>
          </p:nvGrpSpPr>
          <p:grpSpPr>
            <a:xfrm>
              <a:off x="4259125" y="3360951"/>
              <a:ext cx="638659" cy="822023"/>
              <a:chOff x="-2773363" y="1651000"/>
              <a:chExt cx="2692401" cy="3448051"/>
            </a:xfrm>
            <a:solidFill>
              <a:schemeClr val="bg1"/>
            </a:solidFill>
          </p:grpSpPr>
          <p:sp>
            <p:nvSpPr>
              <p:cNvPr id="40" name="Freeform 19"/>
              <p:cNvSpPr>
                <a:spLocks noEditPoints="1"/>
              </p:cNvSpPr>
              <p:nvPr/>
            </p:nvSpPr>
            <p:spPr bwMode="auto">
              <a:xfrm>
                <a:off x="-1908175" y="1798638"/>
                <a:ext cx="641350" cy="641350"/>
              </a:xfrm>
              <a:custGeom>
                <a:avLst/>
                <a:gdLst>
                  <a:gd name="T0" fmla="*/ 171 w 171"/>
                  <a:gd name="T1" fmla="*/ 79 h 171"/>
                  <a:gd name="T2" fmla="*/ 168 w 171"/>
                  <a:gd name="T3" fmla="*/ 77 h 171"/>
                  <a:gd name="T4" fmla="*/ 152 w 171"/>
                  <a:gd name="T5" fmla="*/ 65 h 171"/>
                  <a:gd name="T6" fmla="*/ 165 w 171"/>
                  <a:gd name="T7" fmla="*/ 54 h 171"/>
                  <a:gd name="T8" fmla="*/ 161 w 171"/>
                  <a:gd name="T9" fmla="*/ 52 h 171"/>
                  <a:gd name="T10" fmla="*/ 142 w 171"/>
                  <a:gd name="T11" fmla="*/ 45 h 171"/>
                  <a:gd name="T12" fmla="*/ 152 w 171"/>
                  <a:gd name="T13" fmla="*/ 32 h 171"/>
                  <a:gd name="T14" fmla="*/ 147 w 171"/>
                  <a:gd name="T15" fmla="*/ 30 h 171"/>
                  <a:gd name="T16" fmla="*/ 127 w 171"/>
                  <a:gd name="T17" fmla="*/ 30 h 171"/>
                  <a:gd name="T18" fmla="*/ 132 w 171"/>
                  <a:gd name="T19" fmla="*/ 15 h 171"/>
                  <a:gd name="T20" fmla="*/ 127 w 171"/>
                  <a:gd name="T21" fmla="*/ 14 h 171"/>
                  <a:gd name="T22" fmla="*/ 108 w 171"/>
                  <a:gd name="T23" fmla="*/ 20 h 171"/>
                  <a:gd name="T24" fmla="*/ 108 w 171"/>
                  <a:gd name="T25" fmla="*/ 5 h 171"/>
                  <a:gd name="T26" fmla="*/ 103 w 171"/>
                  <a:gd name="T27" fmla="*/ 4 h 171"/>
                  <a:gd name="T28" fmla="*/ 86 w 171"/>
                  <a:gd name="T29" fmla="*/ 16 h 171"/>
                  <a:gd name="T30" fmla="*/ 79 w 171"/>
                  <a:gd name="T31" fmla="*/ 0 h 171"/>
                  <a:gd name="T32" fmla="*/ 77 w 171"/>
                  <a:gd name="T33" fmla="*/ 3 h 171"/>
                  <a:gd name="T34" fmla="*/ 65 w 171"/>
                  <a:gd name="T35" fmla="*/ 19 h 171"/>
                  <a:gd name="T36" fmla="*/ 53 w 171"/>
                  <a:gd name="T37" fmla="*/ 6 h 171"/>
                  <a:gd name="T38" fmla="*/ 52 w 171"/>
                  <a:gd name="T39" fmla="*/ 10 h 171"/>
                  <a:gd name="T40" fmla="*/ 45 w 171"/>
                  <a:gd name="T41" fmla="*/ 29 h 171"/>
                  <a:gd name="T42" fmla="*/ 30 w 171"/>
                  <a:gd name="T43" fmla="*/ 20 h 171"/>
                  <a:gd name="T44" fmla="*/ 30 w 171"/>
                  <a:gd name="T45" fmla="*/ 24 h 171"/>
                  <a:gd name="T46" fmla="*/ 30 w 171"/>
                  <a:gd name="T47" fmla="*/ 44 h 171"/>
                  <a:gd name="T48" fmla="*/ 13 w 171"/>
                  <a:gd name="T49" fmla="*/ 40 h 171"/>
                  <a:gd name="T50" fmla="*/ 14 w 171"/>
                  <a:gd name="T51" fmla="*/ 44 h 171"/>
                  <a:gd name="T52" fmla="*/ 20 w 171"/>
                  <a:gd name="T53" fmla="*/ 63 h 171"/>
                  <a:gd name="T54" fmla="*/ 2 w 171"/>
                  <a:gd name="T55" fmla="*/ 65 h 171"/>
                  <a:gd name="T56" fmla="*/ 4 w 171"/>
                  <a:gd name="T57" fmla="*/ 68 h 171"/>
                  <a:gd name="T58" fmla="*/ 16 w 171"/>
                  <a:gd name="T59" fmla="*/ 84 h 171"/>
                  <a:gd name="T60" fmla="*/ 0 w 171"/>
                  <a:gd name="T61" fmla="*/ 91 h 171"/>
                  <a:gd name="T62" fmla="*/ 3 w 171"/>
                  <a:gd name="T63" fmla="*/ 94 h 171"/>
                  <a:gd name="T64" fmla="*/ 19 w 171"/>
                  <a:gd name="T65" fmla="*/ 106 h 171"/>
                  <a:gd name="T66" fmla="*/ 6 w 171"/>
                  <a:gd name="T67" fmla="*/ 116 h 171"/>
                  <a:gd name="T68" fmla="*/ 10 w 171"/>
                  <a:gd name="T69" fmla="*/ 119 h 171"/>
                  <a:gd name="T70" fmla="*/ 29 w 171"/>
                  <a:gd name="T71" fmla="*/ 125 h 171"/>
                  <a:gd name="T72" fmla="*/ 19 w 171"/>
                  <a:gd name="T73" fmla="*/ 139 h 171"/>
                  <a:gd name="T74" fmla="*/ 24 w 171"/>
                  <a:gd name="T75" fmla="*/ 141 h 171"/>
                  <a:gd name="T76" fmla="*/ 44 w 171"/>
                  <a:gd name="T77" fmla="*/ 141 h 171"/>
                  <a:gd name="T78" fmla="*/ 39 w 171"/>
                  <a:gd name="T79" fmla="*/ 156 h 171"/>
                  <a:gd name="T80" fmla="*/ 44 w 171"/>
                  <a:gd name="T81" fmla="*/ 157 h 171"/>
                  <a:gd name="T82" fmla="*/ 63 w 171"/>
                  <a:gd name="T83" fmla="*/ 151 h 171"/>
                  <a:gd name="T84" fmla="*/ 63 w 171"/>
                  <a:gd name="T85" fmla="*/ 166 h 171"/>
                  <a:gd name="T86" fmla="*/ 68 w 171"/>
                  <a:gd name="T87" fmla="*/ 166 h 171"/>
                  <a:gd name="T88" fmla="*/ 85 w 171"/>
                  <a:gd name="T89" fmla="*/ 155 h 171"/>
                  <a:gd name="T90" fmla="*/ 91 w 171"/>
                  <a:gd name="T91" fmla="*/ 171 h 171"/>
                  <a:gd name="T92" fmla="*/ 94 w 171"/>
                  <a:gd name="T93" fmla="*/ 168 h 171"/>
                  <a:gd name="T94" fmla="*/ 96 w 171"/>
                  <a:gd name="T95" fmla="*/ 154 h 171"/>
                  <a:gd name="T96" fmla="*/ 114 w 171"/>
                  <a:gd name="T97" fmla="*/ 163 h 171"/>
                  <a:gd name="T98" fmla="*/ 119 w 171"/>
                  <a:gd name="T99" fmla="*/ 162 h 171"/>
                  <a:gd name="T100" fmla="*/ 117 w 171"/>
                  <a:gd name="T101" fmla="*/ 147 h 171"/>
                  <a:gd name="T102" fmla="*/ 137 w 171"/>
                  <a:gd name="T103" fmla="*/ 150 h 171"/>
                  <a:gd name="T104" fmla="*/ 142 w 171"/>
                  <a:gd name="T105" fmla="*/ 149 h 171"/>
                  <a:gd name="T106" fmla="*/ 135 w 171"/>
                  <a:gd name="T107" fmla="*/ 134 h 171"/>
                  <a:gd name="T108" fmla="*/ 154 w 171"/>
                  <a:gd name="T109" fmla="*/ 131 h 171"/>
                  <a:gd name="T110" fmla="*/ 159 w 171"/>
                  <a:gd name="T111" fmla="*/ 129 h 171"/>
                  <a:gd name="T112" fmla="*/ 147 w 171"/>
                  <a:gd name="T113" fmla="*/ 117 h 171"/>
                  <a:gd name="T114" fmla="*/ 165 w 171"/>
                  <a:gd name="T115" fmla="*/ 108 h 171"/>
                  <a:gd name="T116" fmla="*/ 169 w 171"/>
                  <a:gd name="T117" fmla="*/ 105 h 171"/>
                  <a:gd name="T118" fmla="*/ 154 w 171"/>
                  <a:gd name="T119" fmla="*/ 96 h 171"/>
                  <a:gd name="T120" fmla="*/ 168 w 171"/>
                  <a:gd name="T121" fmla="*/ 82 h 171"/>
                  <a:gd name="T122" fmla="*/ 70 w 171"/>
                  <a:gd name="T123" fmla="*/ 85 h 171"/>
                  <a:gd name="T124" fmla="*/ 101 w 171"/>
                  <a:gd name="T125" fmla="*/ 8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1" h="171">
                    <a:moveTo>
                      <a:pt x="168" y="82"/>
                    </a:moveTo>
                    <a:cubicBezTo>
                      <a:pt x="170" y="82"/>
                      <a:pt x="171" y="81"/>
                      <a:pt x="171" y="79"/>
                    </a:cubicBezTo>
                    <a:cubicBezTo>
                      <a:pt x="171" y="79"/>
                      <a:pt x="171" y="79"/>
                      <a:pt x="171" y="79"/>
                    </a:cubicBezTo>
                    <a:cubicBezTo>
                      <a:pt x="171" y="78"/>
                      <a:pt x="169" y="77"/>
                      <a:pt x="168" y="77"/>
                    </a:cubicBezTo>
                    <a:cubicBezTo>
                      <a:pt x="154" y="75"/>
                      <a:pt x="154" y="75"/>
                      <a:pt x="154" y="75"/>
                    </a:cubicBezTo>
                    <a:cubicBezTo>
                      <a:pt x="154" y="71"/>
                      <a:pt x="153" y="68"/>
                      <a:pt x="152" y="65"/>
                    </a:cubicBezTo>
                    <a:cubicBezTo>
                      <a:pt x="163" y="57"/>
                      <a:pt x="163" y="57"/>
                      <a:pt x="163" y="57"/>
                    </a:cubicBezTo>
                    <a:cubicBezTo>
                      <a:pt x="164" y="56"/>
                      <a:pt x="165" y="55"/>
                      <a:pt x="165" y="54"/>
                    </a:cubicBezTo>
                    <a:cubicBezTo>
                      <a:pt x="165" y="54"/>
                      <a:pt x="165" y="53"/>
                      <a:pt x="165" y="53"/>
                    </a:cubicBezTo>
                    <a:cubicBezTo>
                      <a:pt x="164" y="52"/>
                      <a:pt x="163" y="51"/>
                      <a:pt x="161" y="52"/>
                    </a:cubicBezTo>
                    <a:cubicBezTo>
                      <a:pt x="147" y="54"/>
                      <a:pt x="147" y="54"/>
                      <a:pt x="147" y="54"/>
                    </a:cubicBezTo>
                    <a:cubicBezTo>
                      <a:pt x="146" y="51"/>
                      <a:pt x="144" y="48"/>
                      <a:pt x="142" y="45"/>
                    </a:cubicBezTo>
                    <a:cubicBezTo>
                      <a:pt x="151" y="34"/>
                      <a:pt x="151" y="34"/>
                      <a:pt x="151" y="34"/>
                    </a:cubicBezTo>
                    <a:cubicBezTo>
                      <a:pt x="151" y="34"/>
                      <a:pt x="152" y="33"/>
                      <a:pt x="152" y="32"/>
                    </a:cubicBezTo>
                    <a:cubicBezTo>
                      <a:pt x="152" y="31"/>
                      <a:pt x="151" y="31"/>
                      <a:pt x="151" y="30"/>
                    </a:cubicBezTo>
                    <a:cubicBezTo>
                      <a:pt x="150" y="29"/>
                      <a:pt x="148" y="29"/>
                      <a:pt x="147" y="30"/>
                    </a:cubicBezTo>
                    <a:cubicBezTo>
                      <a:pt x="135" y="36"/>
                      <a:pt x="135" y="36"/>
                      <a:pt x="135" y="36"/>
                    </a:cubicBezTo>
                    <a:cubicBezTo>
                      <a:pt x="132" y="34"/>
                      <a:pt x="130" y="32"/>
                      <a:pt x="127" y="30"/>
                    </a:cubicBezTo>
                    <a:cubicBezTo>
                      <a:pt x="132" y="16"/>
                      <a:pt x="132" y="16"/>
                      <a:pt x="132" y="16"/>
                    </a:cubicBezTo>
                    <a:cubicBezTo>
                      <a:pt x="132" y="16"/>
                      <a:pt x="132" y="16"/>
                      <a:pt x="132" y="15"/>
                    </a:cubicBezTo>
                    <a:cubicBezTo>
                      <a:pt x="132" y="14"/>
                      <a:pt x="132" y="13"/>
                      <a:pt x="131" y="13"/>
                    </a:cubicBezTo>
                    <a:cubicBezTo>
                      <a:pt x="129" y="12"/>
                      <a:pt x="128" y="12"/>
                      <a:pt x="127" y="14"/>
                    </a:cubicBezTo>
                    <a:cubicBezTo>
                      <a:pt x="117" y="23"/>
                      <a:pt x="117" y="23"/>
                      <a:pt x="117" y="23"/>
                    </a:cubicBezTo>
                    <a:cubicBezTo>
                      <a:pt x="114" y="22"/>
                      <a:pt x="111" y="21"/>
                      <a:pt x="108" y="20"/>
                    </a:cubicBezTo>
                    <a:cubicBezTo>
                      <a:pt x="108" y="6"/>
                      <a:pt x="108" y="6"/>
                      <a:pt x="108" y="6"/>
                    </a:cubicBezTo>
                    <a:cubicBezTo>
                      <a:pt x="108" y="5"/>
                      <a:pt x="108" y="5"/>
                      <a:pt x="108" y="5"/>
                    </a:cubicBezTo>
                    <a:cubicBezTo>
                      <a:pt x="108" y="4"/>
                      <a:pt x="107" y="3"/>
                      <a:pt x="106" y="2"/>
                    </a:cubicBezTo>
                    <a:cubicBezTo>
                      <a:pt x="105" y="2"/>
                      <a:pt x="103" y="3"/>
                      <a:pt x="103" y="4"/>
                    </a:cubicBezTo>
                    <a:cubicBezTo>
                      <a:pt x="96" y="17"/>
                      <a:pt x="96" y="17"/>
                      <a:pt x="96" y="17"/>
                    </a:cubicBezTo>
                    <a:cubicBezTo>
                      <a:pt x="93" y="16"/>
                      <a:pt x="90" y="16"/>
                      <a:pt x="86" y="16"/>
                    </a:cubicBezTo>
                    <a:cubicBezTo>
                      <a:pt x="82" y="3"/>
                      <a:pt x="82" y="3"/>
                      <a:pt x="82" y="3"/>
                    </a:cubicBezTo>
                    <a:cubicBezTo>
                      <a:pt x="82" y="1"/>
                      <a:pt x="81" y="0"/>
                      <a:pt x="79" y="0"/>
                    </a:cubicBezTo>
                    <a:cubicBezTo>
                      <a:pt x="78" y="0"/>
                      <a:pt x="77" y="1"/>
                      <a:pt x="77" y="3"/>
                    </a:cubicBezTo>
                    <a:cubicBezTo>
                      <a:pt x="77" y="3"/>
                      <a:pt x="77" y="3"/>
                      <a:pt x="77" y="3"/>
                    </a:cubicBezTo>
                    <a:cubicBezTo>
                      <a:pt x="75" y="17"/>
                      <a:pt x="75" y="17"/>
                      <a:pt x="75" y="17"/>
                    </a:cubicBezTo>
                    <a:cubicBezTo>
                      <a:pt x="71" y="17"/>
                      <a:pt x="68" y="18"/>
                      <a:pt x="65" y="19"/>
                    </a:cubicBezTo>
                    <a:cubicBezTo>
                      <a:pt x="57" y="8"/>
                      <a:pt x="57" y="8"/>
                      <a:pt x="57" y="8"/>
                    </a:cubicBezTo>
                    <a:cubicBezTo>
                      <a:pt x="56" y="6"/>
                      <a:pt x="55" y="5"/>
                      <a:pt x="53" y="6"/>
                    </a:cubicBezTo>
                    <a:cubicBezTo>
                      <a:pt x="52" y="6"/>
                      <a:pt x="52" y="7"/>
                      <a:pt x="52" y="9"/>
                    </a:cubicBezTo>
                    <a:cubicBezTo>
                      <a:pt x="52" y="9"/>
                      <a:pt x="52" y="9"/>
                      <a:pt x="52" y="10"/>
                    </a:cubicBezTo>
                    <a:cubicBezTo>
                      <a:pt x="54" y="23"/>
                      <a:pt x="54" y="23"/>
                      <a:pt x="54" y="23"/>
                    </a:cubicBezTo>
                    <a:cubicBezTo>
                      <a:pt x="51" y="25"/>
                      <a:pt x="48" y="27"/>
                      <a:pt x="45" y="29"/>
                    </a:cubicBezTo>
                    <a:cubicBezTo>
                      <a:pt x="34" y="20"/>
                      <a:pt x="34" y="20"/>
                      <a:pt x="34" y="20"/>
                    </a:cubicBezTo>
                    <a:cubicBezTo>
                      <a:pt x="33" y="19"/>
                      <a:pt x="32" y="19"/>
                      <a:pt x="30" y="20"/>
                    </a:cubicBezTo>
                    <a:cubicBezTo>
                      <a:pt x="30" y="20"/>
                      <a:pt x="29" y="21"/>
                      <a:pt x="29" y="22"/>
                    </a:cubicBezTo>
                    <a:cubicBezTo>
                      <a:pt x="29" y="23"/>
                      <a:pt x="30" y="23"/>
                      <a:pt x="30" y="24"/>
                    </a:cubicBezTo>
                    <a:cubicBezTo>
                      <a:pt x="36" y="36"/>
                      <a:pt x="36" y="36"/>
                      <a:pt x="36" y="36"/>
                    </a:cubicBezTo>
                    <a:cubicBezTo>
                      <a:pt x="34" y="39"/>
                      <a:pt x="32" y="41"/>
                      <a:pt x="30" y="44"/>
                    </a:cubicBezTo>
                    <a:cubicBezTo>
                      <a:pt x="17" y="39"/>
                      <a:pt x="17" y="39"/>
                      <a:pt x="17" y="39"/>
                    </a:cubicBezTo>
                    <a:cubicBezTo>
                      <a:pt x="15" y="38"/>
                      <a:pt x="14" y="39"/>
                      <a:pt x="13" y="40"/>
                    </a:cubicBezTo>
                    <a:cubicBezTo>
                      <a:pt x="13" y="41"/>
                      <a:pt x="12" y="41"/>
                      <a:pt x="12" y="42"/>
                    </a:cubicBezTo>
                    <a:cubicBezTo>
                      <a:pt x="12" y="42"/>
                      <a:pt x="13" y="43"/>
                      <a:pt x="14" y="44"/>
                    </a:cubicBezTo>
                    <a:cubicBezTo>
                      <a:pt x="24" y="54"/>
                      <a:pt x="24" y="54"/>
                      <a:pt x="24" y="54"/>
                    </a:cubicBezTo>
                    <a:cubicBezTo>
                      <a:pt x="22" y="57"/>
                      <a:pt x="21" y="60"/>
                      <a:pt x="20" y="63"/>
                    </a:cubicBezTo>
                    <a:cubicBezTo>
                      <a:pt x="6" y="63"/>
                      <a:pt x="6" y="63"/>
                      <a:pt x="6" y="63"/>
                    </a:cubicBezTo>
                    <a:cubicBezTo>
                      <a:pt x="4" y="62"/>
                      <a:pt x="3" y="63"/>
                      <a:pt x="2" y="65"/>
                    </a:cubicBezTo>
                    <a:cubicBezTo>
                      <a:pt x="2" y="65"/>
                      <a:pt x="2" y="65"/>
                      <a:pt x="2" y="65"/>
                    </a:cubicBezTo>
                    <a:cubicBezTo>
                      <a:pt x="2" y="67"/>
                      <a:pt x="3" y="68"/>
                      <a:pt x="4" y="68"/>
                    </a:cubicBezTo>
                    <a:cubicBezTo>
                      <a:pt x="17" y="74"/>
                      <a:pt x="17" y="74"/>
                      <a:pt x="17" y="74"/>
                    </a:cubicBezTo>
                    <a:cubicBezTo>
                      <a:pt x="16" y="78"/>
                      <a:pt x="16" y="81"/>
                      <a:pt x="16" y="84"/>
                    </a:cubicBezTo>
                    <a:cubicBezTo>
                      <a:pt x="3" y="89"/>
                      <a:pt x="3" y="89"/>
                      <a:pt x="3" y="89"/>
                    </a:cubicBezTo>
                    <a:cubicBezTo>
                      <a:pt x="1" y="89"/>
                      <a:pt x="0" y="90"/>
                      <a:pt x="0" y="91"/>
                    </a:cubicBezTo>
                    <a:cubicBezTo>
                      <a:pt x="0" y="91"/>
                      <a:pt x="0" y="91"/>
                      <a:pt x="0" y="91"/>
                    </a:cubicBezTo>
                    <a:cubicBezTo>
                      <a:pt x="0" y="93"/>
                      <a:pt x="2" y="94"/>
                      <a:pt x="3" y="94"/>
                    </a:cubicBezTo>
                    <a:cubicBezTo>
                      <a:pt x="17" y="96"/>
                      <a:pt x="17" y="96"/>
                      <a:pt x="17" y="96"/>
                    </a:cubicBezTo>
                    <a:cubicBezTo>
                      <a:pt x="17" y="99"/>
                      <a:pt x="18" y="103"/>
                      <a:pt x="19" y="106"/>
                    </a:cubicBezTo>
                    <a:cubicBezTo>
                      <a:pt x="8" y="114"/>
                      <a:pt x="8" y="114"/>
                      <a:pt x="8" y="114"/>
                    </a:cubicBezTo>
                    <a:cubicBezTo>
                      <a:pt x="7" y="114"/>
                      <a:pt x="6" y="115"/>
                      <a:pt x="6" y="116"/>
                    </a:cubicBezTo>
                    <a:cubicBezTo>
                      <a:pt x="6" y="117"/>
                      <a:pt x="6" y="117"/>
                      <a:pt x="6" y="118"/>
                    </a:cubicBezTo>
                    <a:cubicBezTo>
                      <a:pt x="7" y="119"/>
                      <a:pt x="8" y="120"/>
                      <a:pt x="10" y="119"/>
                    </a:cubicBezTo>
                    <a:cubicBezTo>
                      <a:pt x="24" y="117"/>
                      <a:pt x="24" y="117"/>
                      <a:pt x="24" y="117"/>
                    </a:cubicBezTo>
                    <a:cubicBezTo>
                      <a:pt x="25" y="120"/>
                      <a:pt x="27" y="123"/>
                      <a:pt x="29" y="125"/>
                    </a:cubicBezTo>
                    <a:cubicBezTo>
                      <a:pt x="20" y="137"/>
                      <a:pt x="20" y="137"/>
                      <a:pt x="20" y="137"/>
                    </a:cubicBezTo>
                    <a:cubicBezTo>
                      <a:pt x="20" y="137"/>
                      <a:pt x="19" y="138"/>
                      <a:pt x="19" y="139"/>
                    </a:cubicBezTo>
                    <a:cubicBezTo>
                      <a:pt x="19" y="139"/>
                      <a:pt x="20" y="140"/>
                      <a:pt x="20" y="140"/>
                    </a:cubicBezTo>
                    <a:cubicBezTo>
                      <a:pt x="21" y="142"/>
                      <a:pt x="23" y="142"/>
                      <a:pt x="24" y="141"/>
                    </a:cubicBezTo>
                    <a:cubicBezTo>
                      <a:pt x="36" y="134"/>
                      <a:pt x="36" y="134"/>
                      <a:pt x="36" y="134"/>
                    </a:cubicBezTo>
                    <a:cubicBezTo>
                      <a:pt x="39" y="137"/>
                      <a:pt x="41" y="139"/>
                      <a:pt x="44" y="141"/>
                    </a:cubicBezTo>
                    <a:cubicBezTo>
                      <a:pt x="39" y="154"/>
                      <a:pt x="39" y="154"/>
                      <a:pt x="39" y="154"/>
                    </a:cubicBezTo>
                    <a:cubicBezTo>
                      <a:pt x="39" y="155"/>
                      <a:pt x="39" y="155"/>
                      <a:pt x="39" y="156"/>
                    </a:cubicBezTo>
                    <a:cubicBezTo>
                      <a:pt x="39" y="157"/>
                      <a:pt x="39" y="157"/>
                      <a:pt x="40" y="158"/>
                    </a:cubicBezTo>
                    <a:cubicBezTo>
                      <a:pt x="42" y="159"/>
                      <a:pt x="43" y="158"/>
                      <a:pt x="44" y="157"/>
                    </a:cubicBezTo>
                    <a:cubicBezTo>
                      <a:pt x="54" y="147"/>
                      <a:pt x="54" y="147"/>
                      <a:pt x="54" y="147"/>
                    </a:cubicBezTo>
                    <a:cubicBezTo>
                      <a:pt x="57" y="149"/>
                      <a:pt x="60" y="150"/>
                      <a:pt x="63" y="151"/>
                    </a:cubicBezTo>
                    <a:cubicBezTo>
                      <a:pt x="63" y="165"/>
                      <a:pt x="63" y="165"/>
                      <a:pt x="63" y="165"/>
                    </a:cubicBezTo>
                    <a:cubicBezTo>
                      <a:pt x="63" y="165"/>
                      <a:pt x="63" y="166"/>
                      <a:pt x="63" y="166"/>
                    </a:cubicBezTo>
                    <a:cubicBezTo>
                      <a:pt x="63" y="167"/>
                      <a:pt x="64" y="168"/>
                      <a:pt x="65" y="168"/>
                    </a:cubicBezTo>
                    <a:cubicBezTo>
                      <a:pt x="66" y="169"/>
                      <a:pt x="68" y="168"/>
                      <a:pt x="68" y="166"/>
                    </a:cubicBezTo>
                    <a:cubicBezTo>
                      <a:pt x="75" y="154"/>
                      <a:pt x="75" y="154"/>
                      <a:pt x="75" y="154"/>
                    </a:cubicBezTo>
                    <a:cubicBezTo>
                      <a:pt x="78" y="154"/>
                      <a:pt x="81" y="155"/>
                      <a:pt x="85" y="155"/>
                    </a:cubicBezTo>
                    <a:cubicBezTo>
                      <a:pt x="89" y="168"/>
                      <a:pt x="89" y="168"/>
                      <a:pt x="89" y="168"/>
                    </a:cubicBezTo>
                    <a:cubicBezTo>
                      <a:pt x="89" y="170"/>
                      <a:pt x="90" y="171"/>
                      <a:pt x="91" y="171"/>
                    </a:cubicBezTo>
                    <a:cubicBezTo>
                      <a:pt x="91" y="171"/>
                      <a:pt x="92" y="171"/>
                      <a:pt x="92" y="171"/>
                    </a:cubicBezTo>
                    <a:cubicBezTo>
                      <a:pt x="93" y="171"/>
                      <a:pt x="94" y="169"/>
                      <a:pt x="94" y="168"/>
                    </a:cubicBezTo>
                    <a:cubicBezTo>
                      <a:pt x="94" y="168"/>
                      <a:pt x="94" y="168"/>
                      <a:pt x="94" y="168"/>
                    </a:cubicBezTo>
                    <a:cubicBezTo>
                      <a:pt x="96" y="154"/>
                      <a:pt x="96" y="154"/>
                      <a:pt x="96" y="154"/>
                    </a:cubicBezTo>
                    <a:cubicBezTo>
                      <a:pt x="100" y="153"/>
                      <a:pt x="103" y="153"/>
                      <a:pt x="106" y="152"/>
                    </a:cubicBezTo>
                    <a:cubicBezTo>
                      <a:pt x="114" y="163"/>
                      <a:pt x="114" y="163"/>
                      <a:pt x="114" y="163"/>
                    </a:cubicBezTo>
                    <a:cubicBezTo>
                      <a:pt x="115" y="165"/>
                      <a:pt x="116" y="165"/>
                      <a:pt x="118" y="165"/>
                    </a:cubicBezTo>
                    <a:cubicBezTo>
                      <a:pt x="119" y="164"/>
                      <a:pt x="119" y="163"/>
                      <a:pt x="119" y="162"/>
                    </a:cubicBezTo>
                    <a:cubicBezTo>
                      <a:pt x="119" y="162"/>
                      <a:pt x="119" y="161"/>
                      <a:pt x="119" y="161"/>
                    </a:cubicBezTo>
                    <a:cubicBezTo>
                      <a:pt x="117" y="147"/>
                      <a:pt x="117" y="147"/>
                      <a:pt x="117" y="147"/>
                    </a:cubicBezTo>
                    <a:cubicBezTo>
                      <a:pt x="120" y="146"/>
                      <a:pt x="123" y="144"/>
                      <a:pt x="126" y="142"/>
                    </a:cubicBezTo>
                    <a:cubicBezTo>
                      <a:pt x="137" y="150"/>
                      <a:pt x="137" y="150"/>
                      <a:pt x="137" y="150"/>
                    </a:cubicBezTo>
                    <a:cubicBezTo>
                      <a:pt x="138" y="152"/>
                      <a:pt x="139" y="152"/>
                      <a:pt x="141" y="151"/>
                    </a:cubicBezTo>
                    <a:cubicBezTo>
                      <a:pt x="141" y="150"/>
                      <a:pt x="142" y="149"/>
                      <a:pt x="142" y="149"/>
                    </a:cubicBezTo>
                    <a:cubicBezTo>
                      <a:pt x="142" y="148"/>
                      <a:pt x="141" y="147"/>
                      <a:pt x="141" y="147"/>
                    </a:cubicBezTo>
                    <a:cubicBezTo>
                      <a:pt x="135" y="134"/>
                      <a:pt x="135" y="134"/>
                      <a:pt x="135" y="134"/>
                    </a:cubicBezTo>
                    <a:cubicBezTo>
                      <a:pt x="137" y="132"/>
                      <a:pt x="139" y="130"/>
                      <a:pt x="141" y="127"/>
                    </a:cubicBezTo>
                    <a:cubicBezTo>
                      <a:pt x="154" y="131"/>
                      <a:pt x="154" y="131"/>
                      <a:pt x="154" y="131"/>
                    </a:cubicBezTo>
                    <a:cubicBezTo>
                      <a:pt x="156" y="132"/>
                      <a:pt x="157" y="132"/>
                      <a:pt x="158" y="131"/>
                    </a:cubicBezTo>
                    <a:cubicBezTo>
                      <a:pt x="158" y="130"/>
                      <a:pt x="159" y="130"/>
                      <a:pt x="159" y="129"/>
                    </a:cubicBezTo>
                    <a:cubicBezTo>
                      <a:pt x="159" y="128"/>
                      <a:pt x="158" y="127"/>
                      <a:pt x="157" y="127"/>
                    </a:cubicBezTo>
                    <a:cubicBezTo>
                      <a:pt x="147" y="117"/>
                      <a:pt x="147" y="117"/>
                      <a:pt x="147" y="117"/>
                    </a:cubicBezTo>
                    <a:cubicBezTo>
                      <a:pt x="149" y="114"/>
                      <a:pt x="150" y="111"/>
                      <a:pt x="151" y="108"/>
                    </a:cubicBezTo>
                    <a:cubicBezTo>
                      <a:pt x="165" y="108"/>
                      <a:pt x="165" y="108"/>
                      <a:pt x="165" y="108"/>
                    </a:cubicBezTo>
                    <a:cubicBezTo>
                      <a:pt x="167" y="108"/>
                      <a:pt x="168" y="107"/>
                      <a:pt x="169" y="106"/>
                    </a:cubicBezTo>
                    <a:cubicBezTo>
                      <a:pt x="169" y="106"/>
                      <a:pt x="169" y="105"/>
                      <a:pt x="169" y="105"/>
                    </a:cubicBezTo>
                    <a:cubicBezTo>
                      <a:pt x="169" y="104"/>
                      <a:pt x="168" y="103"/>
                      <a:pt x="167" y="103"/>
                    </a:cubicBezTo>
                    <a:cubicBezTo>
                      <a:pt x="154" y="96"/>
                      <a:pt x="154" y="96"/>
                      <a:pt x="154" y="96"/>
                    </a:cubicBezTo>
                    <a:cubicBezTo>
                      <a:pt x="155" y="93"/>
                      <a:pt x="155" y="90"/>
                      <a:pt x="155" y="86"/>
                    </a:cubicBezTo>
                    <a:lnTo>
                      <a:pt x="168" y="82"/>
                    </a:lnTo>
                    <a:close/>
                    <a:moveTo>
                      <a:pt x="86" y="101"/>
                    </a:moveTo>
                    <a:cubicBezTo>
                      <a:pt x="77" y="101"/>
                      <a:pt x="70" y="94"/>
                      <a:pt x="70" y="85"/>
                    </a:cubicBezTo>
                    <a:cubicBezTo>
                      <a:pt x="70" y="77"/>
                      <a:pt x="77" y="70"/>
                      <a:pt x="86" y="70"/>
                    </a:cubicBezTo>
                    <a:cubicBezTo>
                      <a:pt x="94" y="70"/>
                      <a:pt x="101" y="77"/>
                      <a:pt x="101" y="85"/>
                    </a:cubicBezTo>
                    <a:cubicBezTo>
                      <a:pt x="101" y="94"/>
                      <a:pt x="94" y="101"/>
                      <a:pt x="86"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微软雅黑" panose="020B0503020204020204" pitchFamily="34" charset="-122"/>
                  <a:ea typeface="微软雅黑" panose="020B0503020204020204" pitchFamily="34" charset="-122"/>
                </a:endParaRPr>
              </a:p>
            </p:txBody>
          </p:sp>
          <p:sp>
            <p:nvSpPr>
              <p:cNvPr id="41" name="Freeform 20"/>
              <p:cNvSpPr>
                <a:spLocks noEditPoints="1"/>
              </p:cNvSpPr>
              <p:nvPr/>
            </p:nvSpPr>
            <p:spPr bwMode="auto">
              <a:xfrm>
                <a:off x="-1333500" y="1651000"/>
                <a:ext cx="454025" cy="454025"/>
              </a:xfrm>
              <a:custGeom>
                <a:avLst/>
                <a:gdLst>
                  <a:gd name="T0" fmla="*/ 121 w 121"/>
                  <a:gd name="T1" fmla="*/ 56 h 121"/>
                  <a:gd name="T2" fmla="*/ 119 w 121"/>
                  <a:gd name="T3" fmla="*/ 54 h 121"/>
                  <a:gd name="T4" fmla="*/ 108 w 121"/>
                  <a:gd name="T5" fmla="*/ 46 h 121"/>
                  <a:gd name="T6" fmla="*/ 117 w 121"/>
                  <a:gd name="T7" fmla="*/ 38 h 121"/>
                  <a:gd name="T8" fmla="*/ 115 w 121"/>
                  <a:gd name="T9" fmla="*/ 37 h 121"/>
                  <a:gd name="T10" fmla="*/ 101 w 121"/>
                  <a:gd name="T11" fmla="*/ 32 h 121"/>
                  <a:gd name="T12" fmla="*/ 108 w 121"/>
                  <a:gd name="T13" fmla="*/ 23 h 121"/>
                  <a:gd name="T14" fmla="*/ 105 w 121"/>
                  <a:gd name="T15" fmla="*/ 21 h 121"/>
                  <a:gd name="T16" fmla="*/ 90 w 121"/>
                  <a:gd name="T17" fmla="*/ 21 h 121"/>
                  <a:gd name="T18" fmla="*/ 94 w 121"/>
                  <a:gd name="T19" fmla="*/ 11 h 121"/>
                  <a:gd name="T20" fmla="*/ 90 w 121"/>
                  <a:gd name="T21" fmla="*/ 10 h 121"/>
                  <a:gd name="T22" fmla="*/ 77 w 121"/>
                  <a:gd name="T23" fmla="*/ 14 h 121"/>
                  <a:gd name="T24" fmla="*/ 77 w 121"/>
                  <a:gd name="T25" fmla="*/ 3 h 121"/>
                  <a:gd name="T26" fmla="*/ 73 w 121"/>
                  <a:gd name="T27" fmla="*/ 3 h 121"/>
                  <a:gd name="T28" fmla="*/ 61 w 121"/>
                  <a:gd name="T29" fmla="*/ 11 h 121"/>
                  <a:gd name="T30" fmla="*/ 56 w 121"/>
                  <a:gd name="T31" fmla="*/ 0 h 121"/>
                  <a:gd name="T32" fmla="*/ 55 w 121"/>
                  <a:gd name="T33" fmla="*/ 2 h 121"/>
                  <a:gd name="T34" fmla="*/ 46 w 121"/>
                  <a:gd name="T35" fmla="*/ 13 h 121"/>
                  <a:gd name="T36" fmla="*/ 38 w 121"/>
                  <a:gd name="T37" fmla="*/ 4 h 121"/>
                  <a:gd name="T38" fmla="*/ 37 w 121"/>
                  <a:gd name="T39" fmla="*/ 7 h 121"/>
                  <a:gd name="T40" fmla="*/ 32 w 121"/>
                  <a:gd name="T41" fmla="*/ 20 h 121"/>
                  <a:gd name="T42" fmla="*/ 22 w 121"/>
                  <a:gd name="T43" fmla="*/ 14 h 121"/>
                  <a:gd name="T44" fmla="*/ 21 w 121"/>
                  <a:gd name="T45" fmla="*/ 17 h 121"/>
                  <a:gd name="T46" fmla="*/ 21 w 121"/>
                  <a:gd name="T47" fmla="*/ 31 h 121"/>
                  <a:gd name="T48" fmla="*/ 9 w 121"/>
                  <a:gd name="T49" fmla="*/ 28 h 121"/>
                  <a:gd name="T50" fmla="*/ 10 w 121"/>
                  <a:gd name="T51" fmla="*/ 31 h 121"/>
                  <a:gd name="T52" fmla="*/ 14 w 121"/>
                  <a:gd name="T53" fmla="*/ 45 h 121"/>
                  <a:gd name="T54" fmla="*/ 2 w 121"/>
                  <a:gd name="T55" fmla="*/ 46 h 121"/>
                  <a:gd name="T56" fmla="*/ 3 w 121"/>
                  <a:gd name="T57" fmla="*/ 48 h 121"/>
                  <a:gd name="T58" fmla="*/ 11 w 121"/>
                  <a:gd name="T59" fmla="*/ 60 h 121"/>
                  <a:gd name="T60" fmla="*/ 0 w 121"/>
                  <a:gd name="T61" fmla="*/ 65 h 121"/>
                  <a:gd name="T62" fmla="*/ 2 w 121"/>
                  <a:gd name="T63" fmla="*/ 67 h 121"/>
                  <a:gd name="T64" fmla="*/ 14 w 121"/>
                  <a:gd name="T65" fmla="*/ 75 h 121"/>
                  <a:gd name="T66" fmla="*/ 4 w 121"/>
                  <a:gd name="T67" fmla="*/ 83 h 121"/>
                  <a:gd name="T68" fmla="*/ 7 w 121"/>
                  <a:gd name="T69" fmla="*/ 84 h 121"/>
                  <a:gd name="T70" fmla="*/ 20 w 121"/>
                  <a:gd name="T71" fmla="*/ 89 h 121"/>
                  <a:gd name="T72" fmla="*/ 14 w 121"/>
                  <a:gd name="T73" fmla="*/ 98 h 121"/>
                  <a:gd name="T74" fmla="*/ 17 w 121"/>
                  <a:gd name="T75" fmla="*/ 100 h 121"/>
                  <a:gd name="T76" fmla="*/ 31 w 121"/>
                  <a:gd name="T77" fmla="*/ 100 h 121"/>
                  <a:gd name="T78" fmla="*/ 28 w 121"/>
                  <a:gd name="T79" fmla="*/ 110 h 121"/>
                  <a:gd name="T80" fmla="*/ 31 w 121"/>
                  <a:gd name="T81" fmla="*/ 112 h 121"/>
                  <a:gd name="T82" fmla="*/ 45 w 121"/>
                  <a:gd name="T83" fmla="*/ 107 h 121"/>
                  <a:gd name="T84" fmla="*/ 45 w 121"/>
                  <a:gd name="T85" fmla="*/ 118 h 121"/>
                  <a:gd name="T86" fmla="*/ 49 w 121"/>
                  <a:gd name="T87" fmla="*/ 118 h 121"/>
                  <a:gd name="T88" fmla="*/ 60 w 121"/>
                  <a:gd name="T89" fmla="*/ 110 h 121"/>
                  <a:gd name="T90" fmla="*/ 65 w 121"/>
                  <a:gd name="T91" fmla="*/ 121 h 121"/>
                  <a:gd name="T92" fmla="*/ 67 w 121"/>
                  <a:gd name="T93" fmla="*/ 119 h 121"/>
                  <a:gd name="T94" fmla="*/ 68 w 121"/>
                  <a:gd name="T95" fmla="*/ 109 h 121"/>
                  <a:gd name="T96" fmla="*/ 81 w 121"/>
                  <a:gd name="T97" fmla="*/ 116 h 121"/>
                  <a:gd name="T98" fmla="*/ 85 w 121"/>
                  <a:gd name="T99" fmla="*/ 115 h 121"/>
                  <a:gd name="T100" fmla="*/ 83 w 121"/>
                  <a:gd name="T101" fmla="*/ 104 h 121"/>
                  <a:gd name="T102" fmla="*/ 97 w 121"/>
                  <a:gd name="T103" fmla="*/ 107 h 121"/>
                  <a:gd name="T104" fmla="*/ 101 w 121"/>
                  <a:gd name="T105" fmla="*/ 106 h 121"/>
                  <a:gd name="T106" fmla="*/ 96 w 121"/>
                  <a:gd name="T107" fmla="*/ 95 h 121"/>
                  <a:gd name="T108" fmla="*/ 110 w 121"/>
                  <a:gd name="T109" fmla="*/ 93 h 121"/>
                  <a:gd name="T110" fmla="*/ 113 w 121"/>
                  <a:gd name="T111" fmla="*/ 92 h 121"/>
                  <a:gd name="T112" fmla="*/ 105 w 121"/>
                  <a:gd name="T113" fmla="*/ 83 h 121"/>
                  <a:gd name="T114" fmla="*/ 117 w 121"/>
                  <a:gd name="T115" fmla="*/ 77 h 121"/>
                  <a:gd name="T116" fmla="*/ 120 w 121"/>
                  <a:gd name="T117" fmla="*/ 75 h 121"/>
                  <a:gd name="T118" fmla="*/ 109 w 121"/>
                  <a:gd name="T119" fmla="*/ 68 h 121"/>
                  <a:gd name="T120" fmla="*/ 120 w 121"/>
                  <a:gd name="T121" fmla="*/ 58 h 121"/>
                  <a:gd name="T122" fmla="*/ 50 w 121"/>
                  <a:gd name="T123" fmla="*/ 61 h 121"/>
                  <a:gd name="T124" fmla="*/ 72 w 121"/>
                  <a:gd name="T125" fmla="*/ 6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1" h="121">
                    <a:moveTo>
                      <a:pt x="120" y="58"/>
                    </a:moveTo>
                    <a:cubicBezTo>
                      <a:pt x="121" y="58"/>
                      <a:pt x="121" y="57"/>
                      <a:pt x="121" y="56"/>
                    </a:cubicBezTo>
                    <a:cubicBezTo>
                      <a:pt x="121" y="56"/>
                      <a:pt x="121" y="56"/>
                      <a:pt x="121" y="56"/>
                    </a:cubicBezTo>
                    <a:cubicBezTo>
                      <a:pt x="121" y="55"/>
                      <a:pt x="120" y="54"/>
                      <a:pt x="119" y="54"/>
                    </a:cubicBezTo>
                    <a:cubicBezTo>
                      <a:pt x="110" y="53"/>
                      <a:pt x="110" y="53"/>
                      <a:pt x="110" y="53"/>
                    </a:cubicBezTo>
                    <a:cubicBezTo>
                      <a:pt x="109" y="50"/>
                      <a:pt x="109" y="48"/>
                      <a:pt x="108" y="46"/>
                    </a:cubicBezTo>
                    <a:cubicBezTo>
                      <a:pt x="116" y="40"/>
                      <a:pt x="116" y="40"/>
                      <a:pt x="116" y="40"/>
                    </a:cubicBezTo>
                    <a:cubicBezTo>
                      <a:pt x="117" y="40"/>
                      <a:pt x="117" y="39"/>
                      <a:pt x="117" y="38"/>
                    </a:cubicBezTo>
                    <a:cubicBezTo>
                      <a:pt x="117" y="38"/>
                      <a:pt x="117" y="38"/>
                      <a:pt x="117" y="38"/>
                    </a:cubicBezTo>
                    <a:cubicBezTo>
                      <a:pt x="117" y="37"/>
                      <a:pt x="116" y="36"/>
                      <a:pt x="115" y="37"/>
                    </a:cubicBezTo>
                    <a:cubicBezTo>
                      <a:pt x="105" y="38"/>
                      <a:pt x="105" y="38"/>
                      <a:pt x="105" y="38"/>
                    </a:cubicBezTo>
                    <a:cubicBezTo>
                      <a:pt x="104" y="36"/>
                      <a:pt x="102" y="34"/>
                      <a:pt x="101" y="32"/>
                    </a:cubicBezTo>
                    <a:cubicBezTo>
                      <a:pt x="107" y="24"/>
                      <a:pt x="107" y="24"/>
                      <a:pt x="107" y="24"/>
                    </a:cubicBezTo>
                    <a:cubicBezTo>
                      <a:pt x="108" y="24"/>
                      <a:pt x="108" y="23"/>
                      <a:pt x="108" y="23"/>
                    </a:cubicBezTo>
                    <a:cubicBezTo>
                      <a:pt x="108" y="22"/>
                      <a:pt x="108" y="22"/>
                      <a:pt x="107" y="21"/>
                    </a:cubicBezTo>
                    <a:cubicBezTo>
                      <a:pt x="107" y="21"/>
                      <a:pt x="105" y="20"/>
                      <a:pt x="105" y="21"/>
                    </a:cubicBezTo>
                    <a:cubicBezTo>
                      <a:pt x="96" y="26"/>
                      <a:pt x="96" y="26"/>
                      <a:pt x="96" y="26"/>
                    </a:cubicBezTo>
                    <a:cubicBezTo>
                      <a:pt x="94" y="24"/>
                      <a:pt x="92" y="22"/>
                      <a:pt x="90" y="21"/>
                    </a:cubicBezTo>
                    <a:cubicBezTo>
                      <a:pt x="94" y="12"/>
                      <a:pt x="94" y="12"/>
                      <a:pt x="94" y="12"/>
                    </a:cubicBezTo>
                    <a:cubicBezTo>
                      <a:pt x="94" y="11"/>
                      <a:pt x="94" y="11"/>
                      <a:pt x="94" y="11"/>
                    </a:cubicBezTo>
                    <a:cubicBezTo>
                      <a:pt x="94" y="10"/>
                      <a:pt x="94" y="9"/>
                      <a:pt x="93" y="9"/>
                    </a:cubicBezTo>
                    <a:cubicBezTo>
                      <a:pt x="92" y="8"/>
                      <a:pt x="91" y="9"/>
                      <a:pt x="90" y="10"/>
                    </a:cubicBezTo>
                    <a:cubicBezTo>
                      <a:pt x="83" y="17"/>
                      <a:pt x="83" y="17"/>
                      <a:pt x="83" y="17"/>
                    </a:cubicBezTo>
                    <a:cubicBezTo>
                      <a:pt x="81" y="15"/>
                      <a:pt x="79" y="15"/>
                      <a:pt x="77" y="14"/>
                    </a:cubicBezTo>
                    <a:cubicBezTo>
                      <a:pt x="77" y="4"/>
                      <a:pt x="77" y="4"/>
                      <a:pt x="77" y="4"/>
                    </a:cubicBezTo>
                    <a:cubicBezTo>
                      <a:pt x="77" y="4"/>
                      <a:pt x="77" y="4"/>
                      <a:pt x="77" y="3"/>
                    </a:cubicBezTo>
                    <a:cubicBezTo>
                      <a:pt x="77" y="2"/>
                      <a:pt x="76" y="2"/>
                      <a:pt x="75" y="1"/>
                    </a:cubicBezTo>
                    <a:cubicBezTo>
                      <a:pt x="74" y="1"/>
                      <a:pt x="73" y="2"/>
                      <a:pt x="73" y="3"/>
                    </a:cubicBezTo>
                    <a:cubicBezTo>
                      <a:pt x="69" y="12"/>
                      <a:pt x="69" y="12"/>
                      <a:pt x="69" y="12"/>
                    </a:cubicBezTo>
                    <a:cubicBezTo>
                      <a:pt x="66" y="11"/>
                      <a:pt x="64" y="11"/>
                      <a:pt x="61" y="11"/>
                    </a:cubicBezTo>
                    <a:cubicBezTo>
                      <a:pt x="59" y="2"/>
                      <a:pt x="59" y="2"/>
                      <a:pt x="59" y="2"/>
                    </a:cubicBezTo>
                    <a:cubicBezTo>
                      <a:pt x="58" y="1"/>
                      <a:pt x="58" y="0"/>
                      <a:pt x="56" y="0"/>
                    </a:cubicBezTo>
                    <a:cubicBezTo>
                      <a:pt x="55" y="0"/>
                      <a:pt x="55" y="1"/>
                      <a:pt x="55" y="2"/>
                    </a:cubicBezTo>
                    <a:cubicBezTo>
                      <a:pt x="55" y="2"/>
                      <a:pt x="55" y="2"/>
                      <a:pt x="55" y="2"/>
                    </a:cubicBezTo>
                    <a:cubicBezTo>
                      <a:pt x="53" y="12"/>
                      <a:pt x="53" y="12"/>
                      <a:pt x="53" y="12"/>
                    </a:cubicBezTo>
                    <a:cubicBezTo>
                      <a:pt x="51" y="12"/>
                      <a:pt x="48" y="13"/>
                      <a:pt x="46" y="13"/>
                    </a:cubicBezTo>
                    <a:cubicBezTo>
                      <a:pt x="40" y="5"/>
                      <a:pt x="40" y="5"/>
                      <a:pt x="40" y="5"/>
                    </a:cubicBezTo>
                    <a:cubicBezTo>
                      <a:pt x="40" y="4"/>
                      <a:pt x="39" y="4"/>
                      <a:pt x="38" y="4"/>
                    </a:cubicBezTo>
                    <a:cubicBezTo>
                      <a:pt x="37" y="4"/>
                      <a:pt x="37" y="5"/>
                      <a:pt x="37" y="6"/>
                    </a:cubicBezTo>
                    <a:cubicBezTo>
                      <a:pt x="37" y="6"/>
                      <a:pt x="37" y="6"/>
                      <a:pt x="37" y="7"/>
                    </a:cubicBezTo>
                    <a:cubicBezTo>
                      <a:pt x="38" y="17"/>
                      <a:pt x="38" y="17"/>
                      <a:pt x="38" y="17"/>
                    </a:cubicBezTo>
                    <a:cubicBezTo>
                      <a:pt x="36" y="18"/>
                      <a:pt x="34" y="19"/>
                      <a:pt x="32" y="20"/>
                    </a:cubicBezTo>
                    <a:cubicBezTo>
                      <a:pt x="24" y="14"/>
                      <a:pt x="24" y="14"/>
                      <a:pt x="24" y="14"/>
                    </a:cubicBezTo>
                    <a:cubicBezTo>
                      <a:pt x="24" y="13"/>
                      <a:pt x="22" y="13"/>
                      <a:pt x="22" y="14"/>
                    </a:cubicBezTo>
                    <a:cubicBezTo>
                      <a:pt x="21" y="14"/>
                      <a:pt x="21" y="15"/>
                      <a:pt x="21" y="15"/>
                    </a:cubicBezTo>
                    <a:cubicBezTo>
                      <a:pt x="21" y="16"/>
                      <a:pt x="21" y="16"/>
                      <a:pt x="21" y="17"/>
                    </a:cubicBezTo>
                    <a:cubicBezTo>
                      <a:pt x="26" y="26"/>
                      <a:pt x="26" y="26"/>
                      <a:pt x="26" y="26"/>
                    </a:cubicBezTo>
                    <a:cubicBezTo>
                      <a:pt x="24" y="27"/>
                      <a:pt x="23" y="29"/>
                      <a:pt x="21" y="31"/>
                    </a:cubicBezTo>
                    <a:cubicBezTo>
                      <a:pt x="12" y="28"/>
                      <a:pt x="12" y="28"/>
                      <a:pt x="12" y="28"/>
                    </a:cubicBezTo>
                    <a:cubicBezTo>
                      <a:pt x="11" y="27"/>
                      <a:pt x="10" y="27"/>
                      <a:pt x="9" y="28"/>
                    </a:cubicBezTo>
                    <a:cubicBezTo>
                      <a:pt x="9" y="29"/>
                      <a:pt x="9" y="29"/>
                      <a:pt x="9" y="29"/>
                    </a:cubicBezTo>
                    <a:cubicBezTo>
                      <a:pt x="9" y="30"/>
                      <a:pt x="9" y="31"/>
                      <a:pt x="10" y="31"/>
                    </a:cubicBezTo>
                    <a:cubicBezTo>
                      <a:pt x="17" y="38"/>
                      <a:pt x="17" y="38"/>
                      <a:pt x="17" y="38"/>
                    </a:cubicBezTo>
                    <a:cubicBezTo>
                      <a:pt x="16" y="40"/>
                      <a:pt x="15" y="42"/>
                      <a:pt x="14" y="45"/>
                    </a:cubicBezTo>
                    <a:cubicBezTo>
                      <a:pt x="4" y="44"/>
                      <a:pt x="4" y="44"/>
                      <a:pt x="4" y="44"/>
                    </a:cubicBezTo>
                    <a:cubicBezTo>
                      <a:pt x="3" y="44"/>
                      <a:pt x="2" y="45"/>
                      <a:pt x="2" y="46"/>
                    </a:cubicBezTo>
                    <a:cubicBezTo>
                      <a:pt x="2" y="46"/>
                      <a:pt x="2" y="46"/>
                      <a:pt x="2" y="46"/>
                    </a:cubicBezTo>
                    <a:cubicBezTo>
                      <a:pt x="2" y="47"/>
                      <a:pt x="2" y="48"/>
                      <a:pt x="3" y="48"/>
                    </a:cubicBezTo>
                    <a:cubicBezTo>
                      <a:pt x="12" y="53"/>
                      <a:pt x="12" y="53"/>
                      <a:pt x="12" y="53"/>
                    </a:cubicBezTo>
                    <a:cubicBezTo>
                      <a:pt x="12" y="55"/>
                      <a:pt x="11" y="57"/>
                      <a:pt x="11" y="60"/>
                    </a:cubicBezTo>
                    <a:cubicBezTo>
                      <a:pt x="2" y="63"/>
                      <a:pt x="2" y="63"/>
                      <a:pt x="2" y="63"/>
                    </a:cubicBezTo>
                    <a:cubicBezTo>
                      <a:pt x="1" y="63"/>
                      <a:pt x="0" y="64"/>
                      <a:pt x="0" y="65"/>
                    </a:cubicBezTo>
                    <a:cubicBezTo>
                      <a:pt x="0" y="65"/>
                      <a:pt x="0" y="65"/>
                      <a:pt x="0" y="65"/>
                    </a:cubicBezTo>
                    <a:cubicBezTo>
                      <a:pt x="0" y="66"/>
                      <a:pt x="1" y="67"/>
                      <a:pt x="2" y="67"/>
                    </a:cubicBezTo>
                    <a:cubicBezTo>
                      <a:pt x="12" y="68"/>
                      <a:pt x="12" y="68"/>
                      <a:pt x="12" y="68"/>
                    </a:cubicBezTo>
                    <a:cubicBezTo>
                      <a:pt x="12" y="71"/>
                      <a:pt x="13" y="73"/>
                      <a:pt x="14" y="75"/>
                    </a:cubicBezTo>
                    <a:cubicBezTo>
                      <a:pt x="5" y="81"/>
                      <a:pt x="5" y="81"/>
                      <a:pt x="5" y="81"/>
                    </a:cubicBezTo>
                    <a:cubicBezTo>
                      <a:pt x="5" y="81"/>
                      <a:pt x="4" y="82"/>
                      <a:pt x="4" y="83"/>
                    </a:cubicBezTo>
                    <a:cubicBezTo>
                      <a:pt x="4" y="83"/>
                      <a:pt x="4" y="83"/>
                      <a:pt x="4" y="83"/>
                    </a:cubicBezTo>
                    <a:cubicBezTo>
                      <a:pt x="5" y="84"/>
                      <a:pt x="6" y="85"/>
                      <a:pt x="7" y="84"/>
                    </a:cubicBezTo>
                    <a:cubicBezTo>
                      <a:pt x="17" y="83"/>
                      <a:pt x="17" y="83"/>
                      <a:pt x="17" y="83"/>
                    </a:cubicBezTo>
                    <a:cubicBezTo>
                      <a:pt x="18" y="85"/>
                      <a:pt x="19" y="87"/>
                      <a:pt x="20" y="89"/>
                    </a:cubicBezTo>
                    <a:cubicBezTo>
                      <a:pt x="14" y="97"/>
                      <a:pt x="14" y="97"/>
                      <a:pt x="14" y="97"/>
                    </a:cubicBezTo>
                    <a:cubicBezTo>
                      <a:pt x="14" y="97"/>
                      <a:pt x="14" y="98"/>
                      <a:pt x="14" y="98"/>
                    </a:cubicBezTo>
                    <a:cubicBezTo>
                      <a:pt x="14" y="99"/>
                      <a:pt x="14" y="99"/>
                      <a:pt x="14" y="100"/>
                    </a:cubicBezTo>
                    <a:cubicBezTo>
                      <a:pt x="15" y="100"/>
                      <a:pt x="16" y="101"/>
                      <a:pt x="17" y="100"/>
                    </a:cubicBezTo>
                    <a:cubicBezTo>
                      <a:pt x="26" y="95"/>
                      <a:pt x="26" y="95"/>
                      <a:pt x="26" y="95"/>
                    </a:cubicBezTo>
                    <a:cubicBezTo>
                      <a:pt x="28" y="97"/>
                      <a:pt x="29" y="99"/>
                      <a:pt x="31" y="100"/>
                    </a:cubicBezTo>
                    <a:cubicBezTo>
                      <a:pt x="28" y="109"/>
                      <a:pt x="28" y="109"/>
                      <a:pt x="28" y="109"/>
                    </a:cubicBezTo>
                    <a:cubicBezTo>
                      <a:pt x="28" y="110"/>
                      <a:pt x="28" y="110"/>
                      <a:pt x="28" y="110"/>
                    </a:cubicBezTo>
                    <a:cubicBezTo>
                      <a:pt x="28" y="111"/>
                      <a:pt x="28" y="112"/>
                      <a:pt x="29" y="112"/>
                    </a:cubicBezTo>
                    <a:cubicBezTo>
                      <a:pt x="30" y="113"/>
                      <a:pt x="31" y="112"/>
                      <a:pt x="31" y="112"/>
                    </a:cubicBezTo>
                    <a:cubicBezTo>
                      <a:pt x="38" y="104"/>
                      <a:pt x="38" y="104"/>
                      <a:pt x="38" y="104"/>
                    </a:cubicBezTo>
                    <a:cubicBezTo>
                      <a:pt x="40" y="106"/>
                      <a:pt x="43" y="106"/>
                      <a:pt x="45" y="107"/>
                    </a:cubicBezTo>
                    <a:cubicBezTo>
                      <a:pt x="45" y="117"/>
                      <a:pt x="45" y="117"/>
                      <a:pt x="45" y="117"/>
                    </a:cubicBezTo>
                    <a:cubicBezTo>
                      <a:pt x="45" y="117"/>
                      <a:pt x="45" y="117"/>
                      <a:pt x="45" y="118"/>
                    </a:cubicBezTo>
                    <a:cubicBezTo>
                      <a:pt x="45" y="119"/>
                      <a:pt x="45" y="119"/>
                      <a:pt x="46" y="120"/>
                    </a:cubicBezTo>
                    <a:cubicBezTo>
                      <a:pt x="47" y="120"/>
                      <a:pt x="48" y="119"/>
                      <a:pt x="49" y="118"/>
                    </a:cubicBezTo>
                    <a:cubicBezTo>
                      <a:pt x="53" y="109"/>
                      <a:pt x="53" y="109"/>
                      <a:pt x="53" y="109"/>
                    </a:cubicBezTo>
                    <a:cubicBezTo>
                      <a:pt x="55" y="110"/>
                      <a:pt x="58" y="110"/>
                      <a:pt x="60" y="110"/>
                    </a:cubicBezTo>
                    <a:cubicBezTo>
                      <a:pt x="63" y="119"/>
                      <a:pt x="63" y="119"/>
                      <a:pt x="63" y="119"/>
                    </a:cubicBezTo>
                    <a:cubicBezTo>
                      <a:pt x="63" y="120"/>
                      <a:pt x="64" y="121"/>
                      <a:pt x="65" y="121"/>
                    </a:cubicBezTo>
                    <a:cubicBezTo>
                      <a:pt x="65" y="121"/>
                      <a:pt x="65" y="121"/>
                      <a:pt x="65" y="121"/>
                    </a:cubicBezTo>
                    <a:cubicBezTo>
                      <a:pt x="66" y="121"/>
                      <a:pt x="67" y="120"/>
                      <a:pt x="67" y="119"/>
                    </a:cubicBezTo>
                    <a:cubicBezTo>
                      <a:pt x="67" y="119"/>
                      <a:pt x="67" y="119"/>
                      <a:pt x="67" y="119"/>
                    </a:cubicBezTo>
                    <a:cubicBezTo>
                      <a:pt x="68" y="109"/>
                      <a:pt x="68" y="109"/>
                      <a:pt x="68" y="109"/>
                    </a:cubicBezTo>
                    <a:cubicBezTo>
                      <a:pt x="71" y="109"/>
                      <a:pt x="73" y="108"/>
                      <a:pt x="75" y="108"/>
                    </a:cubicBezTo>
                    <a:cubicBezTo>
                      <a:pt x="81" y="116"/>
                      <a:pt x="81" y="116"/>
                      <a:pt x="81" y="116"/>
                    </a:cubicBezTo>
                    <a:cubicBezTo>
                      <a:pt x="82" y="117"/>
                      <a:pt x="83" y="117"/>
                      <a:pt x="84" y="117"/>
                    </a:cubicBezTo>
                    <a:cubicBezTo>
                      <a:pt x="84" y="117"/>
                      <a:pt x="85" y="116"/>
                      <a:pt x="85" y="115"/>
                    </a:cubicBezTo>
                    <a:cubicBezTo>
                      <a:pt x="85" y="115"/>
                      <a:pt x="85" y="115"/>
                      <a:pt x="85" y="114"/>
                    </a:cubicBezTo>
                    <a:cubicBezTo>
                      <a:pt x="83" y="104"/>
                      <a:pt x="83" y="104"/>
                      <a:pt x="83" y="104"/>
                    </a:cubicBezTo>
                    <a:cubicBezTo>
                      <a:pt x="85" y="103"/>
                      <a:pt x="87" y="102"/>
                      <a:pt x="89" y="101"/>
                    </a:cubicBezTo>
                    <a:cubicBezTo>
                      <a:pt x="97" y="107"/>
                      <a:pt x="97" y="107"/>
                      <a:pt x="97" y="107"/>
                    </a:cubicBezTo>
                    <a:cubicBezTo>
                      <a:pt x="98" y="108"/>
                      <a:pt x="99" y="108"/>
                      <a:pt x="100" y="107"/>
                    </a:cubicBezTo>
                    <a:cubicBezTo>
                      <a:pt x="100" y="107"/>
                      <a:pt x="101" y="106"/>
                      <a:pt x="101" y="106"/>
                    </a:cubicBezTo>
                    <a:cubicBezTo>
                      <a:pt x="101" y="105"/>
                      <a:pt x="100" y="105"/>
                      <a:pt x="100" y="104"/>
                    </a:cubicBezTo>
                    <a:cubicBezTo>
                      <a:pt x="96" y="95"/>
                      <a:pt x="96" y="95"/>
                      <a:pt x="96" y="95"/>
                    </a:cubicBezTo>
                    <a:cubicBezTo>
                      <a:pt x="97" y="94"/>
                      <a:pt x="99" y="92"/>
                      <a:pt x="100" y="90"/>
                    </a:cubicBezTo>
                    <a:cubicBezTo>
                      <a:pt x="110" y="93"/>
                      <a:pt x="110" y="93"/>
                      <a:pt x="110" y="93"/>
                    </a:cubicBezTo>
                    <a:cubicBezTo>
                      <a:pt x="111" y="94"/>
                      <a:pt x="112" y="94"/>
                      <a:pt x="112" y="93"/>
                    </a:cubicBezTo>
                    <a:cubicBezTo>
                      <a:pt x="113" y="92"/>
                      <a:pt x="113" y="92"/>
                      <a:pt x="113" y="92"/>
                    </a:cubicBezTo>
                    <a:cubicBezTo>
                      <a:pt x="113" y="91"/>
                      <a:pt x="112" y="90"/>
                      <a:pt x="112" y="90"/>
                    </a:cubicBezTo>
                    <a:cubicBezTo>
                      <a:pt x="105" y="83"/>
                      <a:pt x="105" y="83"/>
                      <a:pt x="105" y="83"/>
                    </a:cubicBezTo>
                    <a:cubicBezTo>
                      <a:pt x="106" y="81"/>
                      <a:pt x="107" y="79"/>
                      <a:pt x="107" y="76"/>
                    </a:cubicBezTo>
                    <a:cubicBezTo>
                      <a:pt x="117" y="77"/>
                      <a:pt x="117" y="77"/>
                      <a:pt x="117" y="77"/>
                    </a:cubicBezTo>
                    <a:cubicBezTo>
                      <a:pt x="118" y="77"/>
                      <a:pt x="120" y="76"/>
                      <a:pt x="120" y="75"/>
                    </a:cubicBezTo>
                    <a:cubicBezTo>
                      <a:pt x="120" y="75"/>
                      <a:pt x="120" y="75"/>
                      <a:pt x="120" y="75"/>
                    </a:cubicBezTo>
                    <a:cubicBezTo>
                      <a:pt x="120" y="74"/>
                      <a:pt x="119" y="73"/>
                      <a:pt x="118" y="73"/>
                    </a:cubicBezTo>
                    <a:cubicBezTo>
                      <a:pt x="109" y="68"/>
                      <a:pt x="109" y="68"/>
                      <a:pt x="109" y="68"/>
                    </a:cubicBezTo>
                    <a:cubicBezTo>
                      <a:pt x="110" y="66"/>
                      <a:pt x="110" y="64"/>
                      <a:pt x="110" y="61"/>
                    </a:cubicBezTo>
                    <a:lnTo>
                      <a:pt x="120" y="58"/>
                    </a:lnTo>
                    <a:close/>
                    <a:moveTo>
                      <a:pt x="61" y="72"/>
                    </a:moveTo>
                    <a:cubicBezTo>
                      <a:pt x="55" y="72"/>
                      <a:pt x="50" y="67"/>
                      <a:pt x="50" y="61"/>
                    </a:cubicBezTo>
                    <a:cubicBezTo>
                      <a:pt x="50" y="54"/>
                      <a:pt x="55" y="49"/>
                      <a:pt x="61" y="49"/>
                    </a:cubicBezTo>
                    <a:cubicBezTo>
                      <a:pt x="67" y="49"/>
                      <a:pt x="72" y="54"/>
                      <a:pt x="72" y="61"/>
                    </a:cubicBezTo>
                    <a:cubicBezTo>
                      <a:pt x="72" y="67"/>
                      <a:pt x="67" y="72"/>
                      <a:pt x="61"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微软雅黑" panose="020B0503020204020204" pitchFamily="34" charset="-122"/>
                  <a:ea typeface="微软雅黑" panose="020B0503020204020204" pitchFamily="34" charset="-122"/>
                </a:endParaRPr>
              </a:p>
            </p:txBody>
          </p:sp>
          <p:sp>
            <p:nvSpPr>
              <p:cNvPr id="42" name="Oval 21"/>
              <p:cNvSpPr>
                <a:spLocks noChangeArrowheads="1"/>
              </p:cNvSpPr>
              <p:nvPr/>
            </p:nvSpPr>
            <p:spPr bwMode="auto">
              <a:xfrm>
                <a:off x="-1055688" y="2462213"/>
                <a:ext cx="171450" cy="171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微软雅黑" panose="020B0503020204020204" pitchFamily="34" charset="-122"/>
                  <a:ea typeface="微软雅黑" panose="020B0503020204020204" pitchFamily="34" charset="-122"/>
                </a:endParaRPr>
              </a:p>
            </p:txBody>
          </p:sp>
          <p:sp>
            <p:nvSpPr>
              <p:cNvPr id="43" name="Oval 22"/>
              <p:cNvSpPr>
                <a:spLocks noChangeArrowheads="1"/>
              </p:cNvSpPr>
              <p:nvPr/>
            </p:nvSpPr>
            <p:spPr bwMode="auto">
              <a:xfrm>
                <a:off x="-1776413" y="2792413"/>
                <a:ext cx="115888" cy="1190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微软雅黑" panose="020B0503020204020204" pitchFamily="34" charset="-122"/>
                  <a:ea typeface="微软雅黑" panose="020B0503020204020204" pitchFamily="34" charset="-122"/>
                </a:endParaRPr>
              </a:p>
            </p:txBody>
          </p:sp>
          <p:sp>
            <p:nvSpPr>
              <p:cNvPr id="44" name="Freeform 23"/>
              <p:cNvSpPr>
                <a:spLocks noEditPoints="1"/>
              </p:cNvSpPr>
              <p:nvPr/>
            </p:nvSpPr>
            <p:spPr bwMode="auto">
              <a:xfrm>
                <a:off x="-2773363" y="2439988"/>
                <a:ext cx="2692401" cy="2659063"/>
              </a:xfrm>
              <a:custGeom>
                <a:avLst/>
                <a:gdLst>
                  <a:gd name="T0" fmla="*/ 605 w 718"/>
                  <a:gd name="T1" fmla="*/ 20 h 709"/>
                  <a:gd name="T2" fmla="*/ 602 w 718"/>
                  <a:gd name="T3" fmla="*/ 58 h 709"/>
                  <a:gd name="T4" fmla="*/ 587 w 718"/>
                  <a:gd name="T5" fmla="*/ 93 h 709"/>
                  <a:gd name="T6" fmla="*/ 563 w 718"/>
                  <a:gd name="T7" fmla="*/ 121 h 709"/>
                  <a:gd name="T8" fmla="*/ 530 w 718"/>
                  <a:gd name="T9" fmla="*/ 141 h 709"/>
                  <a:gd name="T10" fmla="*/ 493 w 718"/>
                  <a:gd name="T11" fmla="*/ 149 h 709"/>
                  <a:gd name="T12" fmla="*/ 456 w 718"/>
                  <a:gd name="T13" fmla="*/ 147 h 709"/>
                  <a:gd name="T14" fmla="*/ 420 w 718"/>
                  <a:gd name="T15" fmla="*/ 134 h 709"/>
                  <a:gd name="T16" fmla="*/ 391 w 718"/>
                  <a:gd name="T17" fmla="*/ 110 h 709"/>
                  <a:gd name="T18" fmla="*/ 371 w 718"/>
                  <a:gd name="T19" fmla="*/ 78 h 709"/>
                  <a:gd name="T20" fmla="*/ 361 w 718"/>
                  <a:gd name="T21" fmla="*/ 42 h 709"/>
                  <a:gd name="T22" fmla="*/ 363 w 718"/>
                  <a:gd name="T23" fmla="*/ 4 h 709"/>
                  <a:gd name="T24" fmla="*/ 68 w 718"/>
                  <a:gd name="T25" fmla="*/ 221 h 709"/>
                  <a:gd name="T26" fmla="*/ 162 w 718"/>
                  <a:gd name="T27" fmla="*/ 514 h 709"/>
                  <a:gd name="T28" fmla="*/ 334 w 718"/>
                  <a:gd name="T29" fmla="*/ 176 h 709"/>
                  <a:gd name="T30" fmla="*/ 311 w 718"/>
                  <a:gd name="T31" fmla="*/ 189 h 709"/>
                  <a:gd name="T32" fmla="*/ 288 w 718"/>
                  <a:gd name="T33" fmla="*/ 197 h 709"/>
                  <a:gd name="T34" fmla="*/ 258 w 718"/>
                  <a:gd name="T35" fmla="*/ 192 h 709"/>
                  <a:gd name="T36" fmla="*/ 234 w 718"/>
                  <a:gd name="T37" fmla="*/ 181 h 709"/>
                  <a:gd name="T38" fmla="*/ 214 w 718"/>
                  <a:gd name="T39" fmla="*/ 164 h 709"/>
                  <a:gd name="T40" fmla="*/ 201 w 718"/>
                  <a:gd name="T41" fmla="*/ 141 h 709"/>
                  <a:gd name="T42" fmla="*/ 195 w 718"/>
                  <a:gd name="T43" fmla="*/ 116 h 709"/>
                  <a:gd name="T44" fmla="*/ 197 w 718"/>
                  <a:gd name="T45" fmla="*/ 89 h 709"/>
                  <a:gd name="T46" fmla="*/ 207 w 718"/>
                  <a:gd name="T47" fmla="*/ 64 h 709"/>
                  <a:gd name="T48" fmla="*/ 225 w 718"/>
                  <a:gd name="T49" fmla="*/ 43 h 709"/>
                  <a:gd name="T50" fmla="*/ 249 w 718"/>
                  <a:gd name="T51" fmla="*/ 29 h 709"/>
                  <a:gd name="T52" fmla="*/ 275 w 718"/>
                  <a:gd name="T53" fmla="*/ 23 h 709"/>
                  <a:gd name="T54" fmla="*/ 305 w 718"/>
                  <a:gd name="T55" fmla="*/ 28 h 709"/>
                  <a:gd name="T56" fmla="*/ 329 w 718"/>
                  <a:gd name="T57" fmla="*/ 38 h 709"/>
                  <a:gd name="T58" fmla="*/ 349 w 718"/>
                  <a:gd name="T59" fmla="*/ 55 h 709"/>
                  <a:gd name="T60" fmla="*/ 362 w 718"/>
                  <a:gd name="T61" fmla="*/ 78 h 709"/>
                  <a:gd name="T62" fmla="*/ 368 w 718"/>
                  <a:gd name="T63" fmla="*/ 104 h 709"/>
                  <a:gd name="T64" fmla="*/ 366 w 718"/>
                  <a:gd name="T65" fmla="*/ 131 h 709"/>
                  <a:gd name="T66" fmla="*/ 356 w 718"/>
                  <a:gd name="T67" fmla="*/ 156 h 709"/>
                  <a:gd name="T68" fmla="*/ 338 w 718"/>
                  <a:gd name="T69" fmla="*/ 176 h 709"/>
                  <a:gd name="T70" fmla="*/ 451 w 718"/>
                  <a:gd name="T71" fmla="*/ 208 h 709"/>
                  <a:gd name="T72" fmla="*/ 444 w 718"/>
                  <a:gd name="T73" fmla="*/ 224 h 709"/>
                  <a:gd name="T74" fmla="*/ 433 w 718"/>
                  <a:gd name="T75" fmla="*/ 237 h 709"/>
                  <a:gd name="T76" fmla="*/ 418 w 718"/>
                  <a:gd name="T77" fmla="*/ 247 h 709"/>
                  <a:gd name="T78" fmla="*/ 401 w 718"/>
                  <a:gd name="T79" fmla="*/ 251 h 709"/>
                  <a:gd name="T80" fmla="*/ 383 w 718"/>
                  <a:gd name="T81" fmla="*/ 250 h 709"/>
                  <a:gd name="T82" fmla="*/ 367 w 718"/>
                  <a:gd name="T83" fmla="*/ 243 h 709"/>
                  <a:gd name="T84" fmla="*/ 353 w 718"/>
                  <a:gd name="T85" fmla="*/ 232 h 709"/>
                  <a:gd name="T86" fmla="*/ 343 w 718"/>
                  <a:gd name="T87" fmla="*/ 217 h 709"/>
                  <a:gd name="T88" fmla="*/ 339 w 718"/>
                  <a:gd name="T89" fmla="*/ 200 h 709"/>
                  <a:gd name="T90" fmla="*/ 340 w 718"/>
                  <a:gd name="T91" fmla="*/ 183 h 709"/>
                  <a:gd name="T92" fmla="*/ 346 w 718"/>
                  <a:gd name="T93" fmla="*/ 166 h 709"/>
                  <a:gd name="T94" fmla="*/ 357 w 718"/>
                  <a:gd name="T95" fmla="*/ 153 h 709"/>
                  <a:gd name="T96" fmla="*/ 372 w 718"/>
                  <a:gd name="T97" fmla="*/ 143 h 709"/>
                  <a:gd name="T98" fmla="*/ 389 w 718"/>
                  <a:gd name="T99" fmla="*/ 138 h 709"/>
                  <a:gd name="T100" fmla="*/ 407 w 718"/>
                  <a:gd name="T101" fmla="*/ 139 h 709"/>
                  <a:gd name="T102" fmla="*/ 423 w 718"/>
                  <a:gd name="T103" fmla="*/ 146 h 709"/>
                  <a:gd name="T104" fmla="*/ 437 w 718"/>
                  <a:gd name="T105" fmla="*/ 157 h 709"/>
                  <a:gd name="T106" fmla="*/ 446 w 718"/>
                  <a:gd name="T107" fmla="*/ 172 h 709"/>
                  <a:gd name="T108" fmla="*/ 451 w 718"/>
                  <a:gd name="T109" fmla="*/ 189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18" h="709">
                    <a:moveTo>
                      <a:pt x="606" y="330"/>
                    </a:moveTo>
                    <a:cubicBezTo>
                      <a:pt x="718" y="140"/>
                      <a:pt x="627" y="0"/>
                      <a:pt x="627" y="0"/>
                    </a:cubicBezTo>
                    <a:cubicBezTo>
                      <a:pt x="578" y="0"/>
                      <a:pt x="578" y="0"/>
                      <a:pt x="578" y="0"/>
                    </a:cubicBezTo>
                    <a:cubicBezTo>
                      <a:pt x="579" y="4"/>
                      <a:pt x="580" y="9"/>
                      <a:pt x="581" y="13"/>
                    </a:cubicBezTo>
                    <a:cubicBezTo>
                      <a:pt x="601" y="16"/>
                      <a:pt x="601" y="16"/>
                      <a:pt x="601" y="16"/>
                    </a:cubicBezTo>
                    <a:cubicBezTo>
                      <a:pt x="603" y="16"/>
                      <a:pt x="605" y="18"/>
                      <a:pt x="605" y="20"/>
                    </a:cubicBezTo>
                    <a:cubicBezTo>
                      <a:pt x="605" y="20"/>
                      <a:pt x="605" y="20"/>
                      <a:pt x="605" y="20"/>
                    </a:cubicBezTo>
                    <a:cubicBezTo>
                      <a:pt x="605" y="23"/>
                      <a:pt x="604" y="24"/>
                      <a:pt x="601" y="24"/>
                    </a:cubicBezTo>
                    <a:cubicBezTo>
                      <a:pt x="582" y="30"/>
                      <a:pt x="582" y="30"/>
                      <a:pt x="582" y="30"/>
                    </a:cubicBezTo>
                    <a:cubicBezTo>
                      <a:pt x="582" y="35"/>
                      <a:pt x="581" y="40"/>
                      <a:pt x="581" y="45"/>
                    </a:cubicBezTo>
                    <a:cubicBezTo>
                      <a:pt x="599" y="54"/>
                      <a:pt x="599" y="54"/>
                      <a:pt x="599" y="54"/>
                    </a:cubicBezTo>
                    <a:cubicBezTo>
                      <a:pt x="601" y="55"/>
                      <a:pt x="602" y="56"/>
                      <a:pt x="602" y="58"/>
                    </a:cubicBezTo>
                    <a:cubicBezTo>
                      <a:pt x="602" y="58"/>
                      <a:pt x="602" y="59"/>
                      <a:pt x="602" y="59"/>
                    </a:cubicBezTo>
                    <a:cubicBezTo>
                      <a:pt x="601" y="61"/>
                      <a:pt x="599" y="62"/>
                      <a:pt x="597" y="62"/>
                    </a:cubicBezTo>
                    <a:cubicBezTo>
                      <a:pt x="577" y="62"/>
                      <a:pt x="577" y="62"/>
                      <a:pt x="577" y="62"/>
                    </a:cubicBezTo>
                    <a:cubicBezTo>
                      <a:pt x="575" y="66"/>
                      <a:pt x="573" y="71"/>
                      <a:pt x="571" y="75"/>
                    </a:cubicBezTo>
                    <a:cubicBezTo>
                      <a:pt x="585" y="89"/>
                      <a:pt x="585" y="89"/>
                      <a:pt x="585" y="89"/>
                    </a:cubicBezTo>
                    <a:cubicBezTo>
                      <a:pt x="587" y="90"/>
                      <a:pt x="587" y="91"/>
                      <a:pt x="587" y="93"/>
                    </a:cubicBezTo>
                    <a:cubicBezTo>
                      <a:pt x="587" y="94"/>
                      <a:pt x="587" y="94"/>
                      <a:pt x="587" y="95"/>
                    </a:cubicBezTo>
                    <a:cubicBezTo>
                      <a:pt x="585" y="97"/>
                      <a:pt x="583" y="97"/>
                      <a:pt x="581" y="96"/>
                    </a:cubicBezTo>
                    <a:cubicBezTo>
                      <a:pt x="562" y="90"/>
                      <a:pt x="562" y="90"/>
                      <a:pt x="562" y="90"/>
                    </a:cubicBezTo>
                    <a:cubicBezTo>
                      <a:pt x="559" y="94"/>
                      <a:pt x="556" y="97"/>
                      <a:pt x="552" y="101"/>
                    </a:cubicBezTo>
                    <a:cubicBezTo>
                      <a:pt x="562" y="119"/>
                      <a:pt x="562" y="119"/>
                      <a:pt x="562" y="119"/>
                    </a:cubicBezTo>
                    <a:cubicBezTo>
                      <a:pt x="562" y="120"/>
                      <a:pt x="563" y="120"/>
                      <a:pt x="563" y="121"/>
                    </a:cubicBezTo>
                    <a:cubicBezTo>
                      <a:pt x="563" y="122"/>
                      <a:pt x="562" y="124"/>
                      <a:pt x="561" y="124"/>
                    </a:cubicBezTo>
                    <a:cubicBezTo>
                      <a:pt x="559" y="126"/>
                      <a:pt x="557" y="126"/>
                      <a:pt x="555" y="124"/>
                    </a:cubicBezTo>
                    <a:cubicBezTo>
                      <a:pt x="539" y="112"/>
                      <a:pt x="539" y="112"/>
                      <a:pt x="539" y="112"/>
                    </a:cubicBezTo>
                    <a:cubicBezTo>
                      <a:pt x="535" y="114"/>
                      <a:pt x="531" y="117"/>
                      <a:pt x="527" y="119"/>
                    </a:cubicBezTo>
                    <a:cubicBezTo>
                      <a:pt x="530" y="139"/>
                      <a:pt x="530" y="139"/>
                      <a:pt x="530" y="139"/>
                    </a:cubicBezTo>
                    <a:cubicBezTo>
                      <a:pt x="530" y="140"/>
                      <a:pt x="530" y="140"/>
                      <a:pt x="530" y="141"/>
                    </a:cubicBezTo>
                    <a:cubicBezTo>
                      <a:pt x="530" y="142"/>
                      <a:pt x="529" y="144"/>
                      <a:pt x="528" y="145"/>
                    </a:cubicBezTo>
                    <a:cubicBezTo>
                      <a:pt x="526" y="145"/>
                      <a:pt x="523" y="144"/>
                      <a:pt x="522" y="142"/>
                    </a:cubicBezTo>
                    <a:cubicBezTo>
                      <a:pt x="511" y="126"/>
                      <a:pt x="511" y="126"/>
                      <a:pt x="511" y="126"/>
                    </a:cubicBezTo>
                    <a:cubicBezTo>
                      <a:pt x="506" y="127"/>
                      <a:pt x="501" y="128"/>
                      <a:pt x="497" y="129"/>
                    </a:cubicBezTo>
                    <a:cubicBezTo>
                      <a:pt x="493" y="149"/>
                      <a:pt x="493" y="149"/>
                      <a:pt x="493" y="149"/>
                    </a:cubicBezTo>
                    <a:cubicBezTo>
                      <a:pt x="493" y="149"/>
                      <a:pt x="493" y="149"/>
                      <a:pt x="493" y="149"/>
                    </a:cubicBezTo>
                    <a:cubicBezTo>
                      <a:pt x="493" y="151"/>
                      <a:pt x="492" y="153"/>
                      <a:pt x="490" y="153"/>
                    </a:cubicBezTo>
                    <a:cubicBezTo>
                      <a:pt x="490" y="153"/>
                      <a:pt x="490" y="153"/>
                      <a:pt x="489" y="153"/>
                    </a:cubicBezTo>
                    <a:cubicBezTo>
                      <a:pt x="487" y="153"/>
                      <a:pt x="486" y="152"/>
                      <a:pt x="485" y="150"/>
                    </a:cubicBezTo>
                    <a:cubicBezTo>
                      <a:pt x="479" y="130"/>
                      <a:pt x="479" y="130"/>
                      <a:pt x="479" y="130"/>
                    </a:cubicBezTo>
                    <a:cubicBezTo>
                      <a:pt x="475" y="130"/>
                      <a:pt x="470" y="130"/>
                      <a:pt x="465" y="129"/>
                    </a:cubicBezTo>
                    <a:cubicBezTo>
                      <a:pt x="456" y="147"/>
                      <a:pt x="456" y="147"/>
                      <a:pt x="456" y="147"/>
                    </a:cubicBezTo>
                    <a:cubicBezTo>
                      <a:pt x="455" y="149"/>
                      <a:pt x="453" y="151"/>
                      <a:pt x="451" y="150"/>
                    </a:cubicBezTo>
                    <a:cubicBezTo>
                      <a:pt x="449" y="150"/>
                      <a:pt x="448" y="148"/>
                      <a:pt x="448" y="146"/>
                    </a:cubicBezTo>
                    <a:cubicBezTo>
                      <a:pt x="448" y="146"/>
                      <a:pt x="448" y="146"/>
                      <a:pt x="448" y="145"/>
                    </a:cubicBezTo>
                    <a:cubicBezTo>
                      <a:pt x="448" y="125"/>
                      <a:pt x="448" y="125"/>
                      <a:pt x="448" y="125"/>
                    </a:cubicBezTo>
                    <a:cubicBezTo>
                      <a:pt x="444" y="123"/>
                      <a:pt x="439" y="121"/>
                      <a:pt x="435" y="119"/>
                    </a:cubicBezTo>
                    <a:cubicBezTo>
                      <a:pt x="420" y="134"/>
                      <a:pt x="420" y="134"/>
                      <a:pt x="420" y="134"/>
                    </a:cubicBezTo>
                    <a:cubicBezTo>
                      <a:pt x="419" y="135"/>
                      <a:pt x="417" y="136"/>
                      <a:pt x="415" y="135"/>
                    </a:cubicBezTo>
                    <a:cubicBezTo>
                      <a:pt x="414" y="134"/>
                      <a:pt x="413" y="133"/>
                      <a:pt x="413" y="131"/>
                    </a:cubicBezTo>
                    <a:cubicBezTo>
                      <a:pt x="413" y="131"/>
                      <a:pt x="413" y="130"/>
                      <a:pt x="414" y="129"/>
                    </a:cubicBezTo>
                    <a:cubicBezTo>
                      <a:pt x="420" y="110"/>
                      <a:pt x="420" y="110"/>
                      <a:pt x="420" y="110"/>
                    </a:cubicBezTo>
                    <a:cubicBezTo>
                      <a:pt x="416" y="107"/>
                      <a:pt x="413" y="104"/>
                      <a:pt x="409" y="101"/>
                    </a:cubicBezTo>
                    <a:cubicBezTo>
                      <a:pt x="391" y="110"/>
                      <a:pt x="391" y="110"/>
                      <a:pt x="391" y="110"/>
                    </a:cubicBezTo>
                    <a:cubicBezTo>
                      <a:pt x="389" y="111"/>
                      <a:pt x="387" y="111"/>
                      <a:pt x="386" y="109"/>
                    </a:cubicBezTo>
                    <a:cubicBezTo>
                      <a:pt x="385" y="109"/>
                      <a:pt x="385" y="108"/>
                      <a:pt x="385" y="107"/>
                    </a:cubicBezTo>
                    <a:cubicBezTo>
                      <a:pt x="385" y="106"/>
                      <a:pt x="385" y="104"/>
                      <a:pt x="386" y="104"/>
                    </a:cubicBezTo>
                    <a:cubicBezTo>
                      <a:pt x="398" y="87"/>
                      <a:pt x="398" y="87"/>
                      <a:pt x="398" y="87"/>
                    </a:cubicBezTo>
                    <a:cubicBezTo>
                      <a:pt x="395" y="83"/>
                      <a:pt x="393" y="79"/>
                      <a:pt x="391" y="75"/>
                    </a:cubicBezTo>
                    <a:cubicBezTo>
                      <a:pt x="371" y="78"/>
                      <a:pt x="371" y="78"/>
                      <a:pt x="371" y="78"/>
                    </a:cubicBezTo>
                    <a:cubicBezTo>
                      <a:pt x="369" y="79"/>
                      <a:pt x="366" y="78"/>
                      <a:pt x="365" y="76"/>
                    </a:cubicBezTo>
                    <a:cubicBezTo>
                      <a:pt x="365" y="75"/>
                      <a:pt x="365" y="75"/>
                      <a:pt x="365" y="74"/>
                    </a:cubicBezTo>
                    <a:cubicBezTo>
                      <a:pt x="365" y="73"/>
                      <a:pt x="366" y="71"/>
                      <a:pt x="368" y="71"/>
                    </a:cubicBezTo>
                    <a:cubicBezTo>
                      <a:pt x="384" y="59"/>
                      <a:pt x="384" y="59"/>
                      <a:pt x="384" y="59"/>
                    </a:cubicBezTo>
                    <a:cubicBezTo>
                      <a:pt x="383" y="54"/>
                      <a:pt x="382" y="50"/>
                      <a:pt x="381" y="45"/>
                    </a:cubicBezTo>
                    <a:cubicBezTo>
                      <a:pt x="361" y="42"/>
                      <a:pt x="361" y="42"/>
                      <a:pt x="361" y="42"/>
                    </a:cubicBezTo>
                    <a:cubicBezTo>
                      <a:pt x="359" y="42"/>
                      <a:pt x="357" y="40"/>
                      <a:pt x="357" y="38"/>
                    </a:cubicBezTo>
                    <a:cubicBezTo>
                      <a:pt x="357" y="38"/>
                      <a:pt x="357" y="38"/>
                      <a:pt x="357" y="38"/>
                    </a:cubicBezTo>
                    <a:cubicBezTo>
                      <a:pt x="357" y="36"/>
                      <a:pt x="358" y="34"/>
                      <a:pt x="360" y="34"/>
                    </a:cubicBezTo>
                    <a:cubicBezTo>
                      <a:pt x="380" y="28"/>
                      <a:pt x="380" y="28"/>
                      <a:pt x="380" y="28"/>
                    </a:cubicBezTo>
                    <a:cubicBezTo>
                      <a:pt x="380" y="23"/>
                      <a:pt x="380" y="18"/>
                      <a:pt x="381" y="13"/>
                    </a:cubicBezTo>
                    <a:cubicBezTo>
                      <a:pt x="363" y="4"/>
                      <a:pt x="363" y="4"/>
                      <a:pt x="363" y="4"/>
                    </a:cubicBezTo>
                    <a:cubicBezTo>
                      <a:pt x="361" y="4"/>
                      <a:pt x="360" y="2"/>
                      <a:pt x="360" y="0"/>
                    </a:cubicBezTo>
                    <a:cubicBezTo>
                      <a:pt x="360" y="0"/>
                      <a:pt x="360" y="0"/>
                      <a:pt x="360" y="0"/>
                    </a:cubicBezTo>
                    <a:cubicBezTo>
                      <a:pt x="110" y="0"/>
                      <a:pt x="110" y="0"/>
                      <a:pt x="110" y="0"/>
                    </a:cubicBezTo>
                    <a:cubicBezTo>
                      <a:pt x="103" y="41"/>
                      <a:pt x="83" y="85"/>
                      <a:pt x="83" y="85"/>
                    </a:cubicBezTo>
                    <a:cubicBezTo>
                      <a:pt x="71" y="115"/>
                      <a:pt x="79" y="137"/>
                      <a:pt x="79" y="137"/>
                    </a:cubicBezTo>
                    <a:cubicBezTo>
                      <a:pt x="103" y="178"/>
                      <a:pt x="84" y="200"/>
                      <a:pt x="68" y="221"/>
                    </a:cubicBezTo>
                    <a:cubicBezTo>
                      <a:pt x="53" y="242"/>
                      <a:pt x="0" y="315"/>
                      <a:pt x="51" y="317"/>
                    </a:cubicBezTo>
                    <a:cubicBezTo>
                      <a:pt x="99" y="318"/>
                      <a:pt x="84" y="334"/>
                      <a:pt x="84" y="334"/>
                    </a:cubicBezTo>
                    <a:cubicBezTo>
                      <a:pt x="63" y="380"/>
                      <a:pt x="96" y="381"/>
                      <a:pt x="96" y="381"/>
                    </a:cubicBezTo>
                    <a:cubicBezTo>
                      <a:pt x="81" y="408"/>
                      <a:pt x="103" y="409"/>
                      <a:pt x="103" y="409"/>
                    </a:cubicBezTo>
                    <a:cubicBezTo>
                      <a:pt x="135" y="409"/>
                      <a:pt x="118" y="438"/>
                      <a:pt x="118" y="438"/>
                    </a:cubicBezTo>
                    <a:cubicBezTo>
                      <a:pt x="79" y="481"/>
                      <a:pt x="113" y="524"/>
                      <a:pt x="162" y="514"/>
                    </a:cubicBezTo>
                    <a:cubicBezTo>
                      <a:pt x="259" y="494"/>
                      <a:pt x="309" y="527"/>
                      <a:pt x="286" y="597"/>
                    </a:cubicBezTo>
                    <a:cubicBezTo>
                      <a:pt x="263" y="666"/>
                      <a:pt x="232" y="709"/>
                      <a:pt x="232" y="709"/>
                    </a:cubicBezTo>
                    <a:cubicBezTo>
                      <a:pt x="659" y="709"/>
                      <a:pt x="659" y="709"/>
                      <a:pt x="659" y="709"/>
                    </a:cubicBezTo>
                    <a:cubicBezTo>
                      <a:pt x="568" y="521"/>
                      <a:pt x="568" y="521"/>
                      <a:pt x="568" y="521"/>
                    </a:cubicBezTo>
                    <a:cubicBezTo>
                      <a:pt x="540" y="458"/>
                      <a:pt x="606" y="330"/>
                      <a:pt x="606" y="330"/>
                    </a:cubicBezTo>
                    <a:close/>
                    <a:moveTo>
                      <a:pt x="334" y="176"/>
                    </a:moveTo>
                    <a:cubicBezTo>
                      <a:pt x="322" y="168"/>
                      <a:pt x="322" y="168"/>
                      <a:pt x="322" y="168"/>
                    </a:cubicBezTo>
                    <a:cubicBezTo>
                      <a:pt x="320" y="169"/>
                      <a:pt x="317" y="171"/>
                      <a:pt x="314" y="173"/>
                    </a:cubicBezTo>
                    <a:cubicBezTo>
                      <a:pt x="316" y="187"/>
                      <a:pt x="316" y="187"/>
                      <a:pt x="316" y="187"/>
                    </a:cubicBezTo>
                    <a:cubicBezTo>
                      <a:pt x="316" y="187"/>
                      <a:pt x="316" y="188"/>
                      <a:pt x="316" y="188"/>
                    </a:cubicBezTo>
                    <a:cubicBezTo>
                      <a:pt x="316" y="189"/>
                      <a:pt x="315" y="190"/>
                      <a:pt x="314" y="191"/>
                    </a:cubicBezTo>
                    <a:cubicBezTo>
                      <a:pt x="313" y="191"/>
                      <a:pt x="311" y="190"/>
                      <a:pt x="311" y="189"/>
                    </a:cubicBezTo>
                    <a:cubicBezTo>
                      <a:pt x="302" y="177"/>
                      <a:pt x="302" y="177"/>
                      <a:pt x="302" y="177"/>
                    </a:cubicBezTo>
                    <a:cubicBezTo>
                      <a:pt x="299" y="178"/>
                      <a:pt x="296" y="179"/>
                      <a:pt x="293" y="180"/>
                    </a:cubicBezTo>
                    <a:cubicBezTo>
                      <a:pt x="290" y="194"/>
                      <a:pt x="290" y="194"/>
                      <a:pt x="290" y="194"/>
                    </a:cubicBezTo>
                    <a:cubicBezTo>
                      <a:pt x="290" y="194"/>
                      <a:pt x="290" y="194"/>
                      <a:pt x="290" y="194"/>
                    </a:cubicBezTo>
                    <a:cubicBezTo>
                      <a:pt x="290" y="195"/>
                      <a:pt x="289" y="197"/>
                      <a:pt x="288" y="197"/>
                    </a:cubicBezTo>
                    <a:cubicBezTo>
                      <a:pt x="288" y="197"/>
                      <a:pt x="288" y="197"/>
                      <a:pt x="288" y="197"/>
                    </a:cubicBezTo>
                    <a:cubicBezTo>
                      <a:pt x="286" y="197"/>
                      <a:pt x="285" y="196"/>
                      <a:pt x="285" y="194"/>
                    </a:cubicBezTo>
                    <a:cubicBezTo>
                      <a:pt x="281" y="180"/>
                      <a:pt x="281" y="180"/>
                      <a:pt x="281" y="180"/>
                    </a:cubicBezTo>
                    <a:cubicBezTo>
                      <a:pt x="277" y="180"/>
                      <a:pt x="274" y="180"/>
                      <a:pt x="270" y="180"/>
                    </a:cubicBezTo>
                    <a:cubicBezTo>
                      <a:pt x="264" y="192"/>
                      <a:pt x="264" y="192"/>
                      <a:pt x="264" y="192"/>
                    </a:cubicBezTo>
                    <a:cubicBezTo>
                      <a:pt x="264" y="194"/>
                      <a:pt x="262" y="195"/>
                      <a:pt x="261" y="194"/>
                    </a:cubicBezTo>
                    <a:cubicBezTo>
                      <a:pt x="259" y="194"/>
                      <a:pt x="258" y="193"/>
                      <a:pt x="258" y="192"/>
                    </a:cubicBezTo>
                    <a:cubicBezTo>
                      <a:pt x="258" y="191"/>
                      <a:pt x="258" y="191"/>
                      <a:pt x="259" y="191"/>
                    </a:cubicBezTo>
                    <a:cubicBezTo>
                      <a:pt x="259" y="177"/>
                      <a:pt x="259" y="177"/>
                      <a:pt x="259" y="177"/>
                    </a:cubicBezTo>
                    <a:cubicBezTo>
                      <a:pt x="255" y="176"/>
                      <a:pt x="252" y="174"/>
                      <a:pt x="249" y="173"/>
                    </a:cubicBezTo>
                    <a:cubicBezTo>
                      <a:pt x="239" y="183"/>
                      <a:pt x="239" y="183"/>
                      <a:pt x="239" y="183"/>
                    </a:cubicBezTo>
                    <a:cubicBezTo>
                      <a:pt x="238" y="184"/>
                      <a:pt x="237" y="185"/>
                      <a:pt x="235" y="184"/>
                    </a:cubicBezTo>
                    <a:cubicBezTo>
                      <a:pt x="235" y="183"/>
                      <a:pt x="234" y="182"/>
                      <a:pt x="234" y="181"/>
                    </a:cubicBezTo>
                    <a:cubicBezTo>
                      <a:pt x="234" y="181"/>
                      <a:pt x="234" y="180"/>
                      <a:pt x="235" y="180"/>
                    </a:cubicBezTo>
                    <a:cubicBezTo>
                      <a:pt x="239" y="166"/>
                      <a:pt x="239" y="166"/>
                      <a:pt x="239" y="166"/>
                    </a:cubicBezTo>
                    <a:cubicBezTo>
                      <a:pt x="236" y="164"/>
                      <a:pt x="234" y="162"/>
                      <a:pt x="231" y="160"/>
                    </a:cubicBezTo>
                    <a:cubicBezTo>
                      <a:pt x="219" y="166"/>
                      <a:pt x="219" y="166"/>
                      <a:pt x="219" y="166"/>
                    </a:cubicBezTo>
                    <a:cubicBezTo>
                      <a:pt x="218" y="167"/>
                      <a:pt x="216" y="167"/>
                      <a:pt x="215" y="166"/>
                    </a:cubicBezTo>
                    <a:cubicBezTo>
                      <a:pt x="214" y="165"/>
                      <a:pt x="214" y="165"/>
                      <a:pt x="214" y="164"/>
                    </a:cubicBezTo>
                    <a:cubicBezTo>
                      <a:pt x="214" y="163"/>
                      <a:pt x="214" y="163"/>
                      <a:pt x="215" y="162"/>
                    </a:cubicBezTo>
                    <a:cubicBezTo>
                      <a:pt x="224" y="151"/>
                      <a:pt x="224" y="151"/>
                      <a:pt x="224" y="151"/>
                    </a:cubicBezTo>
                    <a:cubicBezTo>
                      <a:pt x="222" y="148"/>
                      <a:pt x="220" y="145"/>
                      <a:pt x="218" y="142"/>
                    </a:cubicBezTo>
                    <a:cubicBezTo>
                      <a:pt x="204" y="144"/>
                      <a:pt x="204" y="144"/>
                      <a:pt x="204" y="144"/>
                    </a:cubicBezTo>
                    <a:cubicBezTo>
                      <a:pt x="203" y="145"/>
                      <a:pt x="201" y="144"/>
                      <a:pt x="201" y="143"/>
                    </a:cubicBezTo>
                    <a:cubicBezTo>
                      <a:pt x="201" y="142"/>
                      <a:pt x="201" y="142"/>
                      <a:pt x="201" y="141"/>
                    </a:cubicBezTo>
                    <a:cubicBezTo>
                      <a:pt x="201" y="140"/>
                      <a:pt x="201" y="139"/>
                      <a:pt x="202" y="139"/>
                    </a:cubicBezTo>
                    <a:cubicBezTo>
                      <a:pt x="214" y="131"/>
                      <a:pt x="214" y="131"/>
                      <a:pt x="214" y="131"/>
                    </a:cubicBezTo>
                    <a:cubicBezTo>
                      <a:pt x="213" y="127"/>
                      <a:pt x="212" y="124"/>
                      <a:pt x="212" y="121"/>
                    </a:cubicBezTo>
                    <a:cubicBezTo>
                      <a:pt x="198" y="119"/>
                      <a:pt x="198" y="119"/>
                      <a:pt x="198" y="119"/>
                    </a:cubicBezTo>
                    <a:cubicBezTo>
                      <a:pt x="196" y="119"/>
                      <a:pt x="195" y="118"/>
                      <a:pt x="195" y="116"/>
                    </a:cubicBezTo>
                    <a:cubicBezTo>
                      <a:pt x="195" y="116"/>
                      <a:pt x="195" y="116"/>
                      <a:pt x="195" y="116"/>
                    </a:cubicBezTo>
                    <a:cubicBezTo>
                      <a:pt x="195" y="114"/>
                      <a:pt x="196" y="113"/>
                      <a:pt x="197" y="113"/>
                    </a:cubicBezTo>
                    <a:cubicBezTo>
                      <a:pt x="211" y="109"/>
                      <a:pt x="211" y="109"/>
                      <a:pt x="211" y="109"/>
                    </a:cubicBezTo>
                    <a:cubicBezTo>
                      <a:pt x="211" y="105"/>
                      <a:pt x="211" y="102"/>
                      <a:pt x="212" y="99"/>
                    </a:cubicBezTo>
                    <a:cubicBezTo>
                      <a:pt x="199" y="92"/>
                      <a:pt x="199" y="92"/>
                      <a:pt x="199" y="92"/>
                    </a:cubicBezTo>
                    <a:cubicBezTo>
                      <a:pt x="198" y="92"/>
                      <a:pt x="197" y="91"/>
                      <a:pt x="197" y="89"/>
                    </a:cubicBezTo>
                    <a:cubicBezTo>
                      <a:pt x="197" y="89"/>
                      <a:pt x="197" y="89"/>
                      <a:pt x="197" y="89"/>
                    </a:cubicBezTo>
                    <a:cubicBezTo>
                      <a:pt x="197" y="87"/>
                      <a:pt x="199" y="86"/>
                      <a:pt x="200" y="87"/>
                    </a:cubicBezTo>
                    <a:cubicBezTo>
                      <a:pt x="215" y="87"/>
                      <a:pt x="215" y="87"/>
                      <a:pt x="215" y="87"/>
                    </a:cubicBezTo>
                    <a:cubicBezTo>
                      <a:pt x="216" y="84"/>
                      <a:pt x="217" y="81"/>
                      <a:pt x="218" y="78"/>
                    </a:cubicBezTo>
                    <a:cubicBezTo>
                      <a:pt x="208" y="68"/>
                      <a:pt x="208" y="68"/>
                      <a:pt x="208" y="68"/>
                    </a:cubicBezTo>
                    <a:cubicBezTo>
                      <a:pt x="208" y="67"/>
                      <a:pt x="207" y="66"/>
                      <a:pt x="207" y="65"/>
                    </a:cubicBezTo>
                    <a:cubicBezTo>
                      <a:pt x="207" y="65"/>
                      <a:pt x="207" y="64"/>
                      <a:pt x="207" y="64"/>
                    </a:cubicBezTo>
                    <a:cubicBezTo>
                      <a:pt x="208" y="62"/>
                      <a:pt x="210" y="62"/>
                      <a:pt x="211" y="63"/>
                    </a:cubicBezTo>
                    <a:cubicBezTo>
                      <a:pt x="225" y="67"/>
                      <a:pt x="225" y="67"/>
                      <a:pt x="225" y="67"/>
                    </a:cubicBezTo>
                    <a:cubicBezTo>
                      <a:pt x="227" y="65"/>
                      <a:pt x="229" y="62"/>
                      <a:pt x="232" y="60"/>
                    </a:cubicBezTo>
                    <a:cubicBezTo>
                      <a:pt x="225" y="47"/>
                      <a:pt x="225" y="47"/>
                      <a:pt x="225" y="47"/>
                    </a:cubicBezTo>
                    <a:cubicBezTo>
                      <a:pt x="225" y="46"/>
                      <a:pt x="224" y="46"/>
                      <a:pt x="224" y="45"/>
                    </a:cubicBezTo>
                    <a:cubicBezTo>
                      <a:pt x="224" y="44"/>
                      <a:pt x="225" y="44"/>
                      <a:pt x="225" y="43"/>
                    </a:cubicBezTo>
                    <a:cubicBezTo>
                      <a:pt x="227" y="42"/>
                      <a:pt x="228" y="42"/>
                      <a:pt x="229" y="43"/>
                    </a:cubicBezTo>
                    <a:cubicBezTo>
                      <a:pt x="241" y="52"/>
                      <a:pt x="241" y="52"/>
                      <a:pt x="241" y="52"/>
                    </a:cubicBezTo>
                    <a:cubicBezTo>
                      <a:pt x="243" y="50"/>
                      <a:pt x="246" y="48"/>
                      <a:pt x="249" y="47"/>
                    </a:cubicBezTo>
                    <a:cubicBezTo>
                      <a:pt x="247" y="33"/>
                      <a:pt x="247" y="33"/>
                      <a:pt x="247" y="33"/>
                    </a:cubicBezTo>
                    <a:cubicBezTo>
                      <a:pt x="247" y="32"/>
                      <a:pt x="247" y="32"/>
                      <a:pt x="247" y="32"/>
                    </a:cubicBezTo>
                    <a:cubicBezTo>
                      <a:pt x="247" y="30"/>
                      <a:pt x="248" y="29"/>
                      <a:pt x="249" y="29"/>
                    </a:cubicBezTo>
                    <a:cubicBezTo>
                      <a:pt x="250" y="28"/>
                      <a:pt x="252" y="29"/>
                      <a:pt x="252" y="31"/>
                    </a:cubicBezTo>
                    <a:cubicBezTo>
                      <a:pt x="261" y="42"/>
                      <a:pt x="261" y="42"/>
                      <a:pt x="261" y="42"/>
                    </a:cubicBezTo>
                    <a:cubicBezTo>
                      <a:pt x="264" y="41"/>
                      <a:pt x="267" y="40"/>
                      <a:pt x="270" y="40"/>
                    </a:cubicBezTo>
                    <a:cubicBezTo>
                      <a:pt x="273" y="26"/>
                      <a:pt x="273" y="26"/>
                      <a:pt x="273" y="26"/>
                    </a:cubicBezTo>
                    <a:cubicBezTo>
                      <a:pt x="273" y="26"/>
                      <a:pt x="273" y="26"/>
                      <a:pt x="273" y="26"/>
                    </a:cubicBezTo>
                    <a:cubicBezTo>
                      <a:pt x="273" y="24"/>
                      <a:pt x="274" y="23"/>
                      <a:pt x="275" y="23"/>
                    </a:cubicBezTo>
                    <a:cubicBezTo>
                      <a:pt x="277" y="23"/>
                      <a:pt x="278" y="24"/>
                      <a:pt x="278" y="25"/>
                    </a:cubicBezTo>
                    <a:cubicBezTo>
                      <a:pt x="282" y="39"/>
                      <a:pt x="282" y="39"/>
                      <a:pt x="282" y="39"/>
                    </a:cubicBezTo>
                    <a:cubicBezTo>
                      <a:pt x="286" y="39"/>
                      <a:pt x="289" y="39"/>
                      <a:pt x="293" y="40"/>
                    </a:cubicBezTo>
                    <a:cubicBezTo>
                      <a:pt x="299" y="27"/>
                      <a:pt x="299" y="27"/>
                      <a:pt x="299" y="27"/>
                    </a:cubicBezTo>
                    <a:cubicBezTo>
                      <a:pt x="299" y="26"/>
                      <a:pt x="301" y="25"/>
                      <a:pt x="302" y="25"/>
                    </a:cubicBezTo>
                    <a:cubicBezTo>
                      <a:pt x="304" y="25"/>
                      <a:pt x="305" y="27"/>
                      <a:pt x="305" y="28"/>
                    </a:cubicBezTo>
                    <a:cubicBezTo>
                      <a:pt x="305" y="28"/>
                      <a:pt x="305" y="28"/>
                      <a:pt x="304" y="29"/>
                    </a:cubicBezTo>
                    <a:cubicBezTo>
                      <a:pt x="304" y="43"/>
                      <a:pt x="304" y="43"/>
                      <a:pt x="304" y="43"/>
                    </a:cubicBezTo>
                    <a:cubicBezTo>
                      <a:pt x="308" y="44"/>
                      <a:pt x="311" y="45"/>
                      <a:pt x="314" y="47"/>
                    </a:cubicBezTo>
                    <a:cubicBezTo>
                      <a:pt x="324" y="37"/>
                      <a:pt x="324" y="37"/>
                      <a:pt x="324" y="37"/>
                    </a:cubicBezTo>
                    <a:cubicBezTo>
                      <a:pt x="325" y="35"/>
                      <a:pt x="326" y="35"/>
                      <a:pt x="328" y="36"/>
                    </a:cubicBezTo>
                    <a:cubicBezTo>
                      <a:pt x="328" y="36"/>
                      <a:pt x="329" y="37"/>
                      <a:pt x="329" y="38"/>
                    </a:cubicBezTo>
                    <a:cubicBezTo>
                      <a:pt x="329" y="39"/>
                      <a:pt x="329" y="39"/>
                      <a:pt x="328" y="40"/>
                    </a:cubicBezTo>
                    <a:cubicBezTo>
                      <a:pt x="324" y="53"/>
                      <a:pt x="324" y="53"/>
                      <a:pt x="324" y="53"/>
                    </a:cubicBezTo>
                    <a:cubicBezTo>
                      <a:pt x="327" y="55"/>
                      <a:pt x="329" y="57"/>
                      <a:pt x="332" y="60"/>
                    </a:cubicBezTo>
                    <a:cubicBezTo>
                      <a:pt x="344" y="53"/>
                      <a:pt x="344" y="53"/>
                      <a:pt x="344" y="53"/>
                    </a:cubicBezTo>
                    <a:cubicBezTo>
                      <a:pt x="345" y="52"/>
                      <a:pt x="347" y="52"/>
                      <a:pt x="348" y="54"/>
                    </a:cubicBezTo>
                    <a:cubicBezTo>
                      <a:pt x="349" y="54"/>
                      <a:pt x="349" y="55"/>
                      <a:pt x="349" y="55"/>
                    </a:cubicBezTo>
                    <a:cubicBezTo>
                      <a:pt x="349" y="56"/>
                      <a:pt x="349" y="57"/>
                      <a:pt x="348" y="58"/>
                    </a:cubicBezTo>
                    <a:cubicBezTo>
                      <a:pt x="339" y="69"/>
                      <a:pt x="339" y="69"/>
                      <a:pt x="339" y="69"/>
                    </a:cubicBezTo>
                    <a:cubicBezTo>
                      <a:pt x="341" y="72"/>
                      <a:pt x="343" y="75"/>
                      <a:pt x="345" y="78"/>
                    </a:cubicBezTo>
                    <a:cubicBezTo>
                      <a:pt x="359" y="75"/>
                      <a:pt x="359" y="75"/>
                      <a:pt x="359" y="75"/>
                    </a:cubicBezTo>
                    <a:cubicBezTo>
                      <a:pt x="360" y="75"/>
                      <a:pt x="362" y="76"/>
                      <a:pt x="362" y="77"/>
                    </a:cubicBezTo>
                    <a:cubicBezTo>
                      <a:pt x="362" y="77"/>
                      <a:pt x="362" y="78"/>
                      <a:pt x="362" y="78"/>
                    </a:cubicBezTo>
                    <a:cubicBezTo>
                      <a:pt x="362" y="79"/>
                      <a:pt x="362" y="80"/>
                      <a:pt x="361" y="81"/>
                    </a:cubicBezTo>
                    <a:cubicBezTo>
                      <a:pt x="349" y="89"/>
                      <a:pt x="349" y="89"/>
                      <a:pt x="349" y="89"/>
                    </a:cubicBezTo>
                    <a:cubicBezTo>
                      <a:pt x="350" y="92"/>
                      <a:pt x="351" y="95"/>
                      <a:pt x="351" y="99"/>
                    </a:cubicBezTo>
                    <a:cubicBezTo>
                      <a:pt x="365" y="101"/>
                      <a:pt x="365" y="101"/>
                      <a:pt x="365" y="101"/>
                    </a:cubicBezTo>
                    <a:cubicBezTo>
                      <a:pt x="367" y="101"/>
                      <a:pt x="368" y="102"/>
                      <a:pt x="368" y="104"/>
                    </a:cubicBezTo>
                    <a:cubicBezTo>
                      <a:pt x="368" y="104"/>
                      <a:pt x="368" y="104"/>
                      <a:pt x="368" y="104"/>
                    </a:cubicBezTo>
                    <a:cubicBezTo>
                      <a:pt x="368" y="105"/>
                      <a:pt x="367" y="106"/>
                      <a:pt x="366" y="107"/>
                    </a:cubicBezTo>
                    <a:cubicBezTo>
                      <a:pt x="352" y="111"/>
                      <a:pt x="352" y="111"/>
                      <a:pt x="352" y="111"/>
                    </a:cubicBezTo>
                    <a:cubicBezTo>
                      <a:pt x="352" y="114"/>
                      <a:pt x="352" y="118"/>
                      <a:pt x="351" y="121"/>
                    </a:cubicBezTo>
                    <a:cubicBezTo>
                      <a:pt x="364" y="127"/>
                      <a:pt x="364" y="127"/>
                      <a:pt x="364" y="127"/>
                    </a:cubicBezTo>
                    <a:cubicBezTo>
                      <a:pt x="365" y="128"/>
                      <a:pt x="366" y="129"/>
                      <a:pt x="366" y="130"/>
                    </a:cubicBezTo>
                    <a:cubicBezTo>
                      <a:pt x="366" y="130"/>
                      <a:pt x="366" y="130"/>
                      <a:pt x="366" y="131"/>
                    </a:cubicBezTo>
                    <a:cubicBezTo>
                      <a:pt x="366" y="132"/>
                      <a:pt x="364" y="133"/>
                      <a:pt x="363" y="133"/>
                    </a:cubicBezTo>
                    <a:cubicBezTo>
                      <a:pt x="348" y="133"/>
                      <a:pt x="348" y="133"/>
                      <a:pt x="348" y="133"/>
                    </a:cubicBezTo>
                    <a:cubicBezTo>
                      <a:pt x="347" y="136"/>
                      <a:pt x="346" y="139"/>
                      <a:pt x="345" y="142"/>
                    </a:cubicBezTo>
                    <a:cubicBezTo>
                      <a:pt x="355" y="152"/>
                      <a:pt x="355" y="152"/>
                      <a:pt x="355" y="152"/>
                    </a:cubicBezTo>
                    <a:cubicBezTo>
                      <a:pt x="355" y="153"/>
                      <a:pt x="356" y="153"/>
                      <a:pt x="356" y="154"/>
                    </a:cubicBezTo>
                    <a:cubicBezTo>
                      <a:pt x="356" y="155"/>
                      <a:pt x="356" y="155"/>
                      <a:pt x="356" y="156"/>
                    </a:cubicBezTo>
                    <a:cubicBezTo>
                      <a:pt x="355" y="157"/>
                      <a:pt x="353" y="158"/>
                      <a:pt x="352" y="157"/>
                    </a:cubicBezTo>
                    <a:cubicBezTo>
                      <a:pt x="338" y="152"/>
                      <a:pt x="338" y="152"/>
                      <a:pt x="338" y="152"/>
                    </a:cubicBezTo>
                    <a:cubicBezTo>
                      <a:pt x="336" y="155"/>
                      <a:pt x="334" y="157"/>
                      <a:pt x="331" y="160"/>
                    </a:cubicBezTo>
                    <a:cubicBezTo>
                      <a:pt x="338" y="173"/>
                      <a:pt x="338" y="173"/>
                      <a:pt x="338" y="173"/>
                    </a:cubicBezTo>
                    <a:cubicBezTo>
                      <a:pt x="338" y="173"/>
                      <a:pt x="339" y="174"/>
                      <a:pt x="339" y="174"/>
                    </a:cubicBezTo>
                    <a:cubicBezTo>
                      <a:pt x="339" y="175"/>
                      <a:pt x="338" y="176"/>
                      <a:pt x="338" y="176"/>
                    </a:cubicBezTo>
                    <a:cubicBezTo>
                      <a:pt x="336" y="177"/>
                      <a:pt x="335" y="177"/>
                      <a:pt x="334" y="176"/>
                    </a:cubicBezTo>
                    <a:close/>
                    <a:moveTo>
                      <a:pt x="451" y="192"/>
                    </a:moveTo>
                    <a:cubicBezTo>
                      <a:pt x="442" y="195"/>
                      <a:pt x="442" y="195"/>
                      <a:pt x="442" y="195"/>
                    </a:cubicBezTo>
                    <a:cubicBezTo>
                      <a:pt x="442" y="197"/>
                      <a:pt x="442" y="200"/>
                      <a:pt x="441" y="202"/>
                    </a:cubicBezTo>
                    <a:cubicBezTo>
                      <a:pt x="450" y="206"/>
                      <a:pt x="450" y="206"/>
                      <a:pt x="450" y="206"/>
                    </a:cubicBezTo>
                    <a:cubicBezTo>
                      <a:pt x="451" y="206"/>
                      <a:pt x="451" y="207"/>
                      <a:pt x="451" y="208"/>
                    </a:cubicBezTo>
                    <a:cubicBezTo>
                      <a:pt x="451" y="208"/>
                      <a:pt x="451" y="208"/>
                      <a:pt x="451" y="208"/>
                    </a:cubicBezTo>
                    <a:cubicBezTo>
                      <a:pt x="451" y="209"/>
                      <a:pt x="450" y="210"/>
                      <a:pt x="449" y="210"/>
                    </a:cubicBezTo>
                    <a:cubicBezTo>
                      <a:pt x="439" y="210"/>
                      <a:pt x="439" y="210"/>
                      <a:pt x="439" y="210"/>
                    </a:cubicBezTo>
                    <a:cubicBezTo>
                      <a:pt x="439" y="212"/>
                      <a:pt x="438" y="214"/>
                      <a:pt x="437" y="216"/>
                    </a:cubicBezTo>
                    <a:cubicBezTo>
                      <a:pt x="444" y="223"/>
                      <a:pt x="444" y="223"/>
                      <a:pt x="444" y="223"/>
                    </a:cubicBezTo>
                    <a:cubicBezTo>
                      <a:pt x="444" y="223"/>
                      <a:pt x="444" y="224"/>
                      <a:pt x="444" y="224"/>
                    </a:cubicBezTo>
                    <a:cubicBezTo>
                      <a:pt x="444" y="225"/>
                      <a:pt x="444" y="225"/>
                      <a:pt x="444" y="225"/>
                    </a:cubicBezTo>
                    <a:cubicBezTo>
                      <a:pt x="444" y="226"/>
                      <a:pt x="443" y="226"/>
                      <a:pt x="442" y="226"/>
                    </a:cubicBezTo>
                    <a:cubicBezTo>
                      <a:pt x="433" y="223"/>
                      <a:pt x="433" y="223"/>
                      <a:pt x="433" y="223"/>
                    </a:cubicBezTo>
                    <a:cubicBezTo>
                      <a:pt x="431" y="224"/>
                      <a:pt x="430" y="226"/>
                      <a:pt x="428" y="228"/>
                    </a:cubicBezTo>
                    <a:cubicBezTo>
                      <a:pt x="433" y="236"/>
                      <a:pt x="433" y="236"/>
                      <a:pt x="433" y="236"/>
                    </a:cubicBezTo>
                    <a:cubicBezTo>
                      <a:pt x="433" y="237"/>
                      <a:pt x="433" y="237"/>
                      <a:pt x="433" y="237"/>
                    </a:cubicBezTo>
                    <a:cubicBezTo>
                      <a:pt x="433" y="238"/>
                      <a:pt x="433" y="239"/>
                      <a:pt x="432" y="239"/>
                    </a:cubicBezTo>
                    <a:cubicBezTo>
                      <a:pt x="431" y="240"/>
                      <a:pt x="430" y="239"/>
                      <a:pt x="430" y="239"/>
                    </a:cubicBezTo>
                    <a:cubicBezTo>
                      <a:pt x="422" y="233"/>
                      <a:pt x="422" y="233"/>
                      <a:pt x="422" y="233"/>
                    </a:cubicBezTo>
                    <a:cubicBezTo>
                      <a:pt x="420" y="234"/>
                      <a:pt x="418" y="235"/>
                      <a:pt x="416" y="236"/>
                    </a:cubicBezTo>
                    <a:cubicBezTo>
                      <a:pt x="418" y="246"/>
                      <a:pt x="418" y="246"/>
                      <a:pt x="418" y="246"/>
                    </a:cubicBezTo>
                    <a:cubicBezTo>
                      <a:pt x="418" y="246"/>
                      <a:pt x="418" y="246"/>
                      <a:pt x="418" y="247"/>
                    </a:cubicBezTo>
                    <a:cubicBezTo>
                      <a:pt x="418" y="247"/>
                      <a:pt x="417" y="248"/>
                      <a:pt x="417" y="248"/>
                    </a:cubicBezTo>
                    <a:cubicBezTo>
                      <a:pt x="416" y="249"/>
                      <a:pt x="415" y="248"/>
                      <a:pt x="414" y="247"/>
                    </a:cubicBezTo>
                    <a:cubicBezTo>
                      <a:pt x="409" y="239"/>
                      <a:pt x="409" y="239"/>
                      <a:pt x="409" y="239"/>
                    </a:cubicBezTo>
                    <a:cubicBezTo>
                      <a:pt x="407" y="240"/>
                      <a:pt x="404" y="241"/>
                      <a:pt x="402" y="241"/>
                    </a:cubicBezTo>
                    <a:cubicBezTo>
                      <a:pt x="401" y="250"/>
                      <a:pt x="401" y="250"/>
                      <a:pt x="401" y="250"/>
                    </a:cubicBezTo>
                    <a:cubicBezTo>
                      <a:pt x="401" y="250"/>
                      <a:pt x="401" y="251"/>
                      <a:pt x="401" y="251"/>
                    </a:cubicBezTo>
                    <a:cubicBezTo>
                      <a:pt x="401" y="252"/>
                      <a:pt x="400" y="252"/>
                      <a:pt x="399" y="252"/>
                    </a:cubicBezTo>
                    <a:cubicBezTo>
                      <a:pt x="399" y="252"/>
                      <a:pt x="399" y="252"/>
                      <a:pt x="399" y="252"/>
                    </a:cubicBezTo>
                    <a:cubicBezTo>
                      <a:pt x="398" y="252"/>
                      <a:pt x="397" y="252"/>
                      <a:pt x="397" y="251"/>
                    </a:cubicBezTo>
                    <a:cubicBezTo>
                      <a:pt x="394" y="242"/>
                      <a:pt x="394" y="242"/>
                      <a:pt x="394" y="242"/>
                    </a:cubicBezTo>
                    <a:cubicBezTo>
                      <a:pt x="392" y="242"/>
                      <a:pt x="390" y="241"/>
                      <a:pt x="387" y="241"/>
                    </a:cubicBezTo>
                    <a:cubicBezTo>
                      <a:pt x="383" y="250"/>
                      <a:pt x="383" y="250"/>
                      <a:pt x="383" y="250"/>
                    </a:cubicBezTo>
                    <a:cubicBezTo>
                      <a:pt x="383" y="251"/>
                      <a:pt x="382" y="251"/>
                      <a:pt x="381" y="251"/>
                    </a:cubicBezTo>
                    <a:cubicBezTo>
                      <a:pt x="380" y="251"/>
                      <a:pt x="379" y="250"/>
                      <a:pt x="379" y="249"/>
                    </a:cubicBezTo>
                    <a:cubicBezTo>
                      <a:pt x="379" y="249"/>
                      <a:pt x="379" y="249"/>
                      <a:pt x="379" y="249"/>
                    </a:cubicBezTo>
                    <a:cubicBezTo>
                      <a:pt x="380" y="239"/>
                      <a:pt x="380" y="239"/>
                      <a:pt x="380" y="239"/>
                    </a:cubicBezTo>
                    <a:cubicBezTo>
                      <a:pt x="377" y="238"/>
                      <a:pt x="375" y="237"/>
                      <a:pt x="373" y="236"/>
                    </a:cubicBezTo>
                    <a:cubicBezTo>
                      <a:pt x="367" y="243"/>
                      <a:pt x="367" y="243"/>
                      <a:pt x="367" y="243"/>
                    </a:cubicBezTo>
                    <a:cubicBezTo>
                      <a:pt x="366" y="244"/>
                      <a:pt x="365" y="244"/>
                      <a:pt x="364" y="244"/>
                    </a:cubicBezTo>
                    <a:cubicBezTo>
                      <a:pt x="364" y="243"/>
                      <a:pt x="363" y="243"/>
                      <a:pt x="363" y="242"/>
                    </a:cubicBezTo>
                    <a:cubicBezTo>
                      <a:pt x="363" y="242"/>
                      <a:pt x="363" y="242"/>
                      <a:pt x="364" y="241"/>
                    </a:cubicBezTo>
                    <a:cubicBezTo>
                      <a:pt x="367" y="232"/>
                      <a:pt x="367" y="232"/>
                      <a:pt x="367" y="232"/>
                    </a:cubicBezTo>
                    <a:cubicBezTo>
                      <a:pt x="365" y="231"/>
                      <a:pt x="363" y="229"/>
                      <a:pt x="361" y="228"/>
                    </a:cubicBezTo>
                    <a:cubicBezTo>
                      <a:pt x="353" y="232"/>
                      <a:pt x="353" y="232"/>
                      <a:pt x="353" y="232"/>
                    </a:cubicBezTo>
                    <a:cubicBezTo>
                      <a:pt x="352" y="233"/>
                      <a:pt x="351" y="233"/>
                      <a:pt x="350" y="232"/>
                    </a:cubicBezTo>
                    <a:cubicBezTo>
                      <a:pt x="350" y="232"/>
                      <a:pt x="350" y="231"/>
                      <a:pt x="350" y="231"/>
                    </a:cubicBezTo>
                    <a:cubicBezTo>
                      <a:pt x="350" y="230"/>
                      <a:pt x="350" y="230"/>
                      <a:pt x="351" y="229"/>
                    </a:cubicBezTo>
                    <a:cubicBezTo>
                      <a:pt x="356" y="222"/>
                      <a:pt x="356" y="222"/>
                      <a:pt x="356" y="222"/>
                    </a:cubicBezTo>
                    <a:cubicBezTo>
                      <a:pt x="355" y="220"/>
                      <a:pt x="354" y="218"/>
                      <a:pt x="353" y="216"/>
                    </a:cubicBezTo>
                    <a:cubicBezTo>
                      <a:pt x="343" y="217"/>
                      <a:pt x="343" y="217"/>
                      <a:pt x="343" y="217"/>
                    </a:cubicBezTo>
                    <a:cubicBezTo>
                      <a:pt x="342" y="218"/>
                      <a:pt x="341" y="217"/>
                      <a:pt x="341" y="216"/>
                    </a:cubicBezTo>
                    <a:cubicBezTo>
                      <a:pt x="341" y="216"/>
                      <a:pt x="341" y="216"/>
                      <a:pt x="341" y="216"/>
                    </a:cubicBezTo>
                    <a:cubicBezTo>
                      <a:pt x="341" y="215"/>
                      <a:pt x="341" y="214"/>
                      <a:pt x="342" y="214"/>
                    </a:cubicBezTo>
                    <a:cubicBezTo>
                      <a:pt x="350" y="208"/>
                      <a:pt x="350" y="208"/>
                      <a:pt x="350" y="208"/>
                    </a:cubicBezTo>
                    <a:cubicBezTo>
                      <a:pt x="349" y="206"/>
                      <a:pt x="349" y="204"/>
                      <a:pt x="348" y="202"/>
                    </a:cubicBezTo>
                    <a:cubicBezTo>
                      <a:pt x="339" y="200"/>
                      <a:pt x="339" y="200"/>
                      <a:pt x="339" y="200"/>
                    </a:cubicBezTo>
                    <a:cubicBezTo>
                      <a:pt x="338" y="200"/>
                      <a:pt x="337" y="200"/>
                      <a:pt x="337" y="199"/>
                    </a:cubicBezTo>
                    <a:cubicBezTo>
                      <a:pt x="337" y="199"/>
                      <a:pt x="337" y="198"/>
                      <a:pt x="337" y="198"/>
                    </a:cubicBezTo>
                    <a:cubicBezTo>
                      <a:pt x="337" y="197"/>
                      <a:pt x="338" y="197"/>
                      <a:pt x="339" y="197"/>
                    </a:cubicBezTo>
                    <a:cubicBezTo>
                      <a:pt x="348" y="194"/>
                      <a:pt x="348" y="194"/>
                      <a:pt x="348" y="194"/>
                    </a:cubicBezTo>
                    <a:cubicBezTo>
                      <a:pt x="348" y="191"/>
                      <a:pt x="348" y="189"/>
                      <a:pt x="348" y="187"/>
                    </a:cubicBezTo>
                    <a:cubicBezTo>
                      <a:pt x="340" y="183"/>
                      <a:pt x="340" y="183"/>
                      <a:pt x="340" y="183"/>
                    </a:cubicBezTo>
                    <a:cubicBezTo>
                      <a:pt x="339" y="182"/>
                      <a:pt x="338" y="182"/>
                      <a:pt x="338" y="181"/>
                    </a:cubicBezTo>
                    <a:cubicBezTo>
                      <a:pt x="338" y="181"/>
                      <a:pt x="338" y="181"/>
                      <a:pt x="338" y="180"/>
                    </a:cubicBezTo>
                    <a:cubicBezTo>
                      <a:pt x="339" y="179"/>
                      <a:pt x="340" y="179"/>
                      <a:pt x="341" y="179"/>
                    </a:cubicBezTo>
                    <a:cubicBezTo>
                      <a:pt x="350" y="179"/>
                      <a:pt x="350" y="179"/>
                      <a:pt x="350" y="179"/>
                    </a:cubicBezTo>
                    <a:cubicBezTo>
                      <a:pt x="351" y="177"/>
                      <a:pt x="352" y="175"/>
                      <a:pt x="353" y="173"/>
                    </a:cubicBezTo>
                    <a:cubicBezTo>
                      <a:pt x="346" y="166"/>
                      <a:pt x="346" y="166"/>
                      <a:pt x="346" y="166"/>
                    </a:cubicBezTo>
                    <a:cubicBezTo>
                      <a:pt x="346" y="166"/>
                      <a:pt x="345" y="165"/>
                      <a:pt x="345" y="165"/>
                    </a:cubicBezTo>
                    <a:cubicBezTo>
                      <a:pt x="345" y="164"/>
                      <a:pt x="345" y="164"/>
                      <a:pt x="345" y="164"/>
                    </a:cubicBezTo>
                    <a:cubicBezTo>
                      <a:pt x="346" y="163"/>
                      <a:pt x="347" y="163"/>
                      <a:pt x="348" y="163"/>
                    </a:cubicBezTo>
                    <a:cubicBezTo>
                      <a:pt x="357" y="166"/>
                      <a:pt x="357" y="166"/>
                      <a:pt x="357" y="166"/>
                    </a:cubicBezTo>
                    <a:cubicBezTo>
                      <a:pt x="358" y="164"/>
                      <a:pt x="360" y="163"/>
                      <a:pt x="361" y="161"/>
                    </a:cubicBezTo>
                    <a:cubicBezTo>
                      <a:pt x="357" y="153"/>
                      <a:pt x="357" y="153"/>
                      <a:pt x="357" y="153"/>
                    </a:cubicBezTo>
                    <a:cubicBezTo>
                      <a:pt x="357" y="152"/>
                      <a:pt x="357" y="152"/>
                      <a:pt x="357" y="151"/>
                    </a:cubicBezTo>
                    <a:cubicBezTo>
                      <a:pt x="357" y="151"/>
                      <a:pt x="357" y="150"/>
                      <a:pt x="357" y="150"/>
                    </a:cubicBezTo>
                    <a:cubicBezTo>
                      <a:pt x="358" y="149"/>
                      <a:pt x="359" y="149"/>
                      <a:pt x="360" y="150"/>
                    </a:cubicBezTo>
                    <a:cubicBezTo>
                      <a:pt x="368" y="156"/>
                      <a:pt x="368" y="156"/>
                      <a:pt x="368" y="156"/>
                    </a:cubicBezTo>
                    <a:cubicBezTo>
                      <a:pt x="369" y="155"/>
                      <a:pt x="371" y="153"/>
                      <a:pt x="373" y="152"/>
                    </a:cubicBezTo>
                    <a:cubicBezTo>
                      <a:pt x="372" y="143"/>
                      <a:pt x="372" y="143"/>
                      <a:pt x="372" y="143"/>
                    </a:cubicBezTo>
                    <a:cubicBezTo>
                      <a:pt x="372" y="143"/>
                      <a:pt x="372" y="143"/>
                      <a:pt x="372" y="142"/>
                    </a:cubicBezTo>
                    <a:cubicBezTo>
                      <a:pt x="372" y="142"/>
                      <a:pt x="372" y="141"/>
                      <a:pt x="373" y="141"/>
                    </a:cubicBezTo>
                    <a:cubicBezTo>
                      <a:pt x="374" y="140"/>
                      <a:pt x="375" y="141"/>
                      <a:pt x="375" y="142"/>
                    </a:cubicBezTo>
                    <a:cubicBezTo>
                      <a:pt x="381" y="149"/>
                      <a:pt x="381" y="149"/>
                      <a:pt x="381" y="149"/>
                    </a:cubicBezTo>
                    <a:cubicBezTo>
                      <a:pt x="383" y="149"/>
                      <a:pt x="385" y="148"/>
                      <a:pt x="387" y="148"/>
                    </a:cubicBezTo>
                    <a:cubicBezTo>
                      <a:pt x="389" y="138"/>
                      <a:pt x="389" y="138"/>
                      <a:pt x="389" y="138"/>
                    </a:cubicBezTo>
                    <a:cubicBezTo>
                      <a:pt x="389" y="138"/>
                      <a:pt x="389" y="138"/>
                      <a:pt x="389" y="138"/>
                    </a:cubicBezTo>
                    <a:cubicBezTo>
                      <a:pt x="389" y="137"/>
                      <a:pt x="390" y="136"/>
                      <a:pt x="391" y="136"/>
                    </a:cubicBezTo>
                    <a:cubicBezTo>
                      <a:pt x="392" y="136"/>
                      <a:pt x="393" y="137"/>
                      <a:pt x="393" y="138"/>
                    </a:cubicBezTo>
                    <a:cubicBezTo>
                      <a:pt x="395" y="147"/>
                      <a:pt x="395" y="147"/>
                      <a:pt x="395" y="147"/>
                    </a:cubicBezTo>
                    <a:cubicBezTo>
                      <a:pt x="398" y="147"/>
                      <a:pt x="400" y="147"/>
                      <a:pt x="402" y="148"/>
                    </a:cubicBezTo>
                    <a:cubicBezTo>
                      <a:pt x="407" y="139"/>
                      <a:pt x="407" y="139"/>
                      <a:pt x="407" y="139"/>
                    </a:cubicBezTo>
                    <a:cubicBezTo>
                      <a:pt x="407" y="138"/>
                      <a:pt x="408" y="138"/>
                      <a:pt x="409" y="138"/>
                    </a:cubicBezTo>
                    <a:cubicBezTo>
                      <a:pt x="410" y="138"/>
                      <a:pt x="410" y="139"/>
                      <a:pt x="410" y="140"/>
                    </a:cubicBezTo>
                    <a:cubicBezTo>
                      <a:pt x="410" y="140"/>
                      <a:pt x="410" y="140"/>
                      <a:pt x="410" y="140"/>
                    </a:cubicBezTo>
                    <a:cubicBezTo>
                      <a:pt x="410" y="150"/>
                      <a:pt x="410" y="150"/>
                      <a:pt x="410" y="150"/>
                    </a:cubicBezTo>
                    <a:cubicBezTo>
                      <a:pt x="412" y="150"/>
                      <a:pt x="414" y="151"/>
                      <a:pt x="416" y="152"/>
                    </a:cubicBezTo>
                    <a:cubicBezTo>
                      <a:pt x="423" y="146"/>
                      <a:pt x="423" y="146"/>
                      <a:pt x="423" y="146"/>
                    </a:cubicBezTo>
                    <a:cubicBezTo>
                      <a:pt x="424" y="145"/>
                      <a:pt x="425" y="145"/>
                      <a:pt x="426" y="145"/>
                    </a:cubicBezTo>
                    <a:cubicBezTo>
                      <a:pt x="426" y="145"/>
                      <a:pt x="426" y="146"/>
                      <a:pt x="426" y="147"/>
                    </a:cubicBezTo>
                    <a:cubicBezTo>
                      <a:pt x="426" y="147"/>
                      <a:pt x="426" y="147"/>
                      <a:pt x="426" y="148"/>
                    </a:cubicBezTo>
                    <a:cubicBezTo>
                      <a:pt x="423" y="157"/>
                      <a:pt x="423" y="157"/>
                      <a:pt x="423" y="157"/>
                    </a:cubicBezTo>
                    <a:cubicBezTo>
                      <a:pt x="425" y="158"/>
                      <a:pt x="427" y="159"/>
                      <a:pt x="428" y="161"/>
                    </a:cubicBezTo>
                    <a:cubicBezTo>
                      <a:pt x="437" y="157"/>
                      <a:pt x="437" y="157"/>
                      <a:pt x="437" y="157"/>
                    </a:cubicBezTo>
                    <a:cubicBezTo>
                      <a:pt x="437" y="156"/>
                      <a:pt x="439" y="156"/>
                      <a:pt x="439" y="157"/>
                    </a:cubicBezTo>
                    <a:cubicBezTo>
                      <a:pt x="440" y="157"/>
                      <a:pt x="440" y="158"/>
                      <a:pt x="440" y="158"/>
                    </a:cubicBezTo>
                    <a:cubicBezTo>
                      <a:pt x="440" y="159"/>
                      <a:pt x="440" y="159"/>
                      <a:pt x="439" y="160"/>
                    </a:cubicBezTo>
                    <a:cubicBezTo>
                      <a:pt x="433" y="167"/>
                      <a:pt x="433" y="167"/>
                      <a:pt x="433" y="167"/>
                    </a:cubicBezTo>
                    <a:cubicBezTo>
                      <a:pt x="435" y="169"/>
                      <a:pt x="436" y="171"/>
                      <a:pt x="437" y="173"/>
                    </a:cubicBezTo>
                    <a:cubicBezTo>
                      <a:pt x="446" y="172"/>
                      <a:pt x="446" y="172"/>
                      <a:pt x="446" y="172"/>
                    </a:cubicBezTo>
                    <a:cubicBezTo>
                      <a:pt x="447" y="171"/>
                      <a:pt x="448" y="172"/>
                      <a:pt x="449" y="173"/>
                    </a:cubicBezTo>
                    <a:cubicBezTo>
                      <a:pt x="449" y="173"/>
                      <a:pt x="449" y="173"/>
                      <a:pt x="449" y="173"/>
                    </a:cubicBezTo>
                    <a:cubicBezTo>
                      <a:pt x="449" y="174"/>
                      <a:pt x="448" y="175"/>
                      <a:pt x="448" y="175"/>
                    </a:cubicBezTo>
                    <a:cubicBezTo>
                      <a:pt x="440" y="180"/>
                      <a:pt x="440" y="180"/>
                      <a:pt x="440" y="180"/>
                    </a:cubicBezTo>
                    <a:cubicBezTo>
                      <a:pt x="441" y="183"/>
                      <a:pt x="441" y="185"/>
                      <a:pt x="441" y="187"/>
                    </a:cubicBezTo>
                    <a:cubicBezTo>
                      <a:pt x="451" y="189"/>
                      <a:pt x="451" y="189"/>
                      <a:pt x="451" y="189"/>
                    </a:cubicBezTo>
                    <a:cubicBezTo>
                      <a:pt x="452" y="188"/>
                      <a:pt x="453" y="189"/>
                      <a:pt x="453" y="190"/>
                    </a:cubicBezTo>
                    <a:cubicBezTo>
                      <a:pt x="453" y="190"/>
                      <a:pt x="453" y="190"/>
                      <a:pt x="453" y="190"/>
                    </a:cubicBezTo>
                    <a:cubicBezTo>
                      <a:pt x="453" y="191"/>
                      <a:pt x="452" y="192"/>
                      <a:pt x="451" y="1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微软雅黑" panose="020B0503020204020204" pitchFamily="34" charset="-122"/>
                  <a:ea typeface="微软雅黑" panose="020B0503020204020204" pitchFamily="34" charset="-122"/>
                </a:endParaRPr>
              </a:p>
            </p:txBody>
          </p:sp>
          <p:sp>
            <p:nvSpPr>
              <p:cNvPr id="45" name="Oval 24"/>
              <p:cNvSpPr>
                <a:spLocks noChangeArrowheads="1"/>
              </p:cNvSpPr>
              <p:nvPr/>
            </p:nvSpPr>
            <p:spPr bwMode="auto">
              <a:xfrm>
                <a:off x="-1333500" y="3128963"/>
                <a:ext cx="77788" cy="793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微软雅黑" panose="020B0503020204020204" pitchFamily="34" charset="-122"/>
                  <a:ea typeface="微软雅黑" panose="020B0503020204020204" pitchFamily="34" charset="-122"/>
                </a:endParaRPr>
              </a:p>
            </p:txBody>
          </p:sp>
          <p:sp>
            <p:nvSpPr>
              <p:cNvPr id="46" name="Freeform 25"/>
              <p:cNvSpPr/>
              <p:nvPr/>
            </p:nvSpPr>
            <p:spPr bwMode="auto">
              <a:xfrm>
                <a:off x="-1423988" y="2082800"/>
                <a:ext cx="889000" cy="357188"/>
              </a:xfrm>
              <a:custGeom>
                <a:avLst/>
                <a:gdLst>
                  <a:gd name="T0" fmla="*/ 218 w 237"/>
                  <a:gd name="T1" fmla="*/ 95 h 95"/>
                  <a:gd name="T2" fmla="*/ 217 w 237"/>
                  <a:gd name="T3" fmla="*/ 94 h 95"/>
                  <a:gd name="T4" fmla="*/ 234 w 237"/>
                  <a:gd name="T5" fmla="*/ 82 h 95"/>
                  <a:gd name="T6" fmla="*/ 237 w 237"/>
                  <a:gd name="T7" fmla="*/ 79 h 95"/>
                  <a:gd name="T8" fmla="*/ 236 w 237"/>
                  <a:gd name="T9" fmla="*/ 77 h 95"/>
                  <a:gd name="T10" fmla="*/ 231 w 237"/>
                  <a:gd name="T11" fmla="*/ 75 h 95"/>
                  <a:gd name="T12" fmla="*/ 211 w 237"/>
                  <a:gd name="T13" fmla="*/ 78 h 95"/>
                  <a:gd name="T14" fmla="*/ 203 w 237"/>
                  <a:gd name="T15" fmla="*/ 66 h 95"/>
                  <a:gd name="T16" fmla="*/ 216 w 237"/>
                  <a:gd name="T17" fmla="*/ 49 h 95"/>
                  <a:gd name="T18" fmla="*/ 217 w 237"/>
                  <a:gd name="T19" fmla="*/ 46 h 95"/>
                  <a:gd name="T20" fmla="*/ 216 w 237"/>
                  <a:gd name="T21" fmla="*/ 44 h 95"/>
                  <a:gd name="T22" fmla="*/ 211 w 237"/>
                  <a:gd name="T23" fmla="*/ 43 h 95"/>
                  <a:gd name="T24" fmla="*/ 192 w 237"/>
                  <a:gd name="T25" fmla="*/ 53 h 95"/>
                  <a:gd name="T26" fmla="*/ 181 w 237"/>
                  <a:gd name="T27" fmla="*/ 43 h 95"/>
                  <a:gd name="T28" fmla="*/ 188 w 237"/>
                  <a:gd name="T29" fmla="*/ 24 h 95"/>
                  <a:gd name="T30" fmla="*/ 189 w 237"/>
                  <a:gd name="T31" fmla="*/ 22 h 95"/>
                  <a:gd name="T32" fmla="*/ 187 w 237"/>
                  <a:gd name="T33" fmla="*/ 18 h 95"/>
                  <a:gd name="T34" fmla="*/ 181 w 237"/>
                  <a:gd name="T35" fmla="*/ 20 h 95"/>
                  <a:gd name="T36" fmla="*/ 167 w 237"/>
                  <a:gd name="T37" fmla="*/ 34 h 95"/>
                  <a:gd name="T38" fmla="*/ 153 w 237"/>
                  <a:gd name="T39" fmla="*/ 28 h 95"/>
                  <a:gd name="T40" fmla="*/ 154 w 237"/>
                  <a:gd name="T41" fmla="*/ 8 h 95"/>
                  <a:gd name="T42" fmla="*/ 154 w 237"/>
                  <a:gd name="T43" fmla="*/ 7 h 95"/>
                  <a:gd name="T44" fmla="*/ 151 w 237"/>
                  <a:gd name="T45" fmla="*/ 3 h 95"/>
                  <a:gd name="T46" fmla="*/ 146 w 237"/>
                  <a:gd name="T47" fmla="*/ 6 h 95"/>
                  <a:gd name="T48" fmla="*/ 137 w 237"/>
                  <a:gd name="T49" fmla="*/ 24 h 95"/>
                  <a:gd name="T50" fmla="*/ 122 w 237"/>
                  <a:gd name="T51" fmla="*/ 23 h 95"/>
                  <a:gd name="T52" fmla="*/ 116 w 237"/>
                  <a:gd name="T53" fmla="*/ 4 h 95"/>
                  <a:gd name="T54" fmla="*/ 112 w 237"/>
                  <a:gd name="T55" fmla="*/ 0 h 95"/>
                  <a:gd name="T56" fmla="*/ 108 w 237"/>
                  <a:gd name="T57" fmla="*/ 4 h 95"/>
                  <a:gd name="T58" fmla="*/ 108 w 237"/>
                  <a:gd name="T59" fmla="*/ 4 h 95"/>
                  <a:gd name="T60" fmla="*/ 105 w 237"/>
                  <a:gd name="T61" fmla="*/ 24 h 95"/>
                  <a:gd name="T62" fmla="*/ 91 w 237"/>
                  <a:gd name="T63" fmla="*/ 28 h 95"/>
                  <a:gd name="T64" fmla="*/ 79 w 237"/>
                  <a:gd name="T65" fmla="*/ 11 h 95"/>
                  <a:gd name="T66" fmla="*/ 74 w 237"/>
                  <a:gd name="T67" fmla="*/ 9 h 95"/>
                  <a:gd name="T68" fmla="*/ 71 w 237"/>
                  <a:gd name="T69" fmla="*/ 12 h 95"/>
                  <a:gd name="T70" fmla="*/ 72 w 237"/>
                  <a:gd name="T71" fmla="*/ 14 h 95"/>
                  <a:gd name="T72" fmla="*/ 75 w 237"/>
                  <a:gd name="T73" fmla="*/ 34 h 95"/>
                  <a:gd name="T74" fmla="*/ 63 w 237"/>
                  <a:gd name="T75" fmla="*/ 42 h 95"/>
                  <a:gd name="T76" fmla="*/ 46 w 237"/>
                  <a:gd name="T77" fmla="*/ 29 h 95"/>
                  <a:gd name="T78" fmla="*/ 41 w 237"/>
                  <a:gd name="T79" fmla="*/ 29 h 95"/>
                  <a:gd name="T80" fmla="*/ 39 w 237"/>
                  <a:gd name="T81" fmla="*/ 32 h 95"/>
                  <a:gd name="T82" fmla="*/ 40 w 237"/>
                  <a:gd name="T83" fmla="*/ 34 h 95"/>
                  <a:gd name="T84" fmla="*/ 49 w 237"/>
                  <a:gd name="T85" fmla="*/ 53 h 95"/>
                  <a:gd name="T86" fmla="*/ 40 w 237"/>
                  <a:gd name="T87" fmla="*/ 64 h 95"/>
                  <a:gd name="T88" fmla="*/ 21 w 237"/>
                  <a:gd name="T89" fmla="*/ 57 h 95"/>
                  <a:gd name="T90" fmla="*/ 15 w 237"/>
                  <a:gd name="T91" fmla="*/ 58 h 95"/>
                  <a:gd name="T92" fmla="*/ 14 w 237"/>
                  <a:gd name="T93" fmla="*/ 60 h 95"/>
                  <a:gd name="T94" fmla="*/ 16 w 237"/>
                  <a:gd name="T95" fmla="*/ 64 h 95"/>
                  <a:gd name="T96" fmla="*/ 31 w 237"/>
                  <a:gd name="T97" fmla="*/ 78 h 95"/>
                  <a:gd name="T98" fmla="*/ 25 w 237"/>
                  <a:gd name="T99" fmla="*/ 92 h 95"/>
                  <a:gd name="T100" fmla="*/ 5 w 237"/>
                  <a:gd name="T101" fmla="*/ 91 h 95"/>
                  <a:gd name="T102" fmla="*/ 0 w 237"/>
                  <a:gd name="T103" fmla="*/ 94 h 95"/>
                  <a:gd name="T104" fmla="*/ 0 w 237"/>
                  <a:gd name="T105" fmla="*/ 95 h 95"/>
                  <a:gd name="T106" fmla="*/ 218 w 237"/>
                  <a:gd name="T10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7" h="95">
                    <a:moveTo>
                      <a:pt x="218" y="95"/>
                    </a:moveTo>
                    <a:cubicBezTo>
                      <a:pt x="218" y="95"/>
                      <a:pt x="217" y="94"/>
                      <a:pt x="217" y="94"/>
                    </a:cubicBezTo>
                    <a:cubicBezTo>
                      <a:pt x="234" y="82"/>
                      <a:pt x="234" y="82"/>
                      <a:pt x="234" y="82"/>
                    </a:cubicBezTo>
                    <a:cubicBezTo>
                      <a:pt x="236" y="82"/>
                      <a:pt x="237" y="80"/>
                      <a:pt x="237" y="79"/>
                    </a:cubicBezTo>
                    <a:cubicBezTo>
                      <a:pt x="237" y="78"/>
                      <a:pt x="236" y="78"/>
                      <a:pt x="236" y="77"/>
                    </a:cubicBezTo>
                    <a:cubicBezTo>
                      <a:pt x="235" y="75"/>
                      <a:pt x="233" y="74"/>
                      <a:pt x="231" y="75"/>
                    </a:cubicBezTo>
                    <a:cubicBezTo>
                      <a:pt x="211" y="78"/>
                      <a:pt x="211" y="78"/>
                      <a:pt x="211" y="78"/>
                    </a:cubicBezTo>
                    <a:cubicBezTo>
                      <a:pt x="209" y="74"/>
                      <a:pt x="206" y="70"/>
                      <a:pt x="203" y="66"/>
                    </a:cubicBezTo>
                    <a:cubicBezTo>
                      <a:pt x="216" y="49"/>
                      <a:pt x="216" y="49"/>
                      <a:pt x="216" y="49"/>
                    </a:cubicBezTo>
                    <a:cubicBezTo>
                      <a:pt x="217" y="49"/>
                      <a:pt x="217" y="48"/>
                      <a:pt x="217" y="46"/>
                    </a:cubicBezTo>
                    <a:cubicBezTo>
                      <a:pt x="217" y="46"/>
                      <a:pt x="217" y="45"/>
                      <a:pt x="216" y="44"/>
                    </a:cubicBezTo>
                    <a:cubicBezTo>
                      <a:pt x="215" y="42"/>
                      <a:pt x="212" y="42"/>
                      <a:pt x="211" y="43"/>
                    </a:cubicBezTo>
                    <a:cubicBezTo>
                      <a:pt x="192" y="53"/>
                      <a:pt x="192" y="53"/>
                      <a:pt x="192" y="53"/>
                    </a:cubicBezTo>
                    <a:cubicBezTo>
                      <a:pt x="189" y="49"/>
                      <a:pt x="185" y="46"/>
                      <a:pt x="181" y="43"/>
                    </a:cubicBezTo>
                    <a:cubicBezTo>
                      <a:pt x="188" y="24"/>
                      <a:pt x="188" y="24"/>
                      <a:pt x="188" y="24"/>
                    </a:cubicBezTo>
                    <a:cubicBezTo>
                      <a:pt x="188" y="23"/>
                      <a:pt x="189" y="22"/>
                      <a:pt x="189" y="22"/>
                    </a:cubicBezTo>
                    <a:cubicBezTo>
                      <a:pt x="189" y="20"/>
                      <a:pt x="188" y="19"/>
                      <a:pt x="187" y="18"/>
                    </a:cubicBezTo>
                    <a:cubicBezTo>
                      <a:pt x="185" y="17"/>
                      <a:pt x="182" y="18"/>
                      <a:pt x="181" y="20"/>
                    </a:cubicBezTo>
                    <a:cubicBezTo>
                      <a:pt x="167" y="34"/>
                      <a:pt x="167" y="34"/>
                      <a:pt x="167" y="34"/>
                    </a:cubicBezTo>
                    <a:cubicBezTo>
                      <a:pt x="162" y="32"/>
                      <a:pt x="158" y="30"/>
                      <a:pt x="153" y="28"/>
                    </a:cubicBezTo>
                    <a:cubicBezTo>
                      <a:pt x="154" y="8"/>
                      <a:pt x="154" y="8"/>
                      <a:pt x="154" y="8"/>
                    </a:cubicBezTo>
                    <a:cubicBezTo>
                      <a:pt x="154" y="8"/>
                      <a:pt x="154" y="7"/>
                      <a:pt x="154" y="7"/>
                    </a:cubicBezTo>
                    <a:cubicBezTo>
                      <a:pt x="154" y="5"/>
                      <a:pt x="153" y="4"/>
                      <a:pt x="151" y="3"/>
                    </a:cubicBezTo>
                    <a:cubicBezTo>
                      <a:pt x="149" y="3"/>
                      <a:pt x="146" y="4"/>
                      <a:pt x="146" y="6"/>
                    </a:cubicBezTo>
                    <a:cubicBezTo>
                      <a:pt x="137" y="24"/>
                      <a:pt x="137" y="24"/>
                      <a:pt x="137" y="24"/>
                    </a:cubicBezTo>
                    <a:cubicBezTo>
                      <a:pt x="132" y="24"/>
                      <a:pt x="127" y="23"/>
                      <a:pt x="122" y="23"/>
                    </a:cubicBezTo>
                    <a:cubicBezTo>
                      <a:pt x="116" y="4"/>
                      <a:pt x="116" y="4"/>
                      <a:pt x="116" y="4"/>
                    </a:cubicBezTo>
                    <a:cubicBezTo>
                      <a:pt x="116" y="1"/>
                      <a:pt x="114" y="0"/>
                      <a:pt x="112" y="0"/>
                    </a:cubicBezTo>
                    <a:cubicBezTo>
                      <a:pt x="110" y="0"/>
                      <a:pt x="108" y="2"/>
                      <a:pt x="108" y="4"/>
                    </a:cubicBezTo>
                    <a:cubicBezTo>
                      <a:pt x="108" y="4"/>
                      <a:pt x="108" y="4"/>
                      <a:pt x="108" y="4"/>
                    </a:cubicBezTo>
                    <a:cubicBezTo>
                      <a:pt x="105" y="24"/>
                      <a:pt x="105" y="24"/>
                      <a:pt x="105" y="24"/>
                    </a:cubicBezTo>
                    <a:cubicBezTo>
                      <a:pt x="100" y="25"/>
                      <a:pt x="95" y="26"/>
                      <a:pt x="91" y="28"/>
                    </a:cubicBezTo>
                    <a:cubicBezTo>
                      <a:pt x="79" y="11"/>
                      <a:pt x="79" y="11"/>
                      <a:pt x="79" y="11"/>
                    </a:cubicBezTo>
                    <a:cubicBezTo>
                      <a:pt x="78" y="9"/>
                      <a:pt x="76" y="8"/>
                      <a:pt x="74" y="9"/>
                    </a:cubicBezTo>
                    <a:cubicBezTo>
                      <a:pt x="72" y="9"/>
                      <a:pt x="71" y="11"/>
                      <a:pt x="71" y="12"/>
                    </a:cubicBezTo>
                    <a:cubicBezTo>
                      <a:pt x="71" y="13"/>
                      <a:pt x="72" y="13"/>
                      <a:pt x="72" y="14"/>
                    </a:cubicBezTo>
                    <a:cubicBezTo>
                      <a:pt x="75" y="34"/>
                      <a:pt x="75" y="34"/>
                      <a:pt x="75" y="34"/>
                    </a:cubicBezTo>
                    <a:cubicBezTo>
                      <a:pt x="71" y="36"/>
                      <a:pt x="66" y="39"/>
                      <a:pt x="63" y="42"/>
                    </a:cubicBezTo>
                    <a:cubicBezTo>
                      <a:pt x="46" y="29"/>
                      <a:pt x="46" y="29"/>
                      <a:pt x="46" y="29"/>
                    </a:cubicBezTo>
                    <a:cubicBezTo>
                      <a:pt x="45" y="28"/>
                      <a:pt x="42" y="27"/>
                      <a:pt x="41" y="29"/>
                    </a:cubicBezTo>
                    <a:cubicBezTo>
                      <a:pt x="40" y="30"/>
                      <a:pt x="39" y="31"/>
                      <a:pt x="39" y="32"/>
                    </a:cubicBezTo>
                    <a:cubicBezTo>
                      <a:pt x="39" y="33"/>
                      <a:pt x="39" y="34"/>
                      <a:pt x="40" y="34"/>
                    </a:cubicBezTo>
                    <a:cubicBezTo>
                      <a:pt x="49" y="53"/>
                      <a:pt x="49" y="53"/>
                      <a:pt x="49" y="53"/>
                    </a:cubicBezTo>
                    <a:cubicBezTo>
                      <a:pt x="46" y="56"/>
                      <a:pt x="43" y="60"/>
                      <a:pt x="40" y="64"/>
                    </a:cubicBezTo>
                    <a:cubicBezTo>
                      <a:pt x="21" y="57"/>
                      <a:pt x="21" y="57"/>
                      <a:pt x="21" y="57"/>
                    </a:cubicBezTo>
                    <a:cubicBezTo>
                      <a:pt x="19" y="56"/>
                      <a:pt x="16" y="56"/>
                      <a:pt x="15" y="58"/>
                    </a:cubicBezTo>
                    <a:cubicBezTo>
                      <a:pt x="15" y="59"/>
                      <a:pt x="14" y="60"/>
                      <a:pt x="14" y="60"/>
                    </a:cubicBezTo>
                    <a:cubicBezTo>
                      <a:pt x="14" y="62"/>
                      <a:pt x="15" y="63"/>
                      <a:pt x="16" y="64"/>
                    </a:cubicBezTo>
                    <a:cubicBezTo>
                      <a:pt x="31" y="78"/>
                      <a:pt x="31" y="78"/>
                      <a:pt x="31" y="78"/>
                    </a:cubicBezTo>
                    <a:cubicBezTo>
                      <a:pt x="29" y="82"/>
                      <a:pt x="27" y="87"/>
                      <a:pt x="25" y="92"/>
                    </a:cubicBezTo>
                    <a:cubicBezTo>
                      <a:pt x="5" y="91"/>
                      <a:pt x="5" y="91"/>
                      <a:pt x="5" y="91"/>
                    </a:cubicBezTo>
                    <a:cubicBezTo>
                      <a:pt x="3" y="91"/>
                      <a:pt x="0" y="92"/>
                      <a:pt x="0" y="94"/>
                    </a:cubicBezTo>
                    <a:cubicBezTo>
                      <a:pt x="0" y="94"/>
                      <a:pt x="0" y="95"/>
                      <a:pt x="0" y="95"/>
                    </a:cubicBezTo>
                    <a:lnTo>
                      <a:pt x="218"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微软雅黑" panose="020B0503020204020204" pitchFamily="34" charset="-122"/>
                  <a:ea typeface="微软雅黑" panose="020B0503020204020204" pitchFamily="34" charset="-122"/>
                </a:endParaRPr>
              </a:p>
            </p:txBody>
          </p:sp>
        </p:gr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0-#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1" fill="hold" nodeType="afterEffect">
                                  <p:stCondLst>
                                    <p:cond delay="0"/>
                                  </p:stCondLst>
                                  <p:childTnLst>
                                    <p:set>
                                      <p:cBhvr>
                                        <p:cTn id="16" dur="1" fill="hold">
                                          <p:stCondLst>
                                            <p:cond delay="0"/>
                                          </p:stCondLst>
                                        </p:cTn>
                                        <p:tgtEl>
                                          <p:spTgt spid="34"/>
                                        </p:tgtEl>
                                        <p:attrNameLst>
                                          <p:attrName>style.visibility</p:attrName>
                                        </p:attrNameLst>
                                      </p:cBhvr>
                                      <p:to>
                                        <p:strVal val="visible"/>
                                      </p:to>
                                    </p:set>
                                    <p:anim calcmode="lin" valueType="num">
                                      <p:cBhvr additive="base">
                                        <p:cTn id="17" dur="500" fill="hold"/>
                                        <p:tgtEl>
                                          <p:spTgt spid="34"/>
                                        </p:tgtEl>
                                        <p:attrNameLst>
                                          <p:attrName>ppt_x</p:attrName>
                                        </p:attrNameLst>
                                      </p:cBhvr>
                                      <p:tavLst>
                                        <p:tav tm="0">
                                          <p:val>
                                            <p:strVal val="#ppt_x"/>
                                          </p:val>
                                        </p:tav>
                                        <p:tav tm="100000">
                                          <p:val>
                                            <p:strVal val="#ppt_x"/>
                                          </p:val>
                                        </p:tav>
                                      </p:tavLst>
                                    </p:anim>
                                    <p:anim calcmode="lin" valueType="num">
                                      <p:cBhvr additive="base">
                                        <p:cTn id="18" dur="500" fill="hold"/>
                                        <p:tgtEl>
                                          <p:spTgt spid="34"/>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additive="base">
                                        <p:cTn id="22" dur="500" fill="hold"/>
                                        <p:tgtEl>
                                          <p:spTgt spid="37"/>
                                        </p:tgtEl>
                                        <p:attrNameLst>
                                          <p:attrName>ppt_x</p:attrName>
                                        </p:attrNameLst>
                                      </p:cBhvr>
                                      <p:tavLst>
                                        <p:tav tm="0">
                                          <p:val>
                                            <p:strVal val="#ppt_x"/>
                                          </p:val>
                                        </p:tav>
                                        <p:tav tm="100000">
                                          <p:val>
                                            <p:strVal val="#ppt_x"/>
                                          </p:val>
                                        </p:tav>
                                      </p:tavLst>
                                    </p:anim>
                                    <p:anim calcmode="lin" valueType="num">
                                      <p:cBhvr additive="base">
                                        <p:cTn id="23" dur="500" fill="hold"/>
                                        <p:tgtEl>
                                          <p:spTgt spid="37"/>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500" fill="hold"/>
                                        <p:tgtEl>
                                          <p:spTgt spid="19"/>
                                        </p:tgtEl>
                                        <p:attrNameLst>
                                          <p:attrName>ppt_x</p:attrName>
                                        </p:attrNameLst>
                                      </p:cBhvr>
                                      <p:tavLst>
                                        <p:tav tm="0">
                                          <p:val>
                                            <p:strVal val="#ppt_x"/>
                                          </p:val>
                                        </p:tav>
                                        <p:tav tm="100000">
                                          <p:val>
                                            <p:strVal val="#ppt_x"/>
                                          </p:val>
                                        </p:tav>
                                      </p:tavLst>
                                    </p:anim>
                                    <p:anim calcmode="lin" valueType="num">
                                      <p:cBhvr additive="base">
                                        <p:cTn id="28" dur="500" fill="hold"/>
                                        <p:tgtEl>
                                          <p:spTgt spid="19"/>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25"/>
                                        </p:tgtEl>
                                        <p:attrNameLst>
                                          <p:attrName>style.visibility</p:attrName>
                                        </p:attrNameLst>
                                      </p:cBhvr>
                                      <p:to>
                                        <p:strVal val="visible"/>
                                      </p:to>
                                    </p:set>
                                    <p:anim calcmode="lin" valueType="num">
                                      <p:cBhvr additive="base">
                                        <p:cTn id="32" dur="500" fill="hold"/>
                                        <p:tgtEl>
                                          <p:spTgt spid="25"/>
                                        </p:tgtEl>
                                        <p:attrNameLst>
                                          <p:attrName>ppt_x</p:attrName>
                                        </p:attrNameLst>
                                      </p:cBhvr>
                                      <p:tavLst>
                                        <p:tav tm="0">
                                          <p:val>
                                            <p:strVal val="#ppt_x"/>
                                          </p:val>
                                        </p:tav>
                                        <p:tav tm="100000">
                                          <p:val>
                                            <p:strVal val="#ppt_x"/>
                                          </p:val>
                                        </p:tav>
                                      </p:tavLst>
                                    </p:anim>
                                    <p:anim calcmode="lin" valueType="num">
                                      <p:cBhvr additive="base">
                                        <p:cTn id="33" dur="500" fill="hold"/>
                                        <p:tgtEl>
                                          <p:spTgt spid="25"/>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nodeType="after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additive="base">
                                        <p:cTn id="42" dur="500" fill="hold"/>
                                        <p:tgtEl>
                                          <p:spTgt spid="7"/>
                                        </p:tgtEl>
                                        <p:attrNameLst>
                                          <p:attrName>ppt_x</p:attrName>
                                        </p:attrNameLst>
                                      </p:cBhvr>
                                      <p:tavLst>
                                        <p:tav tm="0">
                                          <p:val>
                                            <p:strVal val="#ppt_x"/>
                                          </p:val>
                                        </p:tav>
                                        <p:tav tm="100000">
                                          <p:val>
                                            <p:strVal val="#ppt_x"/>
                                          </p:val>
                                        </p:tav>
                                      </p:tavLst>
                                    </p:anim>
                                    <p:anim calcmode="lin" valueType="num">
                                      <p:cBhvr additive="base">
                                        <p:cTn id="4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第四部分</a:t>
            </a:r>
            <a:endParaRPr lang="zh-CN" altLang="en-US" dirty="0"/>
          </a:p>
        </p:txBody>
      </p:sp>
      <p:sp>
        <p:nvSpPr>
          <p:cNvPr id="4" name="文本占位符 3"/>
          <p:cNvSpPr>
            <a:spLocks noGrp="1"/>
          </p:cNvSpPr>
          <p:nvPr>
            <p:ph type="body" sz="quarter" idx="11"/>
          </p:nvPr>
        </p:nvSpPr>
        <p:spPr>
          <a:xfrm>
            <a:off x="3682220" y="1365957"/>
            <a:ext cx="2906003" cy="613668"/>
          </a:xfrm>
        </p:spPr>
        <p:txBody>
          <a:bodyPr/>
          <a:lstStyle/>
          <a:p>
            <a:r>
              <a:rPr lang="en-US" altLang="zh-CN" dirty="0"/>
              <a:t>Research process</a:t>
            </a:r>
            <a:endParaRPr lang="en-US" altLang="zh-CN" dirty="0"/>
          </a:p>
        </p:txBody>
      </p:sp>
      <p:sp>
        <p:nvSpPr>
          <p:cNvPr id="5" name="文本占位符 4"/>
          <p:cNvSpPr>
            <a:spLocks noGrp="1"/>
          </p:cNvSpPr>
          <p:nvPr>
            <p:ph type="body" sz="quarter" idx="12"/>
          </p:nvPr>
        </p:nvSpPr>
        <p:spPr>
          <a:xfrm>
            <a:off x="6635617" y="1329746"/>
            <a:ext cx="2473956" cy="613668"/>
          </a:xfrm>
        </p:spPr>
        <p:txBody>
          <a:bodyPr/>
          <a:lstStyle/>
          <a:p>
            <a:r>
              <a:rPr lang="zh-CN" altLang="en-US" dirty="0"/>
              <a:t>研究过程</a:t>
            </a:r>
            <a:endParaRPr lang="zh-CN" altLang="en-US" dirty="0"/>
          </a:p>
        </p:txBody>
      </p:sp>
      <p:sp>
        <p:nvSpPr>
          <p:cNvPr id="6" name="文本占位符 5"/>
          <p:cNvSpPr>
            <a:spLocks noGrp="1"/>
          </p:cNvSpPr>
          <p:nvPr>
            <p:ph type="body" sz="quarter" idx="13"/>
          </p:nvPr>
        </p:nvSpPr>
        <p:spPr>
          <a:xfrm>
            <a:off x="3779912" y="1979625"/>
            <a:ext cx="2473957" cy="1961373"/>
          </a:xfrm>
        </p:spPr>
        <p:txBody>
          <a:bodyPr/>
          <a:lstStyle/>
          <a:p>
            <a:pPr marL="214630" indent="-214630"/>
            <a:r>
              <a:rPr lang="zh-CN" altLang="en-US" dirty="0"/>
              <a:t>研究计划</a:t>
            </a:r>
            <a:endParaRPr lang="zh-CN" altLang="en-US" dirty="0"/>
          </a:p>
          <a:p>
            <a:pPr marL="214630" indent="-214630"/>
            <a:r>
              <a:rPr lang="zh-CN" altLang="en-US" dirty="0"/>
              <a:t>研究</a:t>
            </a:r>
            <a:r>
              <a:rPr lang="zh-CN" altLang="en-US" dirty="0" smtClean="0"/>
              <a:t>思路</a:t>
            </a:r>
            <a:endParaRPr lang="en-US" altLang="zh-CN" dirty="0" smtClean="0"/>
          </a:p>
          <a:p>
            <a:pPr marL="214630" indent="-214630"/>
            <a:r>
              <a:rPr lang="zh-CN" altLang="en-US" dirty="0"/>
              <a:t>研究方案</a:t>
            </a:r>
            <a:endParaRPr lang="zh-CN" altLang="en-US" dirty="0"/>
          </a:p>
          <a:p>
            <a:pPr marL="214630" indent="-214630"/>
            <a:r>
              <a:rPr lang="zh-CN" altLang="en-US" dirty="0"/>
              <a:t>问题评估</a:t>
            </a:r>
            <a:endParaRPr lang="zh-CN" altLang="en-US" dirty="0"/>
          </a:p>
          <a:p>
            <a:pPr marL="214630" indent="-214630"/>
            <a:r>
              <a:rPr lang="zh-CN" altLang="en-US" dirty="0"/>
              <a:t>相关对策</a:t>
            </a:r>
            <a:endParaRPr lang="zh-CN" altLang="en-US" dirty="0"/>
          </a:p>
          <a:p>
            <a:pPr marL="214630" indent="-214630"/>
            <a:r>
              <a:rPr lang="zh-CN" altLang="en-US" dirty="0"/>
              <a:t>研究方案可行性说明</a:t>
            </a:r>
            <a:endParaRPr lang="zh-CN" altLang="en-US" dirty="0"/>
          </a:p>
          <a:p>
            <a:pPr marL="214630" indent="-214630"/>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研究过程</a:t>
            </a:r>
            <a:endParaRPr lang="zh-CN" altLang="en-US" dirty="0"/>
          </a:p>
        </p:txBody>
      </p:sp>
      <p:grpSp>
        <p:nvGrpSpPr>
          <p:cNvPr id="11" name="组合 10"/>
          <p:cNvGrpSpPr/>
          <p:nvPr/>
        </p:nvGrpSpPr>
        <p:grpSpPr>
          <a:xfrm>
            <a:off x="552805" y="1050290"/>
            <a:ext cx="8038391" cy="994503"/>
            <a:chOff x="552805" y="1050290"/>
            <a:chExt cx="8038391" cy="994503"/>
          </a:xfrm>
        </p:grpSpPr>
        <p:sp>
          <p:nvSpPr>
            <p:cNvPr id="12" name="TextBox 30"/>
            <p:cNvSpPr txBox="1"/>
            <p:nvPr/>
          </p:nvSpPr>
          <p:spPr>
            <a:xfrm>
              <a:off x="611560" y="1050290"/>
              <a:ext cx="1107996" cy="369332"/>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研究计划</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3" name="TextBox 29"/>
            <p:cNvSpPr txBox="1"/>
            <p:nvPr/>
          </p:nvSpPr>
          <p:spPr>
            <a:xfrm>
              <a:off x="552805" y="1419622"/>
              <a:ext cx="8038391" cy="625171"/>
            </a:xfrm>
            <a:prstGeom prst="rect">
              <a:avLst/>
            </a:prstGeom>
            <a:noFill/>
          </p:spPr>
          <p:txBody>
            <a:bodyPr wrap="square" rtlCol="0">
              <a:spAutoFit/>
            </a:bodyPr>
            <a:lstStyle/>
            <a:p>
              <a:pPr>
                <a:lnSpc>
                  <a:spcPct val="130000"/>
                </a:lnSpc>
              </a:pP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400" dirty="0" smtClean="0">
                  <a:solidFill>
                    <a:schemeClr val="tx1">
                      <a:lumMod val="95000"/>
                      <a:lumOff val="5000"/>
                    </a:schemeClr>
                  </a:solidFill>
                  <a:latin typeface="微软雅黑" panose="020B0503020204020204" pitchFamily="34" charset="-122"/>
                  <a:ea typeface="微软雅黑" panose="020B0503020204020204" pitchFamily="34" charset="-122"/>
                </a:rPr>
                <a:t>。</a:t>
              </a: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400" dirty="0" smtClean="0">
                  <a:solidFill>
                    <a:schemeClr val="tx1">
                      <a:lumMod val="95000"/>
                      <a:lumOff val="5000"/>
                    </a:schemeClr>
                  </a:solidFill>
                  <a:latin typeface="微软雅黑" panose="020B0503020204020204" pitchFamily="34" charset="-122"/>
                  <a:ea typeface="微软雅黑" panose="020B0503020204020204" pitchFamily="34" charset="-122"/>
                </a:rPr>
                <a:t>。</a:t>
              </a:r>
              <a:endPar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endParaRPr>
            </a:p>
          </p:txBody>
        </p:sp>
      </p:grpSp>
      <p:graphicFrame>
        <p:nvGraphicFramePr>
          <p:cNvPr id="14" name="表格 13"/>
          <p:cNvGraphicFramePr>
            <a:graphicFrameLocks noGrp="1"/>
          </p:cNvGraphicFramePr>
          <p:nvPr/>
        </p:nvGraphicFramePr>
        <p:xfrm>
          <a:off x="628652" y="2178080"/>
          <a:ext cx="7806225" cy="2199936"/>
        </p:xfrm>
        <a:graphic>
          <a:graphicData uri="http://schemas.openxmlformats.org/drawingml/2006/table">
            <a:tbl>
              <a:tblPr/>
              <a:tblGrid>
                <a:gridCol w="641349"/>
                <a:gridCol w="1358900"/>
                <a:gridCol w="863600"/>
                <a:gridCol w="1371600"/>
                <a:gridCol w="2563758"/>
                <a:gridCol w="1007018"/>
              </a:tblGrid>
              <a:tr h="355807">
                <a:tc gridSpan="6">
                  <a:txBody>
                    <a:bodyPr/>
                    <a:lstStyle/>
                    <a:p>
                      <a:pPr algn="ctr" fontAlgn="ctr"/>
                      <a:r>
                        <a:rPr lang="zh-CN" altLang="en-US" sz="1500" b="1" i="0" u="none" strike="noStrike" dirty="0" smtClean="0">
                          <a:solidFill>
                            <a:schemeClr val="bg1"/>
                          </a:solidFill>
                          <a:effectLst/>
                          <a:latin typeface="微软雅黑" panose="020B0503020204020204" pitchFamily="34" charset="-122"/>
                          <a:ea typeface="微软雅黑" panose="020B0503020204020204" pitchFamily="34" charset="-122"/>
                        </a:rPr>
                        <a:t>论文研究过程</a:t>
                      </a:r>
                      <a:endParaRPr lang="zh-CN" altLang="en-US" sz="1500" b="1" i="0" u="none" strike="noStrike" dirty="0">
                        <a:solidFill>
                          <a:schemeClr val="bg1"/>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0253F"/>
                    </a:solidFill>
                  </a:tcPr>
                </a:tc>
                <a:tc hMerge="1">
                  <a:tcPr/>
                </a:tc>
                <a:tc hMerge="1">
                  <a:tcPr/>
                </a:tc>
                <a:tc hMerge="1">
                  <a:tcPr/>
                </a:tc>
                <a:tc hMerge="1">
                  <a:tcPr/>
                </a:tc>
                <a:tc hMerge="1">
                  <a:tcPr/>
                </a:tc>
              </a:tr>
              <a:tr h="263447">
                <a:tc gridSpan="6">
                  <a:txBody>
                    <a:bodyPr/>
                    <a:lstStyle/>
                    <a:p>
                      <a:pPr algn="ctr" fontAlgn="ct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  时间：</a:t>
                      </a:r>
                      <a:r>
                        <a:rPr lang="en-US" altLang="zh-CN"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20XX</a:t>
                      </a: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年</a:t>
                      </a:r>
                      <a:r>
                        <a:rPr lang="en-US" altLang="zh-CN"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X</a:t>
                      </a: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月</a:t>
                      </a:r>
                      <a:r>
                        <a:rPr lang="en-US" altLang="zh-CN"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XX</a:t>
                      </a: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日 </a:t>
                      </a:r>
                      <a:r>
                        <a:rPr lang="en-US" altLang="zh-CN"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 X</a:t>
                      </a: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月</a:t>
                      </a:r>
                      <a:r>
                        <a:rPr lang="en-US" altLang="zh-CN"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XX</a:t>
                      </a: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日</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hMerge="1">
                  <a:tcPr/>
                </a:tc>
                <a:tc hMerge="1">
                  <a:tcPr/>
                </a:tc>
                <a:tc hMerge="1">
                  <a:tcPr/>
                </a:tc>
                <a:tc hMerge="1">
                  <a:tcPr/>
                </a:tc>
                <a:tc hMerge="1">
                  <a:tcPr/>
                </a:tc>
              </a:tr>
              <a:tr h="263447">
                <a:tc>
                  <a:txBody>
                    <a:bodyPr/>
                    <a:lstStyle/>
                    <a:p>
                      <a:pPr algn="ctr" fontAlgn="ct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序号</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工作任务</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日期</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目的</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网站</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备注</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263447">
                <a:tc>
                  <a:txBody>
                    <a:bodyPr/>
                    <a:lstStyle/>
                    <a:p>
                      <a:pPr algn="ctr" fontAlgn="ct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1</a:t>
                      </a:r>
                      <a:endPar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263447">
                <a:tc>
                  <a:txBody>
                    <a:bodyPr/>
                    <a:lstStyle/>
                    <a:p>
                      <a:pPr algn="ctr" fontAlgn="ct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2</a:t>
                      </a:r>
                      <a:endPar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263447">
                <a:tc>
                  <a:txBody>
                    <a:bodyPr/>
                    <a:lstStyle/>
                    <a:p>
                      <a:pPr algn="ctr" fontAlgn="ct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3</a:t>
                      </a:r>
                      <a:endPar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263447">
                <a:tc>
                  <a:txBody>
                    <a:bodyPr/>
                    <a:lstStyle/>
                    <a:p>
                      <a:pPr algn="ctr" fontAlgn="ct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4</a:t>
                      </a:r>
                      <a:endPar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263447">
                <a:tc>
                  <a:txBody>
                    <a:bodyPr/>
                    <a:lstStyle/>
                    <a:p>
                      <a:pPr algn="ctr" fontAlgn="ct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5</a:t>
                      </a:r>
                      <a:endPar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endParaRPr lang="zh-CN" altLang="en-US" sz="800" b="0" i="0" u="none" strike="noStrike" dirty="0">
                        <a:solidFill>
                          <a:schemeClr val="tx1">
                            <a:lumMod val="85000"/>
                            <a:lumOff val="15000"/>
                          </a:schemeClr>
                        </a:solidFill>
                        <a:effectLst/>
                        <a:latin typeface="华文楷体" panose="02010600040101010101" pitchFamily="2" charset="-122"/>
                        <a:ea typeface="华文楷体" panose="02010600040101010101" pitchFamily="2" charset="-122"/>
                      </a:endParaRPr>
                    </a:p>
                  </a:txBody>
                  <a:tcPr marL="4807" marR="4807" marT="360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bl>
          </a:graphicData>
        </a:graphic>
      </p:graphicFrame>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strips(downRight)">
                                      <p:cBhvr>
                                        <p:cTn id="7" dur="1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750"/>
                                        <p:tgtEl>
                                          <p:spTgt spid="14"/>
                                        </p:tgtEl>
                                      </p:cBhvr>
                                    </p:animEffect>
                                    <p:anim calcmode="lin" valueType="num">
                                      <p:cBhvr>
                                        <p:cTn id="13" dur="750" fill="hold"/>
                                        <p:tgtEl>
                                          <p:spTgt spid="14"/>
                                        </p:tgtEl>
                                        <p:attrNameLst>
                                          <p:attrName>ppt_x</p:attrName>
                                        </p:attrNameLst>
                                      </p:cBhvr>
                                      <p:tavLst>
                                        <p:tav tm="0">
                                          <p:val>
                                            <p:strVal val="#ppt_x"/>
                                          </p:val>
                                        </p:tav>
                                        <p:tav tm="100000">
                                          <p:val>
                                            <p:strVal val="#ppt_x"/>
                                          </p:val>
                                        </p:tav>
                                      </p:tavLst>
                                    </p:anim>
                                    <p:anim calcmode="lin" valueType="num">
                                      <p:cBhvr>
                                        <p:cTn id="14" dur="75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研究过程</a:t>
            </a:r>
            <a:endParaRPr lang="zh-CN" altLang="en-US" dirty="0"/>
          </a:p>
        </p:txBody>
      </p:sp>
      <p:sp>
        <p:nvSpPr>
          <p:cNvPr id="3" name="文本1"/>
          <p:cNvSpPr/>
          <p:nvPr/>
        </p:nvSpPr>
        <p:spPr>
          <a:xfrm>
            <a:off x="3001423" y="1216454"/>
            <a:ext cx="4284655" cy="739798"/>
          </a:xfrm>
          <a:prstGeom prst="rect">
            <a:avLst/>
          </a:prstGeom>
          <a:solidFill>
            <a:schemeClr val="bg1">
              <a:lumMod val="75000"/>
            </a:schemeClr>
          </a:solidFill>
          <a:ln w="3175" cap="flat" cmpd="sng" algn="ctr">
            <a:solidFill>
              <a:srgbClr val="EAEAEA"/>
            </a:solidFill>
            <a:prstDash val="solid"/>
          </a:ln>
          <a:effectLst/>
        </p:spPr>
        <p:txBody>
          <a:bodyPr lIns="135000" anchor="ctr"/>
          <a:lstStyle/>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p:txBody>
      </p:sp>
      <p:sp>
        <p:nvSpPr>
          <p:cNvPr id="4" name="深色1"/>
          <p:cNvSpPr/>
          <p:nvPr/>
        </p:nvSpPr>
        <p:spPr>
          <a:xfrm>
            <a:off x="1850197" y="1216455"/>
            <a:ext cx="1068736" cy="986246"/>
          </a:xfrm>
          <a:custGeom>
            <a:avLst/>
            <a:gdLst/>
            <a:ahLst/>
            <a:cxnLst/>
            <a:rect l="l" t="t" r="r" b="b"/>
            <a:pathLst>
              <a:path w="1871662" h="1727200">
                <a:moveTo>
                  <a:pt x="0" y="0"/>
                </a:moveTo>
                <a:lnTo>
                  <a:pt x="1871662" y="0"/>
                </a:lnTo>
                <a:lnTo>
                  <a:pt x="1871662" y="1308095"/>
                </a:lnTo>
                <a:lnTo>
                  <a:pt x="935831" y="1727200"/>
                </a:lnTo>
                <a:lnTo>
                  <a:pt x="0" y="1308095"/>
                </a:lnTo>
                <a:close/>
              </a:path>
            </a:pathLst>
          </a:custGeom>
          <a:solidFill>
            <a:srgbClr val="10253F"/>
          </a:solidFill>
          <a:ln w="25400" cap="flat" cmpd="sng" algn="ctr">
            <a:noFill/>
            <a:prstDash val="solid"/>
          </a:ln>
          <a:effectLst/>
        </p:spPr>
        <p:txBody>
          <a:bodyPr bIns="243000" anchor="ctr"/>
          <a:lstStyle/>
          <a:p>
            <a:pPr algn="ctr">
              <a:lnSpc>
                <a:spcPct val="120000"/>
              </a:lnSpc>
              <a:defRPr/>
            </a:pPr>
            <a:r>
              <a:rPr lang="zh-CN" altLang="en-US" sz="1200" b="1" kern="0" dirty="0" smtClean="0">
                <a:solidFill>
                  <a:schemeClr val="bg1"/>
                </a:solidFill>
                <a:latin typeface="微软雅黑" panose="020B0503020204020204" pitchFamily="34" charset="-122"/>
                <a:ea typeface="微软雅黑" panose="020B0503020204020204" pitchFamily="34" charset="-122"/>
              </a:rPr>
              <a:t>文本</a:t>
            </a:r>
            <a:r>
              <a:rPr lang="en-US" altLang="zh-CN" sz="1200" b="1" kern="0" dirty="0" smtClean="0">
                <a:solidFill>
                  <a:schemeClr val="bg1"/>
                </a:solidFill>
                <a:latin typeface="微软雅黑" panose="020B0503020204020204" pitchFamily="34" charset="-122"/>
                <a:ea typeface="微软雅黑" panose="020B0503020204020204" pitchFamily="34" charset="-122"/>
              </a:rPr>
              <a:t>1</a:t>
            </a:r>
            <a:endParaRPr lang="zh-CN" altLang="en-US" sz="1200" b="1" kern="0" dirty="0">
              <a:solidFill>
                <a:schemeClr val="bg1"/>
              </a:solidFill>
              <a:latin typeface="微软雅黑" panose="020B0503020204020204" pitchFamily="34" charset="-122"/>
              <a:ea typeface="微软雅黑" panose="020B0503020204020204" pitchFamily="34" charset="-122"/>
            </a:endParaRPr>
          </a:p>
        </p:txBody>
      </p:sp>
      <p:sp>
        <p:nvSpPr>
          <p:cNvPr id="5" name="文本2"/>
          <p:cNvSpPr/>
          <p:nvPr/>
        </p:nvSpPr>
        <p:spPr>
          <a:xfrm>
            <a:off x="3001421" y="2081232"/>
            <a:ext cx="4302515" cy="738481"/>
          </a:xfrm>
          <a:prstGeom prst="rect">
            <a:avLst/>
          </a:prstGeom>
          <a:solidFill>
            <a:schemeClr val="bg1">
              <a:lumMod val="75000"/>
            </a:schemeClr>
          </a:solidFill>
          <a:ln w="3175" cap="flat" cmpd="sng" algn="ctr">
            <a:solidFill>
              <a:srgbClr val="EAEAEA"/>
            </a:solidFill>
            <a:prstDash val="solid"/>
          </a:ln>
          <a:effectLst/>
        </p:spPr>
        <p:txBody>
          <a:bodyPr lIns="135000" anchor="ctr"/>
          <a:lstStyle/>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p:txBody>
      </p:sp>
      <p:sp>
        <p:nvSpPr>
          <p:cNvPr id="7" name="深色2"/>
          <p:cNvSpPr/>
          <p:nvPr/>
        </p:nvSpPr>
        <p:spPr>
          <a:xfrm>
            <a:off x="1850197" y="2079873"/>
            <a:ext cx="1068736" cy="986246"/>
          </a:xfrm>
          <a:custGeom>
            <a:avLst/>
            <a:gdLst/>
            <a:ahLst/>
            <a:cxnLst/>
            <a:rect l="l" t="t" r="r" b="b"/>
            <a:pathLst>
              <a:path w="1871662" h="1727200">
                <a:moveTo>
                  <a:pt x="0" y="0"/>
                </a:moveTo>
                <a:lnTo>
                  <a:pt x="935831" y="458779"/>
                </a:lnTo>
                <a:lnTo>
                  <a:pt x="1871662" y="0"/>
                </a:lnTo>
                <a:lnTo>
                  <a:pt x="1871662" y="1268421"/>
                </a:lnTo>
                <a:lnTo>
                  <a:pt x="935831" y="1727200"/>
                </a:lnTo>
                <a:lnTo>
                  <a:pt x="0" y="1268421"/>
                </a:lnTo>
                <a:close/>
              </a:path>
            </a:pathLst>
          </a:custGeom>
          <a:solidFill>
            <a:srgbClr val="10253F"/>
          </a:solidFill>
          <a:ln w="25400" cap="flat" cmpd="sng" algn="ctr">
            <a:noFill/>
            <a:prstDash val="solid"/>
          </a:ln>
          <a:effectLst/>
        </p:spPr>
        <p:txBody>
          <a:bodyPr anchor="ctr"/>
          <a:lstStyle/>
          <a:p>
            <a:pPr algn="ctr">
              <a:lnSpc>
                <a:spcPct val="120000"/>
              </a:lnSpc>
              <a:defRPr/>
            </a:pPr>
            <a:r>
              <a:rPr lang="zh-CN" altLang="en-US" sz="1200" b="1" kern="0" dirty="0">
                <a:solidFill>
                  <a:schemeClr val="bg1"/>
                </a:solidFill>
                <a:latin typeface="微软雅黑" panose="020B0503020204020204" pitchFamily="34" charset="-122"/>
                <a:ea typeface="微软雅黑" panose="020B0503020204020204" pitchFamily="34" charset="-122"/>
              </a:rPr>
              <a:t>文本</a:t>
            </a:r>
            <a:r>
              <a:rPr lang="en-US" altLang="zh-CN" sz="1200" b="1" kern="0" dirty="0">
                <a:solidFill>
                  <a:schemeClr val="bg1"/>
                </a:solidFill>
                <a:latin typeface="微软雅黑" panose="020B0503020204020204" pitchFamily="34" charset="-122"/>
                <a:ea typeface="微软雅黑" panose="020B0503020204020204" pitchFamily="34" charset="-122"/>
              </a:rPr>
              <a:t>2</a:t>
            </a:r>
            <a:endParaRPr lang="zh-CN" altLang="en-US" sz="1200" b="1" kern="0" dirty="0">
              <a:solidFill>
                <a:schemeClr val="bg1"/>
              </a:solidFill>
              <a:latin typeface="微软雅黑" panose="020B0503020204020204" pitchFamily="34" charset="-122"/>
              <a:ea typeface="微软雅黑" panose="020B0503020204020204" pitchFamily="34" charset="-122"/>
            </a:endParaRPr>
          </a:p>
        </p:txBody>
      </p:sp>
      <p:sp>
        <p:nvSpPr>
          <p:cNvPr id="8" name="文本3"/>
          <p:cNvSpPr/>
          <p:nvPr/>
        </p:nvSpPr>
        <p:spPr>
          <a:xfrm>
            <a:off x="2987824" y="2943291"/>
            <a:ext cx="4316112" cy="734246"/>
          </a:xfrm>
          <a:prstGeom prst="rect">
            <a:avLst/>
          </a:prstGeom>
          <a:solidFill>
            <a:schemeClr val="bg1">
              <a:lumMod val="75000"/>
            </a:schemeClr>
          </a:solidFill>
          <a:ln w="3175" cap="flat" cmpd="sng" algn="ctr">
            <a:solidFill>
              <a:srgbClr val="EAEAEA"/>
            </a:solidFill>
            <a:prstDash val="solid"/>
          </a:ln>
          <a:effectLst/>
        </p:spPr>
        <p:txBody>
          <a:bodyPr lIns="135000" anchor="ctr"/>
          <a:lstStyle/>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p:txBody>
      </p:sp>
      <p:sp>
        <p:nvSpPr>
          <p:cNvPr id="9" name="深色3"/>
          <p:cNvSpPr/>
          <p:nvPr/>
        </p:nvSpPr>
        <p:spPr>
          <a:xfrm>
            <a:off x="1850197" y="2952773"/>
            <a:ext cx="1068736" cy="986247"/>
          </a:xfrm>
          <a:custGeom>
            <a:avLst/>
            <a:gdLst/>
            <a:ahLst/>
            <a:cxnLst/>
            <a:rect l="l" t="t" r="r" b="b"/>
            <a:pathLst>
              <a:path w="1871662" h="1727200">
                <a:moveTo>
                  <a:pt x="0" y="0"/>
                </a:moveTo>
                <a:lnTo>
                  <a:pt x="935831" y="458779"/>
                </a:lnTo>
                <a:lnTo>
                  <a:pt x="1871662" y="0"/>
                </a:lnTo>
                <a:lnTo>
                  <a:pt x="1871662" y="1268421"/>
                </a:lnTo>
                <a:lnTo>
                  <a:pt x="935831" y="1727200"/>
                </a:lnTo>
                <a:lnTo>
                  <a:pt x="0" y="1268421"/>
                </a:lnTo>
                <a:close/>
              </a:path>
            </a:pathLst>
          </a:custGeom>
          <a:solidFill>
            <a:srgbClr val="10253F"/>
          </a:solidFill>
          <a:ln w="25400" cap="flat" cmpd="sng" algn="ctr">
            <a:noFill/>
            <a:prstDash val="solid"/>
          </a:ln>
          <a:effectLst/>
        </p:spPr>
        <p:txBody>
          <a:bodyPr anchor="ctr"/>
          <a:lstStyle/>
          <a:p>
            <a:pPr algn="ctr">
              <a:lnSpc>
                <a:spcPct val="120000"/>
              </a:lnSpc>
              <a:defRPr/>
            </a:pPr>
            <a:r>
              <a:rPr lang="zh-CN" altLang="en-US" sz="1200" b="1" kern="0" dirty="0">
                <a:solidFill>
                  <a:schemeClr val="bg1"/>
                </a:solidFill>
                <a:latin typeface="微软雅黑" panose="020B0503020204020204" pitchFamily="34" charset="-122"/>
                <a:ea typeface="微软雅黑" panose="020B0503020204020204" pitchFamily="34" charset="-122"/>
              </a:rPr>
              <a:t>文本</a:t>
            </a:r>
            <a:r>
              <a:rPr lang="en-US" altLang="zh-CN" sz="1200" b="1" kern="0" dirty="0">
                <a:solidFill>
                  <a:schemeClr val="bg1"/>
                </a:solidFill>
                <a:latin typeface="微软雅黑" panose="020B0503020204020204" pitchFamily="34" charset="-122"/>
                <a:ea typeface="微软雅黑" panose="020B0503020204020204" pitchFamily="34" charset="-122"/>
              </a:rPr>
              <a:t>3</a:t>
            </a:r>
            <a:endParaRPr lang="zh-CN" altLang="en-US" sz="1200" b="1" kern="0" dirty="0">
              <a:solidFill>
                <a:schemeClr val="bg1"/>
              </a:solidFill>
              <a:latin typeface="微软雅黑" panose="020B0503020204020204" pitchFamily="34" charset="-122"/>
              <a:ea typeface="微软雅黑" panose="020B0503020204020204" pitchFamily="34" charset="-122"/>
            </a:endParaRPr>
          </a:p>
        </p:txBody>
      </p:sp>
      <p:sp>
        <p:nvSpPr>
          <p:cNvPr id="10" name="文本4"/>
          <p:cNvSpPr/>
          <p:nvPr/>
        </p:nvSpPr>
        <p:spPr>
          <a:xfrm>
            <a:off x="2987824" y="3795886"/>
            <a:ext cx="4316112" cy="734246"/>
          </a:xfrm>
          <a:prstGeom prst="rect">
            <a:avLst/>
          </a:prstGeom>
          <a:solidFill>
            <a:schemeClr val="bg1">
              <a:lumMod val="75000"/>
            </a:schemeClr>
          </a:solidFill>
          <a:ln w="3175" cap="flat" cmpd="sng" algn="ctr">
            <a:solidFill>
              <a:srgbClr val="EAEAEA"/>
            </a:solidFill>
            <a:prstDash val="solid"/>
          </a:ln>
          <a:effectLst/>
        </p:spPr>
        <p:txBody>
          <a:bodyPr lIns="135000" anchor="ctr"/>
          <a:lstStyle/>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a:p>
            <a:pPr marL="128905" indent="-128905">
              <a:lnSpc>
                <a:spcPct val="150000"/>
              </a:lnSpc>
              <a:buFont typeface="Arial" panose="020B0604020202020204" pitchFamily="34" charset="0"/>
              <a:buChar char="•"/>
              <a:defRPr/>
            </a:pPr>
            <a:r>
              <a:rPr lang="zh-CN" altLang="en-US" sz="900" kern="0" dirty="0">
                <a:latin typeface="微软雅黑" panose="020B0503020204020204" pitchFamily="34" charset="-122"/>
                <a:ea typeface="微软雅黑" panose="020B0503020204020204" pitchFamily="34" charset="-122"/>
              </a:rPr>
              <a:t>单击此处添加段落文本单击此处添加段落文本</a:t>
            </a:r>
            <a:endParaRPr lang="en-US" altLang="zh-CN" sz="900" kern="0" dirty="0">
              <a:latin typeface="微软雅黑" panose="020B0503020204020204" pitchFamily="34" charset="-122"/>
              <a:ea typeface="微软雅黑" panose="020B0503020204020204" pitchFamily="34" charset="-122"/>
            </a:endParaRPr>
          </a:p>
        </p:txBody>
      </p:sp>
      <p:sp>
        <p:nvSpPr>
          <p:cNvPr id="11" name="深色4"/>
          <p:cNvSpPr/>
          <p:nvPr/>
        </p:nvSpPr>
        <p:spPr>
          <a:xfrm>
            <a:off x="1850197" y="3805369"/>
            <a:ext cx="1068736" cy="986247"/>
          </a:xfrm>
          <a:custGeom>
            <a:avLst/>
            <a:gdLst/>
            <a:ahLst/>
            <a:cxnLst/>
            <a:rect l="l" t="t" r="r" b="b"/>
            <a:pathLst>
              <a:path w="1871662" h="1727200">
                <a:moveTo>
                  <a:pt x="0" y="0"/>
                </a:moveTo>
                <a:lnTo>
                  <a:pt x="935831" y="458779"/>
                </a:lnTo>
                <a:lnTo>
                  <a:pt x="1871662" y="0"/>
                </a:lnTo>
                <a:lnTo>
                  <a:pt x="1871662" y="1268421"/>
                </a:lnTo>
                <a:lnTo>
                  <a:pt x="935831" y="1727200"/>
                </a:lnTo>
                <a:lnTo>
                  <a:pt x="0" y="1268421"/>
                </a:lnTo>
                <a:close/>
              </a:path>
            </a:pathLst>
          </a:custGeom>
          <a:solidFill>
            <a:srgbClr val="10253F"/>
          </a:solidFill>
          <a:ln w="25400" cap="flat" cmpd="sng" algn="ctr">
            <a:noFill/>
            <a:prstDash val="solid"/>
          </a:ln>
          <a:effectLst/>
        </p:spPr>
        <p:txBody>
          <a:bodyPr lIns="0" rIns="0" anchor="ctr"/>
          <a:lstStyle/>
          <a:p>
            <a:pPr algn="ctr">
              <a:lnSpc>
                <a:spcPct val="120000"/>
              </a:lnSpc>
              <a:spcBef>
                <a:spcPts val="450"/>
              </a:spcBef>
              <a:spcAft>
                <a:spcPts val="450"/>
              </a:spcAft>
              <a:defRPr/>
            </a:pPr>
            <a:r>
              <a:rPr lang="zh-CN" altLang="en-US" sz="1200" b="1" kern="0" dirty="0">
                <a:solidFill>
                  <a:schemeClr val="bg1"/>
                </a:solidFill>
                <a:latin typeface="微软雅黑" panose="020B0503020204020204" pitchFamily="34" charset="-122"/>
                <a:ea typeface="微软雅黑" panose="020B0503020204020204" pitchFamily="34" charset="-122"/>
              </a:rPr>
              <a:t>文本</a:t>
            </a:r>
            <a:r>
              <a:rPr lang="en-US" altLang="zh-CN" sz="1200" b="1" kern="0" dirty="0">
                <a:solidFill>
                  <a:schemeClr val="bg1"/>
                </a:solidFill>
                <a:latin typeface="微软雅黑" panose="020B0503020204020204" pitchFamily="34" charset="-122"/>
                <a:ea typeface="微软雅黑" panose="020B0503020204020204" pitchFamily="34" charset="-122"/>
              </a:rPr>
              <a:t>4</a:t>
            </a:r>
            <a:endParaRPr lang="zh-CN" altLang="en-US" sz="1200" b="1" kern="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up)">
                                      <p:cBhvr>
                                        <p:cTn id="15" dur="500"/>
                                        <p:tgtEl>
                                          <p:spTgt spid="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up)">
                                      <p:cBhvr>
                                        <p:cTn id="23" dur="500"/>
                                        <p:tgtEl>
                                          <p:spTgt spid="9"/>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par>
                          <p:cTn id="28" fill="hold">
                            <p:stCondLst>
                              <p:cond delay="3000"/>
                            </p:stCondLst>
                            <p:childTnLst>
                              <p:par>
                                <p:cTn id="29" presetID="22" presetClass="entr" presetSubtype="1"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up)">
                                      <p:cBhvr>
                                        <p:cTn id="31" dur="500"/>
                                        <p:tgtEl>
                                          <p:spTgt spid="11"/>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left)">
                                      <p:cBhvr>
                                        <p:cTn id="3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7" grpId="0" animBg="1"/>
      <p:bldP spid="8" grpId="0" animBg="1"/>
      <p:bldP spid="9" grpId="0" animBg="1"/>
      <p:bldP spid="10"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研究过程</a:t>
            </a:r>
            <a:endParaRPr lang="zh-CN" altLang="en-US" dirty="0"/>
          </a:p>
        </p:txBody>
      </p:sp>
      <p:sp>
        <p:nvSpPr>
          <p:cNvPr id="3" name="矩形 1"/>
          <p:cNvSpPr>
            <a:spLocks noChangeArrowheads="1"/>
          </p:cNvSpPr>
          <p:nvPr/>
        </p:nvSpPr>
        <p:spPr bwMode="auto">
          <a:xfrm>
            <a:off x="1078046" y="1494264"/>
            <a:ext cx="4132164" cy="549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4936601" y="915566"/>
            <a:ext cx="2947767" cy="4146328"/>
            <a:chOff x="4936601" y="971844"/>
            <a:chExt cx="2947767" cy="4146328"/>
          </a:xfrm>
        </p:grpSpPr>
        <p:grpSp>
          <p:nvGrpSpPr>
            <p:cNvPr id="5" name="组合 4"/>
            <p:cNvGrpSpPr/>
            <p:nvPr/>
          </p:nvGrpSpPr>
          <p:grpSpPr>
            <a:xfrm>
              <a:off x="4936601" y="971844"/>
              <a:ext cx="2947767" cy="4146328"/>
              <a:chOff x="4936601" y="971844"/>
              <a:chExt cx="2947767" cy="4146328"/>
            </a:xfrm>
          </p:grpSpPr>
          <p:sp>
            <p:nvSpPr>
              <p:cNvPr id="23" name="Freeform 5"/>
              <p:cNvSpPr/>
              <p:nvPr/>
            </p:nvSpPr>
            <p:spPr bwMode="auto">
              <a:xfrm>
                <a:off x="5184992" y="971844"/>
                <a:ext cx="2590145" cy="1192575"/>
              </a:xfrm>
              <a:custGeom>
                <a:avLst/>
                <a:gdLst>
                  <a:gd name="T0" fmla="*/ 1118 w 1175"/>
                  <a:gd name="T1" fmla="*/ 389 h 541"/>
                  <a:gd name="T2" fmla="*/ 456 w 1175"/>
                  <a:gd name="T3" fmla="*/ 104 h 541"/>
                  <a:gd name="T4" fmla="*/ 0 w 1175"/>
                  <a:gd name="T5" fmla="*/ 541 h 541"/>
                  <a:gd name="T6" fmla="*/ 1175 w 1175"/>
                  <a:gd name="T7" fmla="*/ 541 h 541"/>
                  <a:gd name="T8" fmla="*/ 1118 w 1175"/>
                  <a:gd name="T9" fmla="*/ 389 h 541"/>
                </a:gdLst>
                <a:ahLst/>
                <a:cxnLst>
                  <a:cxn ang="0">
                    <a:pos x="T0" y="T1"/>
                  </a:cxn>
                  <a:cxn ang="0">
                    <a:pos x="T2" y="T3"/>
                  </a:cxn>
                  <a:cxn ang="0">
                    <a:pos x="T4" y="T5"/>
                  </a:cxn>
                  <a:cxn ang="0">
                    <a:pos x="T6" y="T7"/>
                  </a:cxn>
                  <a:cxn ang="0">
                    <a:pos x="T8" y="T9"/>
                  </a:cxn>
                </a:cxnLst>
                <a:rect l="0" t="0" r="r" b="b"/>
                <a:pathLst>
                  <a:path w="1175" h="541">
                    <a:moveTo>
                      <a:pt x="1118" y="389"/>
                    </a:moveTo>
                    <a:cubicBezTo>
                      <a:pt x="895" y="0"/>
                      <a:pt x="456" y="104"/>
                      <a:pt x="456" y="104"/>
                    </a:cubicBezTo>
                    <a:cubicBezTo>
                      <a:pt x="126" y="200"/>
                      <a:pt x="25" y="389"/>
                      <a:pt x="0" y="541"/>
                    </a:cubicBezTo>
                    <a:cubicBezTo>
                      <a:pt x="1175" y="541"/>
                      <a:pt x="1175" y="541"/>
                      <a:pt x="1175" y="541"/>
                    </a:cubicBezTo>
                    <a:cubicBezTo>
                      <a:pt x="1150" y="449"/>
                      <a:pt x="1118" y="389"/>
                      <a:pt x="1118" y="389"/>
                    </a:cubicBezTo>
                    <a:close/>
                  </a:path>
                </a:pathLst>
              </a:custGeom>
              <a:solidFill>
                <a:srgbClr val="10253F"/>
              </a:solidFill>
              <a:ln>
                <a:noFill/>
              </a:ln>
            </p:spPr>
            <p:txBody>
              <a:bodyPr/>
              <a:lstStyle/>
              <a:p>
                <a:endParaRPr lang="zh-CN" altLang="en-US" sz="1600"/>
              </a:p>
            </p:txBody>
          </p:sp>
          <p:sp>
            <p:nvSpPr>
              <p:cNvPr id="24" name="Freeform 6"/>
              <p:cNvSpPr/>
              <p:nvPr/>
            </p:nvSpPr>
            <p:spPr bwMode="auto">
              <a:xfrm>
                <a:off x="4954557" y="2164419"/>
                <a:ext cx="2929811" cy="984584"/>
              </a:xfrm>
              <a:custGeom>
                <a:avLst/>
                <a:gdLst>
                  <a:gd name="T0" fmla="*/ 118 w 1330"/>
                  <a:gd name="T1" fmla="*/ 225 h 447"/>
                  <a:gd name="T2" fmla="*/ 102 w 1330"/>
                  <a:gd name="T3" fmla="*/ 281 h 447"/>
                  <a:gd name="T4" fmla="*/ 8 w 1330"/>
                  <a:gd name="T5" fmla="*/ 434 h 447"/>
                  <a:gd name="T6" fmla="*/ 0 w 1330"/>
                  <a:gd name="T7" fmla="*/ 447 h 447"/>
                  <a:gd name="T8" fmla="*/ 1250 w 1330"/>
                  <a:gd name="T9" fmla="*/ 447 h 447"/>
                  <a:gd name="T10" fmla="*/ 1280 w 1330"/>
                  <a:gd name="T11" fmla="*/ 0 h 447"/>
                  <a:gd name="T12" fmla="*/ 105 w 1330"/>
                  <a:gd name="T13" fmla="*/ 0 h 447"/>
                  <a:gd name="T14" fmla="*/ 118 w 1330"/>
                  <a:gd name="T15" fmla="*/ 225 h 4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0" h="447">
                    <a:moveTo>
                      <a:pt x="118" y="225"/>
                    </a:moveTo>
                    <a:cubicBezTo>
                      <a:pt x="121" y="237"/>
                      <a:pt x="116" y="242"/>
                      <a:pt x="102" y="281"/>
                    </a:cubicBezTo>
                    <a:cubicBezTo>
                      <a:pt x="89" y="321"/>
                      <a:pt x="18" y="422"/>
                      <a:pt x="8" y="434"/>
                    </a:cubicBezTo>
                    <a:cubicBezTo>
                      <a:pt x="5" y="438"/>
                      <a:pt x="2" y="442"/>
                      <a:pt x="0" y="447"/>
                    </a:cubicBezTo>
                    <a:cubicBezTo>
                      <a:pt x="1250" y="447"/>
                      <a:pt x="1250" y="447"/>
                      <a:pt x="1250" y="447"/>
                    </a:cubicBezTo>
                    <a:cubicBezTo>
                      <a:pt x="1330" y="289"/>
                      <a:pt x="1311" y="119"/>
                      <a:pt x="1280" y="0"/>
                    </a:cubicBezTo>
                    <a:cubicBezTo>
                      <a:pt x="105" y="0"/>
                      <a:pt x="105" y="0"/>
                      <a:pt x="105" y="0"/>
                    </a:cubicBezTo>
                    <a:cubicBezTo>
                      <a:pt x="85" y="125"/>
                      <a:pt x="118" y="225"/>
                      <a:pt x="118" y="225"/>
                    </a:cubicBezTo>
                  </a:path>
                </a:pathLst>
              </a:custGeom>
              <a:solidFill>
                <a:srgbClr val="10253F"/>
              </a:solidFill>
              <a:ln>
                <a:noFill/>
              </a:ln>
            </p:spPr>
            <p:txBody>
              <a:bodyPr/>
              <a:lstStyle/>
              <a:p>
                <a:endParaRPr lang="zh-CN" altLang="en-US" sz="1600"/>
              </a:p>
            </p:txBody>
          </p:sp>
          <p:sp>
            <p:nvSpPr>
              <p:cNvPr id="25" name="Freeform 7"/>
              <p:cNvSpPr/>
              <p:nvPr/>
            </p:nvSpPr>
            <p:spPr bwMode="auto">
              <a:xfrm>
                <a:off x="4936601" y="3149003"/>
                <a:ext cx="2772697" cy="984584"/>
              </a:xfrm>
              <a:custGeom>
                <a:avLst/>
                <a:gdLst>
                  <a:gd name="T0" fmla="*/ 1 w 1258"/>
                  <a:gd name="T1" fmla="*/ 25 h 447"/>
                  <a:gd name="T2" fmla="*/ 20 w 1258"/>
                  <a:gd name="T3" fmla="*/ 65 h 447"/>
                  <a:gd name="T4" fmla="*/ 117 w 1258"/>
                  <a:gd name="T5" fmla="*/ 80 h 447"/>
                  <a:gd name="T6" fmla="*/ 131 w 1258"/>
                  <a:gd name="T7" fmla="*/ 109 h 447"/>
                  <a:gd name="T8" fmla="*/ 110 w 1258"/>
                  <a:gd name="T9" fmla="*/ 130 h 447"/>
                  <a:gd name="T10" fmla="*/ 100 w 1258"/>
                  <a:gd name="T11" fmla="*/ 151 h 447"/>
                  <a:gd name="T12" fmla="*/ 110 w 1258"/>
                  <a:gd name="T13" fmla="*/ 175 h 447"/>
                  <a:gd name="T14" fmla="*/ 138 w 1258"/>
                  <a:gd name="T15" fmla="*/ 216 h 447"/>
                  <a:gd name="T16" fmla="*/ 130 w 1258"/>
                  <a:gd name="T17" fmla="*/ 228 h 447"/>
                  <a:gd name="T18" fmla="*/ 122 w 1258"/>
                  <a:gd name="T19" fmla="*/ 246 h 447"/>
                  <a:gd name="T20" fmla="*/ 124 w 1258"/>
                  <a:gd name="T21" fmla="*/ 273 h 447"/>
                  <a:gd name="T22" fmla="*/ 170 w 1258"/>
                  <a:gd name="T23" fmla="*/ 315 h 447"/>
                  <a:gd name="T24" fmla="*/ 171 w 1258"/>
                  <a:gd name="T25" fmla="*/ 329 h 447"/>
                  <a:gd name="T26" fmla="*/ 179 w 1258"/>
                  <a:gd name="T27" fmla="*/ 447 h 447"/>
                  <a:gd name="T28" fmla="*/ 1116 w 1258"/>
                  <a:gd name="T29" fmla="*/ 447 h 447"/>
                  <a:gd name="T30" fmla="*/ 1083 w 1258"/>
                  <a:gd name="T31" fmla="*/ 331 h 447"/>
                  <a:gd name="T32" fmla="*/ 1190 w 1258"/>
                  <a:gd name="T33" fmla="*/ 101 h 447"/>
                  <a:gd name="T34" fmla="*/ 1258 w 1258"/>
                  <a:gd name="T35" fmla="*/ 0 h 447"/>
                  <a:gd name="T36" fmla="*/ 8 w 1258"/>
                  <a:gd name="T37" fmla="*/ 0 h 447"/>
                  <a:gd name="T38" fmla="*/ 1 w 1258"/>
                  <a:gd name="T39" fmla="*/ 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8" h="447">
                    <a:moveTo>
                      <a:pt x="1" y="25"/>
                    </a:moveTo>
                    <a:cubicBezTo>
                      <a:pt x="0" y="43"/>
                      <a:pt x="7" y="58"/>
                      <a:pt x="20" y="65"/>
                    </a:cubicBezTo>
                    <a:cubicBezTo>
                      <a:pt x="33" y="73"/>
                      <a:pt x="117" y="80"/>
                      <a:pt x="117" y="80"/>
                    </a:cubicBezTo>
                    <a:cubicBezTo>
                      <a:pt x="131" y="109"/>
                      <a:pt x="131" y="109"/>
                      <a:pt x="131" y="109"/>
                    </a:cubicBezTo>
                    <a:cubicBezTo>
                      <a:pt x="131" y="109"/>
                      <a:pt x="117" y="122"/>
                      <a:pt x="110" y="130"/>
                    </a:cubicBezTo>
                    <a:cubicBezTo>
                      <a:pt x="104" y="139"/>
                      <a:pt x="102" y="143"/>
                      <a:pt x="100" y="151"/>
                    </a:cubicBezTo>
                    <a:cubicBezTo>
                      <a:pt x="99" y="160"/>
                      <a:pt x="105" y="169"/>
                      <a:pt x="110" y="175"/>
                    </a:cubicBezTo>
                    <a:cubicBezTo>
                      <a:pt x="114" y="182"/>
                      <a:pt x="138" y="216"/>
                      <a:pt x="138" y="216"/>
                    </a:cubicBezTo>
                    <a:cubicBezTo>
                      <a:pt x="138" y="216"/>
                      <a:pt x="134" y="222"/>
                      <a:pt x="130" y="228"/>
                    </a:cubicBezTo>
                    <a:cubicBezTo>
                      <a:pt x="125" y="235"/>
                      <a:pt x="122" y="246"/>
                      <a:pt x="122" y="246"/>
                    </a:cubicBezTo>
                    <a:cubicBezTo>
                      <a:pt x="119" y="254"/>
                      <a:pt x="119" y="263"/>
                      <a:pt x="124" y="273"/>
                    </a:cubicBezTo>
                    <a:cubicBezTo>
                      <a:pt x="130" y="282"/>
                      <a:pt x="165" y="309"/>
                      <a:pt x="170" y="315"/>
                    </a:cubicBezTo>
                    <a:cubicBezTo>
                      <a:pt x="174" y="322"/>
                      <a:pt x="171" y="329"/>
                      <a:pt x="171" y="329"/>
                    </a:cubicBezTo>
                    <a:cubicBezTo>
                      <a:pt x="154" y="381"/>
                      <a:pt x="165" y="422"/>
                      <a:pt x="179" y="447"/>
                    </a:cubicBezTo>
                    <a:cubicBezTo>
                      <a:pt x="1116" y="447"/>
                      <a:pt x="1116" y="447"/>
                      <a:pt x="1116" y="447"/>
                    </a:cubicBezTo>
                    <a:cubicBezTo>
                      <a:pt x="1100" y="402"/>
                      <a:pt x="1088" y="361"/>
                      <a:pt x="1083" y="331"/>
                    </a:cubicBezTo>
                    <a:cubicBezTo>
                      <a:pt x="1068" y="232"/>
                      <a:pt x="1190" y="101"/>
                      <a:pt x="1190" y="101"/>
                    </a:cubicBezTo>
                    <a:cubicBezTo>
                      <a:pt x="1218" y="68"/>
                      <a:pt x="1240" y="34"/>
                      <a:pt x="1258" y="0"/>
                    </a:cubicBezTo>
                    <a:cubicBezTo>
                      <a:pt x="8" y="0"/>
                      <a:pt x="8" y="0"/>
                      <a:pt x="8" y="0"/>
                    </a:cubicBezTo>
                    <a:cubicBezTo>
                      <a:pt x="4" y="7"/>
                      <a:pt x="2" y="14"/>
                      <a:pt x="1" y="25"/>
                    </a:cubicBezTo>
                  </a:path>
                </a:pathLst>
              </a:custGeom>
              <a:solidFill>
                <a:srgbClr val="10253F"/>
              </a:solidFill>
              <a:ln>
                <a:noFill/>
              </a:ln>
            </p:spPr>
            <p:txBody>
              <a:bodyPr/>
              <a:lstStyle/>
              <a:p>
                <a:endParaRPr lang="zh-CN" altLang="en-US" sz="1600"/>
              </a:p>
            </p:txBody>
          </p:sp>
          <p:sp>
            <p:nvSpPr>
              <p:cNvPr id="26" name="Freeform 8"/>
              <p:cNvSpPr/>
              <p:nvPr/>
            </p:nvSpPr>
            <p:spPr bwMode="auto">
              <a:xfrm>
                <a:off x="5331632" y="4133588"/>
                <a:ext cx="2471934" cy="984584"/>
              </a:xfrm>
              <a:custGeom>
                <a:avLst/>
                <a:gdLst>
                  <a:gd name="T0" fmla="*/ 22 w 1122"/>
                  <a:gd name="T1" fmla="*/ 29 h 447"/>
                  <a:gd name="T2" fmla="*/ 291 w 1122"/>
                  <a:gd name="T3" fmla="*/ 13 h 447"/>
                  <a:gd name="T4" fmla="*/ 357 w 1122"/>
                  <a:gd name="T5" fmla="*/ 227 h 447"/>
                  <a:gd name="T6" fmla="*/ 353 w 1122"/>
                  <a:gd name="T7" fmla="*/ 227 h 447"/>
                  <a:gd name="T8" fmla="*/ 140 w 1122"/>
                  <a:gd name="T9" fmla="*/ 447 h 447"/>
                  <a:gd name="T10" fmla="*/ 1055 w 1122"/>
                  <a:gd name="T11" fmla="*/ 447 h 447"/>
                  <a:gd name="T12" fmla="*/ 1122 w 1122"/>
                  <a:gd name="T13" fmla="*/ 447 h 447"/>
                  <a:gd name="T14" fmla="*/ 1038 w 1122"/>
                  <a:gd name="T15" fmla="*/ 224 h 447"/>
                  <a:gd name="T16" fmla="*/ 937 w 1122"/>
                  <a:gd name="T17" fmla="*/ 0 h 447"/>
                  <a:gd name="T18" fmla="*/ 0 w 1122"/>
                  <a:gd name="T19" fmla="*/ 0 h 447"/>
                  <a:gd name="T20" fmla="*/ 22 w 1122"/>
                  <a:gd name="T21" fmla="*/ 29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2" h="447">
                    <a:moveTo>
                      <a:pt x="22" y="29"/>
                    </a:moveTo>
                    <a:cubicBezTo>
                      <a:pt x="73" y="71"/>
                      <a:pt x="257" y="9"/>
                      <a:pt x="291" y="13"/>
                    </a:cubicBezTo>
                    <a:cubicBezTo>
                      <a:pt x="316" y="17"/>
                      <a:pt x="345" y="158"/>
                      <a:pt x="357" y="227"/>
                    </a:cubicBezTo>
                    <a:cubicBezTo>
                      <a:pt x="353" y="227"/>
                      <a:pt x="353" y="227"/>
                      <a:pt x="353" y="227"/>
                    </a:cubicBezTo>
                    <a:cubicBezTo>
                      <a:pt x="353" y="227"/>
                      <a:pt x="194" y="418"/>
                      <a:pt x="140" y="447"/>
                    </a:cubicBezTo>
                    <a:cubicBezTo>
                      <a:pt x="1055" y="447"/>
                      <a:pt x="1055" y="447"/>
                      <a:pt x="1055" y="447"/>
                    </a:cubicBezTo>
                    <a:cubicBezTo>
                      <a:pt x="1122" y="447"/>
                      <a:pt x="1122" y="447"/>
                      <a:pt x="1122" y="447"/>
                    </a:cubicBezTo>
                    <a:cubicBezTo>
                      <a:pt x="1038" y="224"/>
                      <a:pt x="1038" y="224"/>
                      <a:pt x="1038" y="224"/>
                    </a:cubicBezTo>
                    <a:cubicBezTo>
                      <a:pt x="1004" y="162"/>
                      <a:pt x="965" y="76"/>
                      <a:pt x="937" y="0"/>
                    </a:cubicBezTo>
                    <a:cubicBezTo>
                      <a:pt x="0" y="0"/>
                      <a:pt x="0" y="0"/>
                      <a:pt x="0" y="0"/>
                    </a:cubicBezTo>
                    <a:cubicBezTo>
                      <a:pt x="8" y="15"/>
                      <a:pt x="18" y="25"/>
                      <a:pt x="22" y="29"/>
                    </a:cubicBezTo>
                    <a:close/>
                  </a:path>
                </a:pathLst>
              </a:custGeom>
              <a:solidFill>
                <a:srgbClr val="10253F"/>
              </a:solidFill>
              <a:ln>
                <a:noFill/>
              </a:ln>
            </p:spPr>
            <p:txBody>
              <a:bodyPr/>
              <a:lstStyle/>
              <a:p>
                <a:endParaRPr lang="zh-CN" altLang="en-US" sz="1600"/>
              </a:p>
            </p:txBody>
          </p:sp>
        </p:grpSp>
        <p:sp>
          <p:nvSpPr>
            <p:cNvPr id="7" name="Freeform 9"/>
            <p:cNvSpPr/>
            <p:nvPr/>
          </p:nvSpPr>
          <p:spPr bwMode="auto">
            <a:xfrm>
              <a:off x="6666356" y="3377941"/>
              <a:ext cx="362112" cy="564116"/>
            </a:xfrm>
            <a:custGeom>
              <a:avLst/>
              <a:gdLst>
                <a:gd name="T0" fmla="*/ 159 w 164"/>
                <a:gd name="T1" fmla="*/ 42 h 256"/>
                <a:gd name="T2" fmla="*/ 136 w 164"/>
                <a:gd name="T3" fmla="*/ 0 h 256"/>
                <a:gd name="T4" fmla="*/ 111 w 164"/>
                <a:gd name="T5" fmla="*/ 4 h 256"/>
                <a:gd name="T6" fmla="*/ 85 w 164"/>
                <a:gd name="T7" fmla="*/ 9 h 256"/>
                <a:gd name="T8" fmla="*/ 85 w 164"/>
                <a:gd name="T9" fmla="*/ 9 h 256"/>
                <a:gd name="T10" fmla="*/ 84 w 164"/>
                <a:gd name="T11" fmla="*/ 9 h 256"/>
                <a:gd name="T12" fmla="*/ 83 w 164"/>
                <a:gd name="T13" fmla="*/ 9 h 256"/>
                <a:gd name="T14" fmla="*/ 83 w 164"/>
                <a:gd name="T15" fmla="*/ 9 h 256"/>
                <a:gd name="T16" fmla="*/ 54 w 164"/>
                <a:gd name="T17" fmla="*/ 5 h 256"/>
                <a:gd name="T18" fmla="*/ 28 w 164"/>
                <a:gd name="T19" fmla="*/ 0 h 256"/>
                <a:gd name="T20" fmla="*/ 5 w 164"/>
                <a:gd name="T21" fmla="*/ 42 h 256"/>
                <a:gd name="T22" fmla="*/ 16 w 164"/>
                <a:gd name="T23" fmla="*/ 101 h 256"/>
                <a:gd name="T24" fmla="*/ 21 w 164"/>
                <a:gd name="T25" fmla="*/ 163 h 256"/>
                <a:gd name="T26" fmla="*/ 37 w 164"/>
                <a:gd name="T27" fmla="*/ 224 h 256"/>
                <a:gd name="T28" fmla="*/ 60 w 164"/>
                <a:gd name="T29" fmla="*/ 243 h 256"/>
                <a:gd name="T30" fmla="*/ 66 w 164"/>
                <a:gd name="T31" fmla="*/ 158 h 256"/>
                <a:gd name="T32" fmla="*/ 73 w 164"/>
                <a:gd name="T33" fmla="*/ 141 h 256"/>
                <a:gd name="T34" fmla="*/ 82 w 164"/>
                <a:gd name="T35" fmla="*/ 134 h 256"/>
                <a:gd name="T36" fmla="*/ 90 w 164"/>
                <a:gd name="T37" fmla="*/ 140 h 256"/>
                <a:gd name="T38" fmla="*/ 97 w 164"/>
                <a:gd name="T39" fmla="*/ 158 h 256"/>
                <a:gd name="T40" fmla="*/ 104 w 164"/>
                <a:gd name="T41" fmla="*/ 243 h 256"/>
                <a:gd name="T42" fmla="*/ 127 w 164"/>
                <a:gd name="T43" fmla="*/ 224 h 256"/>
                <a:gd name="T44" fmla="*/ 143 w 164"/>
                <a:gd name="T45" fmla="*/ 163 h 256"/>
                <a:gd name="T46" fmla="*/ 148 w 164"/>
                <a:gd name="T47" fmla="*/ 101 h 256"/>
                <a:gd name="T48" fmla="*/ 159 w 164"/>
                <a:gd name="T49" fmla="*/ 4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4" h="256">
                  <a:moveTo>
                    <a:pt x="159" y="42"/>
                  </a:moveTo>
                  <a:cubicBezTo>
                    <a:pt x="154" y="21"/>
                    <a:pt x="148" y="3"/>
                    <a:pt x="136" y="0"/>
                  </a:cubicBezTo>
                  <a:cubicBezTo>
                    <a:pt x="132" y="0"/>
                    <a:pt x="122" y="2"/>
                    <a:pt x="111" y="4"/>
                  </a:cubicBezTo>
                  <a:cubicBezTo>
                    <a:pt x="102" y="7"/>
                    <a:pt x="92" y="9"/>
                    <a:pt x="85" y="9"/>
                  </a:cubicBezTo>
                  <a:cubicBezTo>
                    <a:pt x="85" y="9"/>
                    <a:pt x="85" y="9"/>
                    <a:pt x="85" y="9"/>
                  </a:cubicBezTo>
                  <a:cubicBezTo>
                    <a:pt x="84" y="9"/>
                    <a:pt x="84" y="9"/>
                    <a:pt x="84" y="9"/>
                  </a:cubicBezTo>
                  <a:cubicBezTo>
                    <a:pt x="83" y="9"/>
                    <a:pt x="83" y="9"/>
                    <a:pt x="83" y="9"/>
                  </a:cubicBezTo>
                  <a:cubicBezTo>
                    <a:pt x="83" y="9"/>
                    <a:pt x="83" y="9"/>
                    <a:pt x="83" y="9"/>
                  </a:cubicBezTo>
                  <a:cubicBezTo>
                    <a:pt x="76" y="9"/>
                    <a:pt x="65" y="7"/>
                    <a:pt x="54" y="5"/>
                  </a:cubicBezTo>
                  <a:cubicBezTo>
                    <a:pt x="43" y="2"/>
                    <a:pt x="32" y="0"/>
                    <a:pt x="28" y="0"/>
                  </a:cubicBezTo>
                  <a:cubicBezTo>
                    <a:pt x="16" y="3"/>
                    <a:pt x="9" y="21"/>
                    <a:pt x="5" y="42"/>
                  </a:cubicBezTo>
                  <a:cubicBezTo>
                    <a:pt x="0" y="62"/>
                    <a:pt x="9" y="85"/>
                    <a:pt x="16" y="101"/>
                  </a:cubicBezTo>
                  <a:cubicBezTo>
                    <a:pt x="23" y="117"/>
                    <a:pt x="18" y="135"/>
                    <a:pt x="21" y="163"/>
                  </a:cubicBezTo>
                  <a:cubicBezTo>
                    <a:pt x="23" y="190"/>
                    <a:pt x="30" y="202"/>
                    <a:pt x="37" y="224"/>
                  </a:cubicBezTo>
                  <a:cubicBezTo>
                    <a:pt x="44" y="247"/>
                    <a:pt x="64" y="256"/>
                    <a:pt x="60" y="243"/>
                  </a:cubicBezTo>
                  <a:cubicBezTo>
                    <a:pt x="55" y="229"/>
                    <a:pt x="60" y="179"/>
                    <a:pt x="66" y="158"/>
                  </a:cubicBezTo>
                  <a:cubicBezTo>
                    <a:pt x="69" y="150"/>
                    <a:pt x="71" y="144"/>
                    <a:pt x="73" y="141"/>
                  </a:cubicBezTo>
                  <a:cubicBezTo>
                    <a:pt x="74" y="137"/>
                    <a:pt x="77" y="134"/>
                    <a:pt x="82" y="134"/>
                  </a:cubicBezTo>
                  <a:cubicBezTo>
                    <a:pt x="86" y="134"/>
                    <a:pt x="89" y="137"/>
                    <a:pt x="90" y="140"/>
                  </a:cubicBezTo>
                  <a:cubicBezTo>
                    <a:pt x="92" y="143"/>
                    <a:pt x="94" y="149"/>
                    <a:pt x="97" y="158"/>
                  </a:cubicBezTo>
                  <a:cubicBezTo>
                    <a:pt x="104" y="179"/>
                    <a:pt x="109" y="229"/>
                    <a:pt x="104" y="243"/>
                  </a:cubicBezTo>
                  <a:cubicBezTo>
                    <a:pt x="100" y="256"/>
                    <a:pt x="120" y="247"/>
                    <a:pt x="127" y="224"/>
                  </a:cubicBezTo>
                  <a:cubicBezTo>
                    <a:pt x="134" y="202"/>
                    <a:pt x="141" y="190"/>
                    <a:pt x="143" y="163"/>
                  </a:cubicBezTo>
                  <a:cubicBezTo>
                    <a:pt x="145" y="135"/>
                    <a:pt x="141" y="117"/>
                    <a:pt x="148" y="101"/>
                  </a:cubicBezTo>
                  <a:cubicBezTo>
                    <a:pt x="154" y="85"/>
                    <a:pt x="164" y="62"/>
                    <a:pt x="159" y="42"/>
                  </a:cubicBezTo>
                </a:path>
              </a:pathLst>
            </a:custGeom>
            <a:solidFill>
              <a:schemeClr val="tx1">
                <a:lumMod val="95000"/>
                <a:lumOff val="5000"/>
              </a:schemeClr>
            </a:solidFill>
            <a:ln>
              <a:noFill/>
            </a:ln>
          </p:spPr>
          <p:txBody>
            <a:bodyPr vert="horz" wrap="square" lIns="91440" tIns="45720" rIns="91440" bIns="45720" numCol="1" anchor="t" anchorCtr="0" compatLnSpc="1"/>
            <a:lstStyle/>
            <a:p>
              <a:endParaRPr lang="zh-CN" altLang="en-US"/>
            </a:p>
          </p:txBody>
        </p:sp>
        <p:sp>
          <p:nvSpPr>
            <p:cNvPr id="8" name="Freeform 11"/>
            <p:cNvSpPr/>
            <p:nvPr/>
          </p:nvSpPr>
          <p:spPr bwMode="auto">
            <a:xfrm>
              <a:off x="6569095" y="1516508"/>
              <a:ext cx="550649" cy="471344"/>
            </a:xfrm>
            <a:custGeom>
              <a:avLst/>
              <a:gdLst>
                <a:gd name="T0" fmla="*/ 128 w 250"/>
                <a:gd name="T1" fmla="*/ 209 h 214"/>
                <a:gd name="T2" fmla="*/ 114 w 250"/>
                <a:gd name="T3" fmla="*/ 179 h 214"/>
                <a:gd name="T4" fmla="*/ 93 w 250"/>
                <a:gd name="T5" fmla="*/ 172 h 214"/>
                <a:gd name="T6" fmla="*/ 73 w 250"/>
                <a:gd name="T7" fmla="*/ 170 h 214"/>
                <a:gd name="T8" fmla="*/ 55 w 250"/>
                <a:gd name="T9" fmla="*/ 149 h 214"/>
                <a:gd name="T10" fmla="*/ 20 w 250"/>
                <a:gd name="T11" fmla="*/ 124 h 214"/>
                <a:gd name="T12" fmla="*/ 11 w 250"/>
                <a:gd name="T13" fmla="*/ 102 h 214"/>
                <a:gd name="T14" fmla="*/ 5 w 250"/>
                <a:gd name="T15" fmla="*/ 74 h 214"/>
                <a:gd name="T16" fmla="*/ 13 w 250"/>
                <a:gd name="T17" fmla="*/ 59 h 214"/>
                <a:gd name="T18" fmla="*/ 18 w 250"/>
                <a:gd name="T19" fmla="*/ 43 h 214"/>
                <a:gd name="T20" fmla="*/ 64 w 250"/>
                <a:gd name="T21" fmla="*/ 16 h 214"/>
                <a:gd name="T22" fmla="*/ 105 w 250"/>
                <a:gd name="T23" fmla="*/ 8 h 214"/>
                <a:gd name="T24" fmla="*/ 125 w 250"/>
                <a:gd name="T25" fmla="*/ 7 h 214"/>
                <a:gd name="T26" fmla="*/ 144 w 250"/>
                <a:gd name="T27" fmla="*/ 11 h 214"/>
                <a:gd name="T28" fmla="*/ 167 w 250"/>
                <a:gd name="T29" fmla="*/ 12 h 214"/>
                <a:gd name="T30" fmla="*/ 189 w 250"/>
                <a:gd name="T31" fmla="*/ 18 h 214"/>
                <a:gd name="T32" fmla="*/ 213 w 250"/>
                <a:gd name="T33" fmla="*/ 28 h 214"/>
                <a:gd name="T34" fmla="*/ 232 w 250"/>
                <a:gd name="T35" fmla="*/ 50 h 214"/>
                <a:gd name="T36" fmla="*/ 239 w 250"/>
                <a:gd name="T37" fmla="*/ 68 h 214"/>
                <a:gd name="T38" fmla="*/ 245 w 250"/>
                <a:gd name="T39" fmla="*/ 97 h 214"/>
                <a:gd name="T40" fmla="*/ 247 w 250"/>
                <a:gd name="T41" fmla="*/ 114 h 214"/>
                <a:gd name="T42" fmla="*/ 243 w 250"/>
                <a:gd name="T43" fmla="*/ 126 h 214"/>
                <a:gd name="T44" fmla="*/ 241 w 250"/>
                <a:gd name="T45" fmla="*/ 143 h 214"/>
                <a:gd name="T46" fmla="*/ 217 w 250"/>
                <a:gd name="T47" fmla="*/ 154 h 214"/>
                <a:gd name="T48" fmla="*/ 200 w 250"/>
                <a:gd name="T49" fmla="*/ 194 h 214"/>
                <a:gd name="T50" fmla="*/ 157 w 250"/>
                <a:gd name="T51" fmla="*/ 194 h 214"/>
                <a:gd name="T52" fmla="*/ 162 w 250"/>
                <a:gd name="T53" fmla="*/ 208 h 214"/>
                <a:gd name="T54" fmla="*/ 140 w 250"/>
                <a:gd name="T55" fmla="*/ 214 h 214"/>
                <a:gd name="T56" fmla="*/ 128 w 250"/>
                <a:gd name="T57" fmla="*/ 20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0" h="214">
                  <a:moveTo>
                    <a:pt x="128" y="209"/>
                  </a:moveTo>
                  <a:cubicBezTo>
                    <a:pt x="114" y="179"/>
                    <a:pt x="114" y="179"/>
                    <a:pt x="114" y="179"/>
                  </a:cubicBezTo>
                  <a:cubicBezTo>
                    <a:pt x="114" y="179"/>
                    <a:pt x="102" y="172"/>
                    <a:pt x="93" y="172"/>
                  </a:cubicBezTo>
                  <a:cubicBezTo>
                    <a:pt x="84" y="172"/>
                    <a:pt x="85" y="176"/>
                    <a:pt x="73" y="170"/>
                  </a:cubicBezTo>
                  <a:cubicBezTo>
                    <a:pt x="60" y="164"/>
                    <a:pt x="57" y="153"/>
                    <a:pt x="55" y="149"/>
                  </a:cubicBezTo>
                  <a:cubicBezTo>
                    <a:pt x="53" y="145"/>
                    <a:pt x="26" y="129"/>
                    <a:pt x="20" y="124"/>
                  </a:cubicBezTo>
                  <a:cubicBezTo>
                    <a:pt x="14" y="119"/>
                    <a:pt x="10" y="105"/>
                    <a:pt x="11" y="102"/>
                  </a:cubicBezTo>
                  <a:cubicBezTo>
                    <a:pt x="13" y="100"/>
                    <a:pt x="0" y="85"/>
                    <a:pt x="5" y="74"/>
                  </a:cubicBezTo>
                  <a:cubicBezTo>
                    <a:pt x="9" y="63"/>
                    <a:pt x="13" y="59"/>
                    <a:pt x="13" y="59"/>
                  </a:cubicBezTo>
                  <a:cubicBezTo>
                    <a:pt x="13" y="59"/>
                    <a:pt x="5" y="56"/>
                    <a:pt x="18" y="43"/>
                  </a:cubicBezTo>
                  <a:cubicBezTo>
                    <a:pt x="31" y="31"/>
                    <a:pt x="49" y="10"/>
                    <a:pt x="64" y="16"/>
                  </a:cubicBezTo>
                  <a:cubicBezTo>
                    <a:pt x="64" y="16"/>
                    <a:pt x="91" y="0"/>
                    <a:pt x="105" y="8"/>
                  </a:cubicBezTo>
                  <a:cubicBezTo>
                    <a:pt x="119" y="16"/>
                    <a:pt x="117" y="7"/>
                    <a:pt x="125" y="7"/>
                  </a:cubicBezTo>
                  <a:cubicBezTo>
                    <a:pt x="134" y="7"/>
                    <a:pt x="139" y="7"/>
                    <a:pt x="144" y="11"/>
                  </a:cubicBezTo>
                  <a:cubicBezTo>
                    <a:pt x="148" y="14"/>
                    <a:pt x="156" y="7"/>
                    <a:pt x="167" y="12"/>
                  </a:cubicBezTo>
                  <a:cubicBezTo>
                    <a:pt x="178" y="17"/>
                    <a:pt x="189" y="18"/>
                    <a:pt x="189" y="18"/>
                  </a:cubicBezTo>
                  <a:cubicBezTo>
                    <a:pt x="189" y="18"/>
                    <a:pt x="204" y="18"/>
                    <a:pt x="213" y="28"/>
                  </a:cubicBezTo>
                  <a:cubicBezTo>
                    <a:pt x="222" y="38"/>
                    <a:pt x="225" y="43"/>
                    <a:pt x="232" y="50"/>
                  </a:cubicBezTo>
                  <a:cubicBezTo>
                    <a:pt x="239" y="58"/>
                    <a:pt x="233" y="60"/>
                    <a:pt x="239" y="68"/>
                  </a:cubicBezTo>
                  <a:cubicBezTo>
                    <a:pt x="245" y="75"/>
                    <a:pt x="245" y="88"/>
                    <a:pt x="245" y="97"/>
                  </a:cubicBezTo>
                  <a:cubicBezTo>
                    <a:pt x="245" y="107"/>
                    <a:pt x="245" y="108"/>
                    <a:pt x="247" y="114"/>
                  </a:cubicBezTo>
                  <a:cubicBezTo>
                    <a:pt x="250" y="121"/>
                    <a:pt x="243" y="126"/>
                    <a:pt x="243" y="126"/>
                  </a:cubicBezTo>
                  <a:cubicBezTo>
                    <a:pt x="243" y="126"/>
                    <a:pt x="249" y="133"/>
                    <a:pt x="241" y="143"/>
                  </a:cubicBezTo>
                  <a:cubicBezTo>
                    <a:pt x="232" y="153"/>
                    <a:pt x="217" y="154"/>
                    <a:pt x="217" y="154"/>
                  </a:cubicBezTo>
                  <a:cubicBezTo>
                    <a:pt x="217" y="154"/>
                    <a:pt x="215" y="190"/>
                    <a:pt x="200" y="194"/>
                  </a:cubicBezTo>
                  <a:cubicBezTo>
                    <a:pt x="185" y="199"/>
                    <a:pt x="157" y="194"/>
                    <a:pt x="157" y="194"/>
                  </a:cubicBezTo>
                  <a:cubicBezTo>
                    <a:pt x="157" y="194"/>
                    <a:pt x="163" y="204"/>
                    <a:pt x="162" y="208"/>
                  </a:cubicBezTo>
                  <a:cubicBezTo>
                    <a:pt x="161" y="212"/>
                    <a:pt x="145" y="214"/>
                    <a:pt x="140" y="214"/>
                  </a:cubicBezTo>
                  <a:cubicBezTo>
                    <a:pt x="136" y="214"/>
                    <a:pt x="128" y="209"/>
                    <a:pt x="128" y="20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12"/>
            <p:cNvSpPr>
              <a:spLocks noEditPoints="1"/>
            </p:cNvSpPr>
            <p:nvPr/>
          </p:nvSpPr>
          <p:spPr bwMode="auto">
            <a:xfrm>
              <a:off x="6548147" y="1507530"/>
              <a:ext cx="594042" cy="501271"/>
            </a:xfrm>
            <a:custGeom>
              <a:avLst/>
              <a:gdLst>
                <a:gd name="T0" fmla="*/ 257 w 270"/>
                <a:gd name="T1" fmla="*/ 66 h 228"/>
                <a:gd name="T2" fmla="*/ 244 w 270"/>
                <a:gd name="T3" fmla="*/ 40 h 228"/>
                <a:gd name="T4" fmla="*/ 182 w 270"/>
                <a:gd name="T5" fmla="*/ 7 h 228"/>
                <a:gd name="T6" fmla="*/ 158 w 270"/>
                <a:gd name="T7" fmla="*/ 5 h 228"/>
                <a:gd name="T8" fmla="*/ 120 w 270"/>
                <a:gd name="T9" fmla="*/ 3 h 228"/>
                <a:gd name="T10" fmla="*/ 68 w 270"/>
                <a:gd name="T11" fmla="*/ 9 h 228"/>
                <a:gd name="T12" fmla="*/ 11 w 270"/>
                <a:gd name="T13" fmla="*/ 62 h 228"/>
                <a:gd name="T14" fmla="*/ 11 w 270"/>
                <a:gd name="T15" fmla="*/ 106 h 228"/>
                <a:gd name="T16" fmla="*/ 38 w 270"/>
                <a:gd name="T17" fmla="*/ 146 h 228"/>
                <a:gd name="T18" fmla="*/ 93 w 270"/>
                <a:gd name="T19" fmla="*/ 187 h 228"/>
                <a:gd name="T20" fmla="*/ 116 w 270"/>
                <a:gd name="T21" fmla="*/ 191 h 228"/>
                <a:gd name="T22" fmla="*/ 150 w 270"/>
                <a:gd name="T23" fmla="*/ 228 h 228"/>
                <a:gd name="T24" fmla="*/ 192 w 270"/>
                <a:gd name="T25" fmla="*/ 211 h 228"/>
                <a:gd name="T26" fmla="*/ 259 w 270"/>
                <a:gd name="T27" fmla="*/ 154 h 228"/>
                <a:gd name="T28" fmla="*/ 120 w 270"/>
                <a:gd name="T29" fmla="*/ 164 h 228"/>
                <a:gd name="T30" fmla="*/ 157 w 270"/>
                <a:gd name="T31" fmla="*/ 149 h 228"/>
                <a:gd name="T32" fmla="*/ 119 w 270"/>
                <a:gd name="T33" fmla="*/ 169 h 228"/>
                <a:gd name="T34" fmla="*/ 232 w 270"/>
                <a:gd name="T35" fmla="*/ 146 h 228"/>
                <a:gd name="T36" fmla="*/ 167 w 270"/>
                <a:gd name="T37" fmla="*/ 163 h 228"/>
                <a:gd name="T38" fmla="*/ 200 w 270"/>
                <a:gd name="T39" fmla="*/ 141 h 228"/>
                <a:gd name="T40" fmla="*/ 179 w 270"/>
                <a:gd name="T41" fmla="*/ 122 h 228"/>
                <a:gd name="T42" fmla="*/ 165 w 270"/>
                <a:gd name="T43" fmla="*/ 86 h 228"/>
                <a:gd name="T44" fmla="*/ 172 w 270"/>
                <a:gd name="T45" fmla="*/ 134 h 228"/>
                <a:gd name="T46" fmla="*/ 108 w 270"/>
                <a:gd name="T47" fmla="*/ 157 h 228"/>
                <a:gd name="T48" fmla="*/ 94 w 270"/>
                <a:gd name="T49" fmla="*/ 166 h 228"/>
                <a:gd name="T50" fmla="*/ 75 w 270"/>
                <a:gd name="T51" fmla="*/ 150 h 228"/>
                <a:gd name="T52" fmla="*/ 83 w 270"/>
                <a:gd name="T53" fmla="*/ 138 h 228"/>
                <a:gd name="T54" fmla="*/ 70 w 270"/>
                <a:gd name="T55" fmla="*/ 131 h 228"/>
                <a:gd name="T56" fmla="*/ 63 w 270"/>
                <a:gd name="T57" fmla="*/ 98 h 228"/>
                <a:gd name="T58" fmla="*/ 56 w 270"/>
                <a:gd name="T59" fmla="*/ 133 h 228"/>
                <a:gd name="T60" fmla="*/ 31 w 270"/>
                <a:gd name="T61" fmla="*/ 109 h 228"/>
                <a:gd name="T62" fmla="*/ 29 w 270"/>
                <a:gd name="T63" fmla="*/ 72 h 228"/>
                <a:gd name="T64" fmla="*/ 69 w 270"/>
                <a:gd name="T65" fmla="*/ 47 h 228"/>
                <a:gd name="T66" fmla="*/ 35 w 270"/>
                <a:gd name="T67" fmla="*/ 55 h 228"/>
                <a:gd name="T68" fmla="*/ 69 w 270"/>
                <a:gd name="T69" fmla="*/ 30 h 228"/>
                <a:gd name="T70" fmla="*/ 110 w 270"/>
                <a:gd name="T71" fmla="*/ 21 h 228"/>
                <a:gd name="T72" fmla="*/ 127 w 270"/>
                <a:gd name="T73" fmla="*/ 40 h 228"/>
                <a:gd name="T74" fmla="*/ 115 w 270"/>
                <a:gd name="T75" fmla="*/ 53 h 228"/>
                <a:gd name="T76" fmla="*/ 86 w 270"/>
                <a:gd name="T77" fmla="*/ 85 h 228"/>
                <a:gd name="T78" fmla="*/ 110 w 270"/>
                <a:gd name="T79" fmla="*/ 81 h 228"/>
                <a:gd name="T80" fmla="*/ 119 w 270"/>
                <a:gd name="T81" fmla="*/ 93 h 228"/>
                <a:gd name="T82" fmla="*/ 123 w 270"/>
                <a:gd name="T83" fmla="*/ 65 h 228"/>
                <a:gd name="T84" fmla="*/ 128 w 270"/>
                <a:gd name="T85" fmla="*/ 62 h 228"/>
                <a:gd name="T86" fmla="*/ 134 w 270"/>
                <a:gd name="T87" fmla="*/ 23 h 228"/>
                <a:gd name="T88" fmla="*/ 147 w 270"/>
                <a:gd name="T89" fmla="*/ 23 h 228"/>
                <a:gd name="T90" fmla="*/ 173 w 270"/>
                <a:gd name="T91" fmla="*/ 26 h 228"/>
                <a:gd name="T92" fmla="*/ 215 w 270"/>
                <a:gd name="T93" fmla="*/ 39 h 228"/>
                <a:gd name="T94" fmla="*/ 235 w 270"/>
                <a:gd name="T95" fmla="*/ 62 h 228"/>
                <a:gd name="T96" fmla="*/ 231 w 270"/>
                <a:gd name="T97" fmla="*/ 63 h 228"/>
                <a:gd name="T98" fmla="*/ 243 w 270"/>
                <a:gd name="T99" fmla="*/ 85 h 228"/>
                <a:gd name="T100" fmla="*/ 235 w 270"/>
                <a:gd name="T101" fmla="*/ 107 h 228"/>
                <a:gd name="T102" fmla="*/ 205 w 270"/>
                <a:gd name="T103" fmla="*/ 64 h 228"/>
                <a:gd name="T104" fmla="*/ 208 w 270"/>
                <a:gd name="T105" fmla="*/ 107 h 228"/>
                <a:gd name="T106" fmla="*/ 238 w 270"/>
                <a:gd name="T107" fmla="*/ 128 h 228"/>
                <a:gd name="T108" fmla="*/ 243 w 270"/>
                <a:gd name="T109" fmla="*/ 14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228">
                  <a:moveTo>
                    <a:pt x="267" y="115"/>
                  </a:moveTo>
                  <a:cubicBezTo>
                    <a:pt x="265" y="110"/>
                    <a:pt x="265" y="110"/>
                    <a:pt x="265" y="101"/>
                  </a:cubicBezTo>
                  <a:cubicBezTo>
                    <a:pt x="265" y="91"/>
                    <a:pt x="265" y="76"/>
                    <a:pt x="257" y="66"/>
                  </a:cubicBezTo>
                  <a:cubicBezTo>
                    <a:pt x="256" y="64"/>
                    <a:pt x="256" y="64"/>
                    <a:pt x="256" y="63"/>
                  </a:cubicBezTo>
                  <a:cubicBezTo>
                    <a:pt x="256" y="59"/>
                    <a:pt x="255" y="53"/>
                    <a:pt x="250" y="47"/>
                  </a:cubicBezTo>
                  <a:cubicBezTo>
                    <a:pt x="248" y="45"/>
                    <a:pt x="246" y="42"/>
                    <a:pt x="244" y="40"/>
                  </a:cubicBezTo>
                  <a:cubicBezTo>
                    <a:pt x="240" y="36"/>
                    <a:pt x="236" y="32"/>
                    <a:pt x="230" y="25"/>
                  </a:cubicBezTo>
                  <a:cubicBezTo>
                    <a:pt x="219" y="13"/>
                    <a:pt x="203" y="12"/>
                    <a:pt x="200" y="12"/>
                  </a:cubicBezTo>
                  <a:cubicBezTo>
                    <a:pt x="198" y="12"/>
                    <a:pt x="190" y="11"/>
                    <a:pt x="182" y="7"/>
                  </a:cubicBezTo>
                  <a:cubicBezTo>
                    <a:pt x="177" y="5"/>
                    <a:pt x="173" y="4"/>
                    <a:pt x="168" y="4"/>
                  </a:cubicBezTo>
                  <a:cubicBezTo>
                    <a:pt x="165" y="4"/>
                    <a:pt x="162" y="4"/>
                    <a:pt x="160" y="5"/>
                  </a:cubicBezTo>
                  <a:cubicBezTo>
                    <a:pt x="159" y="5"/>
                    <a:pt x="159" y="5"/>
                    <a:pt x="158" y="5"/>
                  </a:cubicBezTo>
                  <a:cubicBezTo>
                    <a:pt x="152" y="1"/>
                    <a:pt x="144" y="1"/>
                    <a:pt x="135" y="1"/>
                  </a:cubicBezTo>
                  <a:cubicBezTo>
                    <a:pt x="129" y="1"/>
                    <a:pt x="126" y="3"/>
                    <a:pt x="123" y="5"/>
                  </a:cubicBezTo>
                  <a:cubicBezTo>
                    <a:pt x="123" y="4"/>
                    <a:pt x="122" y="4"/>
                    <a:pt x="120" y="3"/>
                  </a:cubicBezTo>
                  <a:cubicBezTo>
                    <a:pt x="116" y="1"/>
                    <a:pt x="111" y="0"/>
                    <a:pt x="106" y="0"/>
                  </a:cubicBezTo>
                  <a:cubicBezTo>
                    <a:pt x="93" y="0"/>
                    <a:pt x="79" y="6"/>
                    <a:pt x="72" y="9"/>
                  </a:cubicBezTo>
                  <a:cubicBezTo>
                    <a:pt x="71" y="9"/>
                    <a:pt x="69" y="9"/>
                    <a:pt x="68" y="9"/>
                  </a:cubicBezTo>
                  <a:cubicBezTo>
                    <a:pt x="51" y="9"/>
                    <a:pt x="36" y="24"/>
                    <a:pt x="24" y="36"/>
                  </a:cubicBezTo>
                  <a:cubicBezTo>
                    <a:pt x="23" y="38"/>
                    <a:pt x="22" y="39"/>
                    <a:pt x="21" y="40"/>
                  </a:cubicBezTo>
                  <a:cubicBezTo>
                    <a:pt x="15" y="45"/>
                    <a:pt x="9" y="53"/>
                    <a:pt x="11" y="62"/>
                  </a:cubicBezTo>
                  <a:cubicBezTo>
                    <a:pt x="9" y="65"/>
                    <a:pt x="7" y="69"/>
                    <a:pt x="5" y="74"/>
                  </a:cubicBezTo>
                  <a:cubicBezTo>
                    <a:pt x="0" y="85"/>
                    <a:pt x="6" y="97"/>
                    <a:pt x="10" y="104"/>
                  </a:cubicBezTo>
                  <a:cubicBezTo>
                    <a:pt x="10" y="105"/>
                    <a:pt x="10" y="106"/>
                    <a:pt x="11" y="106"/>
                  </a:cubicBezTo>
                  <a:cubicBezTo>
                    <a:pt x="10" y="109"/>
                    <a:pt x="11" y="114"/>
                    <a:pt x="13" y="120"/>
                  </a:cubicBezTo>
                  <a:cubicBezTo>
                    <a:pt x="14" y="124"/>
                    <a:pt x="18" y="131"/>
                    <a:pt x="23" y="135"/>
                  </a:cubicBezTo>
                  <a:cubicBezTo>
                    <a:pt x="26" y="138"/>
                    <a:pt x="30" y="141"/>
                    <a:pt x="38" y="146"/>
                  </a:cubicBezTo>
                  <a:cubicBezTo>
                    <a:pt x="44" y="149"/>
                    <a:pt x="53" y="155"/>
                    <a:pt x="56" y="158"/>
                  </a:cubicBezTo>
                  <a:cubicBezTo>
                    <a:pt x="58" y="164"/>
                    <a:pt x="63" y="176"/>
                    <a:pt x="78" y="183"/>
                  </a:cubicBezTo>
                  <a:cubicBezTo>
                    <a:pt x="85" y="186"/>
                    <a:pt x="89" y="187"/>
                    <a:pt x="93" y="187"/>
                  </a:cubicBezTo>
                  <a:cubicBezTo>
                    <a:pt x="96" y="187"/>
                    <a:pt x="98" y="187"/>
                    <a:pt x="99" y="187"/>
                  </a:cubicBezTo>
                  <a:cubicBezTo>
                    <a:pt x="100" y="186"/>
                    <a:pt x="101" y="186"/>
                    <a:pt x="103" y="186"/>
                  </a:cubicBezTo>
                  <a:cubicBezTo>
                    <a:pt x="107" y="186"/>
                    <a:pt x="112" y="188"/>
                    <a:pt x="116" y="191"/>
                  </a:cubicBezTo>
                  <a:cubicBezTo>
                    <a:pt x="128" y="217"/>
                    <a:pt x="128" y="217"/>
                    <a:pt x="128" y="217"/>
                  </a:cubicBezTo>
                  <a:cubicBezTo>
                    <a:pt x="129" y="219"/>
                    <a:pt x="131" y="221"/>
                    <a:pt x="132" y="222"/>
                  </a:cubicBezTo>
                  <a:cubicBezTo>
                    <a:pt x="136" y="224"/>
                    <a:pt x="144" y="228"/>
                    <a:pt x="150" y="228"/>
                  </a:cubicBezTo>
                  <a:cubicBezTo>
                    <a:pt x="157" y="228"/>
                    <a:pt x="180" y="227"/>
                    <a:pt x="182" y="214"/>
                  </a:cubicBezTo>
                  <a:cubicBezTo>
                    <a:pt x="183" y="213"/>
                    <a:pt x="183" y="212"/>
                    <a:pt x="183" y="210"/>
                  </a:cubicBezTo>
                  <a:cubicBezTo>
                    <a:pt x="186" y="211"/>
                    <a:pt x="189" y="211"/>
                    <a:pt x="192" y="211"/>
                  </a:cubicBezTo>
                  <a:cubicBezTo>
                    <a:pt x="201" y="211"/>
                    <a:pt x="208" y="210"/>
                    <a:pt x="213" y="208"/>
                  </a:cubicBezTo>
                  <a:cubicBezTo>
                    <a:pt x="230" y="204"/>
                    <a:pt x="235" y="181"/>
                    <a:pt x="237" y="167"/>
                  </a:cubicBezTo>
                  <a:cubicBezTo>
                    <a:pt x="243" y="165"/>
                    <a:pt x="252" y="161"/>
                    <a:pt x="259" y="154"/>
                  </a:cubicBezTo>
                  <a:cubicBezTo>
                    <a:pt x="265" y="146"/>
                    <a:pt x="266" y="138"/>
                    <a:pt x="265" y="132"/>
                  </a:cubicBezTo>
                  <a:cubicBezTo>
                    <a:pt x="268" y="128"/>
                    <a:pt x="270" y="122"/>
                    <a:pt x="267" y="115"/>
                  </a:cubicBezTo>
                  <a:close/>
                  <a:moveTo>
                    <a:pt x="120" y="164"/>
                  </a:moveTo>
                  <a:cubicBezTo>
                    <a:pt x="123" y="158"/>
                    <a:pt x="135" y="152"/>
                    <a:pt x="144" y="150"/>
                  </a:cubicBezTo>
                  <a:cubicBezTo>
                    <a:pt x="146" y="150"/>
                    <a:pt x="150" y="150"/>
                    <a:pt x="154" y="150"/>
                  </a:cubicBezTo>
                  <a:cubicBezTo>
                    <a:pt x="155" y="150"/>
                    <a:pt x="156" y="149"/>
                    <a:pt x="157" y="149"/>
                  </a:cubicBezTo>
                  <a:cubicBezTo>
                    <a:pt x="154" y="155"/>
                    <a:pt x="152" y="161"/>
                    <a:pt x="154" y="167"/>
                  </a:cubicBezTo>
                  <a:cubicBezTo>
                    <a:pt x="144" y="170"/>
                    <a:pt x="135" y="174"/>
                    <a:pt x="127" y="173"/>
                  </a:cubicBezTo>
                  <a:cubicBezTo>
                    <a:pt x="125" y="172"/>
                    <a:pt x="122" y="170"/>
                    <a:pt x="119" y="169"/>
                  </a:cubicBezTo>
                  <a:cubicBezTo>
                    <a:pt x="118" y="167"/>
                    <a:pt x="119" y="166"/>
                    <a:pt x="120" y="164"/>
                  </a:cubicBezTo>
                  <a:close/>
                  <a:moveTo>
                    <a:pt x="243" y="140"/>
                  </a:moveTo>
                  <a:cubicBezTo>
                    <a:pt x="240" y="143"/>
                    <a:pt x="236" y="145"/>
                    <a:pt x="232" y="146"/>
                  </a:cubicBezTo>
                  <a:cubicBezTo>
                    <a:pt x="232" y="146"/>
                    <a:pt x="231" y="146"/>
                    <a:pt x="231" y="146"/>
                  </a:cubicBezTo>
                  <a:cubicBezTo>
                    <a:pt x="216" y="145"/>
                    <a:pt x="200" y="151"/>
                    <a:pt x="184" y="157"/>
                  </a:cubicBezTo>
                  <a:cubicBezTo>
                    <a:pt x="178" y="159"/>
                    <a:pt x="172" y="161"/>
                    <a:pt x="167" y="163"/>
                  </a:cubicBezTo>
                  <a:cubicBezTo>
                    <a:pt x="167" y="159"/>
                    <a:pt x="170" y="154"/>
                    <a:pt x="173" y="151"/>
                  </a:cubicBezTo>
                  <a:cubicBezTo>
                    <a:pt x="175" y="149"/>
                    <a:pt x="179" y="149"/>
                    <a:pt x="183" y="148"/>
                  </a:cubicBezTo>
                  <a:cubicBezTo>
                    <a:pt x="189" y="147"/>
                    <a:pt x="195" y="146"/>
                    <a:pt x="200" y="141"/>
                  </a:cubicBezTo>
                  <a:cubicBezTo>
                    <a:pt x="204" y="137"/>
                    <a:pt x="204" y="133"/>
                    <a:pt x="203" y="130"/>
                  </a:cubicBezTo>
                  <a:cubicBezTo>
                    <a:pt x="201" y="124"/>
                    <a:pt x="193" y="123"/>
                    <a:pt x="186" y="122"/>
                  </a:cubicBezTo>
                  <a:cubicBezTo>
                    <a:pt x="183" y="122"/>
                    <a:pt x="180" y="122"/>
                    <a:pt x="179" y="122"/>
                  </a:cubicBezTo>
                  <a:cubicBezTo>
                    <a:pt x="170" y="117"/>
                    <a:pt x="170" y="112"/>
                    <a:pt x="171" y="100"/>
                  </a:cubicBezTo>
                  <a:cubicBezTo>
                    <a:pt x="171" y="98"/>
                    <a:pt x="171" y="95"/>
                    <a:pt x="171" y="93"/>
                  </a:cubicBezTo>
                  <a:cubicBezTo>
                    <a:pt x="172" y="89"/>
                    <a:pt x="169" y="86"/>
                    <a:pt x="165" y="86"/>
                  </a:cubicBezTo>
                  <a:cubicBezTo>
                    <a:pt x="161" y="86"/>
                    <a:pt x="158" y="89"/>
                    <a:pt x="158" y="92"/>
                  </a:cubicBezTo>
                  <a:cubicBezTo>
                    <a:pt x="158" y="95"/>
                    <a:pt x="157" y="97"/>
                    <a:pt x="157" y="99"/>
                  </a:cubicBezTo>
                  <a:cubicBezTo>
                    <a:pt x="156" y="110"/>
                    <a:pt x="155" y="125"/>
                    <a:pt x="172" y="134"/>
                  </a:cubicBezTo>
                  <a:cubicBezTo>
                    <a:pt x="169" y="135"/>
                    <a:pt x="159" y="136"/>
                    <a:pt x="154" y="136"/>
                  </a:cubicBezTo>
                  <a:cubicBezTo>
                    <a:pt x="149" y="136"/>
                    <a:pt x="145" y="136"/>
                    <a:pt x="141" y="137"/>
                  </a:cubicBezTo>
                  <a:cubicBezTo>
                    <a:pt x="138" y="137"/>
                    <a:pt x="116" y="143"/>
                    <a:pt x="108" y="157"/>
                  </a:cubicBezTo>
                  <a:cubicBezTo>
                    <a:pt x="106" y="160"/>
                    <a:pt x="105" y="163"/>
                    <a:pt x="105" y="165"/>
                  </a:cubicBezTo>
                  <a:cubicBezTo>
                    <a:pt x="104" y="165"/>
                    <a:pt x="104" y="165"/>
                    <a:pt x="103" y="165"/>
                  </a:cubicBezTo>
                  <a:cubicBezTo>
                    <a:pt x="99" y="165"/>
                    <a:pt x="96" y="166"/>
                    <a:pt x="94" y="166"/>
                  </a:cubicBezTo>
                  <a:cubicBezTo>
                    <a:pt x="94" y="167"/>
                    <a:pt x="93" y="167"/>
                    <a:pt x="93" y="167"/>
                  </a:cubicBezTo>
                  <a:cubicBezTo>
                    <a:pt x="93" y="167"/>
                    <a:pt x="92" y="167"/>
                    <a:pt x="87" y="165"/>
                  </a:cubicBezTo>
                  <a:cubicBezTo>
                    <a:pt x="79" y="161"/>
                    <a:pt x="77" y="154"/>
                    <a:pt x="75" y="150"/>
                  </a:cubicBezTo>
                  <a:cubicBezTo>
                    <a:pt x="75" y="149"/>
                    <a:pt x="75" y="149"/>
                    <a:pt x="75" y="149"/>
                  </a:cubicBezTo>
                  <a:cubicBezTo>
                    <a:pt x="75" y="149"/>
                    <a:pt x="75" y="149"/>
                    <a:pt x="75" y="149"/>
                  </a:cubicBezTo>
                  <a:cubicBezTo>
                    <a:pt x="75" y="146"/>
                    <a:pt x="80" y="139"/>
                    <a:pt x="83" y="138"/>
                  </a:cubicBezTo>
                  <a:cubicBezTo>
                    <a:pt x="86" y="137"/>
                    <a:pt x="88" y="133"/>
                    <a:pt x="87" y="129"/>
                  </a:cubicBezTo>
                  <a:cubicBezTo>
                    <a:pt x="86" y="126"/>
                    <a:pt x="82" y="124"/>
                    <a:pt x="78" y="125"/>
                  </a:cubicBezTo>
                  <a:cubicBezTo>
                    <a:pt x="76" y="126"/>
                    <a:pt x="73" y="128"/>
                    <a:pt x="70" y="131"/>
                  </a:cubicBezTo>
                  <a:cubicBezTo>
                    <a:pt x="70" y="128"/>
                    <a:pt x="71" y="126"/>
                    <a:pt x="71" y="123"/>
                  </a:cubicBezTo>
                  <a:cubicBezTo>
                    <a:pt x="71" y="117"/>
                    <a:pt x="72" y="110"/>
                    <a:pt x="71" y="104"/>
                  </a:cubicBezTo>
                  <a:cubicBezTo>
                    <a:pt x="71" y="100"/>
                    <a:pt x="67" y="97"/>
                    <a:pt x="63" y="98"/>
                  </a:cubicBezTo>
                  <a:cubicBezTo>
                    <a:pt x="60" y="98"/>
                    <a:pt x="57" y="101"/>
                    <a:pt x="57" y="105"/>
                  </a:cubicBezTo>
                  <a:cubicBezTo>
                    <a:pt x="58" y="111"/>
                    <a:pt x="57" y="116"/>
                    <a:pt x="57" y="122"/>
                  </a:cubicBezTo>
                  <a:cubicBezTo>
                    <a:pt x="57" y="126"/>
                    <a:pt x="56" y="129"/>
                    <a:pt x="56" y="133"/>
                  </a:cubicBezTo>
                  <a:cubicBezTo>
                    <a:pt x="54" y="132"/>
                    <a:pt x="52" y="130"/>
                    <a:pt x="49" y="128"/>
                  </a:cubicBezTo>
                  <a:cubicBezTo>
                    <a:pt x="44" y="125"/>
                    <a:pt x="38" y="121"/>
                    <a:pt x="36" y="120"/>
                  </a:cubicBezTo>
                  <a:cubicBezTo>
                    <a:pt x="34" y="118"/>
                    <a:pt x="32" y="112"/>
                    <a:pt x="31" y="109"/>
                  </a:cubicBezTo>
                  <a:cubicBezTo>
                    <a:pt x="33" y="104"/>
                    <a:pt x="30" y="100"/>
                    <a:pt x="28" y="95"/>
                  </a:cubicBezTo>
                  <a:cubicBezTo>
                    <a:pt x="27" y="92"/>
                    <a:pt x="23" y="84"/>
                    <a:pt x="24" y="82"/>
                  </a:cubicBezTo>
                  <a:cubicBezTo>
                    <a:pt x="26" y="77"/>
                    <a:pt x="28" y="73"/>
                    <a:pt x="29" y="72"/>
                  </a:cubicBezTo>
                  <a:cubicBezTo>
                    <a:pt x="31" y="71"/>
                    <a:pt x="33" y="71"/>
                    <a:pt x="34" y="71"/>
                  </a:cubicBezTo>
                  <a:cubicBezTo>
                    <a:pt x="46" y="69"/>
                    <a:pt x="58" y="68"/>
                    <a:pt x="69" y="57"/>
                  </a:cubicBezTo>
                  <a:cubicBezTo>
                    <a:pt x="72" y="54"/>
                    <a:pt x="72" y="49"/>
                    <a:pt x="69" y="47"/>
                  </a:cubicBezTo>
                  <a:cubicBezTo>
                    <a:pt x="66" y="44"/>
                    <a:pt x="62" y="44"/>
                    <a:pt x="59" y="47"/>
                  </a:cubicBezTo>
                  <a:cubicBezTo>
                    <a:pt x="52" y="54"/>
                    <a:pt x="43" y="56"/>
                    <a:pt x="33" y="57"/>
                  </a:cubicBezTo>
                  <a:cubicBezTo>
                    <a:pt x="34" y="56"/>
                    <a:pt x="34" y="56"/>
                    <a:pt x="35" y="55"/>
                  </a:cubicBezTo>
                  <a:cubicBezTo>
                    <a:pt x="37" y="54"/>
                    <a:pt x="38" y="52"/>
                    <a:pt x="39" y="51"/>
                  </a:cubicBezTo>
                  <a:cubicBezTo>
                    <a:pt x="47" y="43"/>
                    <a:pt x="60" y="30"/>
                    <a:pt x="68" y="30"/>
                  </a:cubicBezTo>
                  <a:cubicBezTo>
                    <a:pt x="68" y="30"/>
                    <a:pt x="69" y="30"/>
                    <a:pt x="69" y="30"/>
                  </a:cubicBezTo>
                  <a:cubicBezTo>
                    <a:pt x="72" y="31"/>
                    <a:pt x="76" y="31"/>
                    <a:pt x="79" y="29"/>
                  </a:cubicBezTo>
                  <a:cubicBezTo>
                    <a:pt x="83" y="27"/>
                    <a:pt x="96" y="20"/>
                    <a:pt x="106" y="20"/>
                  </a:cubicBezTo>
                  <a:cubicBezTo>
                    <a:pt x="107" y="20"/>
                    <a:pt x="109" y="21"/>
                    <a:pt x="110" y="21"/>
                  </a:cubicBezTo>
                  <a:cubicBezTo>
                    <a:pt x="111" y="21"/>
                    <a:pt x="111" y="21"/>
                    <a:pt x="111" y="21"/>
                  </a:cubicBezTo>
                  <a:cubicBezTo>
                    <a:pt x="112" y="23"/>
                    <a:pt x="113" y="25"/>
                    <a:pt x="116" y="25"/>
                  </a:cubicBezTo>
                  <a:cubicBezTo>
                    <a:pt x="119" y="25"/>
                    <a:pt x="124" y="32"/>
                    <a:pt x="127" y="40"/>
                  </a:cubicBezTo>
                  <a:cubicBezTo>
                    <a:pt x="128" y="42"/>
                    <a:pt x="130" y="45"/>
                    <a:pt x="129" y="47"/>
                  </a:cubicBezTo>
                  <a:cubicBezTo>
                    <a:pt x="129" y="48"/>
                    <a:pt x="128" y="48"/>
                    <a:pt x="125" y="49"/>
                  </a:cubicBezTo>
                  <a:cubicBezTo>
                    <a:pt x="122" y="49"/>
                    <a:pt x="118" y="50"/>
                    <a:pt x="115" y="53"/>
                  </a:cubicBezTo>
                  <a:cubicBezTo>
                    <a:pt x="104" y="60"/>
                    <a:pt x="94" y="67"/>
                    <a:pt x="83" y="72"/>
                  </a:cubicBezTo>
                  <a:cubicBezTo>
                    <a:pt x="79" y="74"/>
                    <a:pt x="78" y="78"/>
                    <a:pt x="80" y="82"/>
                  </a:cubicBezTo>
                  <a:cubicBezTo>
                    <a:pt x="81" y="84"/>
                    <a:pt x="83" y="85"/>
                    <a:pt x="86" y="85"/>
                  </a:cubicBezTo>
                  <a:cubicBezTo>
                    <a:pt x="87" y="85"/>
                    <a:pt x="88" y="85"/>
                    <a:pt x="89" y="85"/>
                  </a:cubicBezTo>
                  <a:cubicBezTo>
                    <a:pt x="96" y="81"/>
                    <a:pt x="103" y="77"/>
                    <a:pt x="109" y="73"/>
                  </a:cubicBezTo>
                  <a:cubicBezTo>
                    <a:pt x="109" y="76"/>
                    <a:pt x="110" y="78"/>
                    <a:pt x="110" y="81"/>
                  </a:cubicBezTo>
                  <a:cubicBezTo>
                    <a:pt x="111" y="83"/>
                    <a:pt x="111" y="85"/>
                    <a:pt x="111" y="87"/>
                  </a:cubicBezTo>
                  <a:cubicBezTo>
                    <a:pt x="112" y="91"/>
                    <a:pt x="115" y="93"/>
                    <a:pt x="118" y="93"/>
                  </a:cubicBezTo>
                  <a:cubicBezTo>
                    <a:pt x="119" y="93"/>
                    <a:pt x="119" y="93"/>
                    <a:pt x="119" y="93"/>
                  </a:cubicBezTo>
                  <a:cubicBezTo>
                    <a:pt x="123" y="93"/>
                    <a:pt x="125" y="89"/>
                    <a:pt x="125" y="86"/>
                  </a:cubicBezTo>
                  <a:cubicBezTo>
                    <a:pt x="125" y="83"/>
                    <a:pt x="124" y="81"/>
                    <a:pt x="124" y="78"/>
                  </a:cubicBezTo>
                  <a:cubicBezTo>
                    <a:pt x="123" y="73"/>
                    <a:pt x="122" y="68"/>
                    <a:pt x="123" y="65"/>
                  </a:cubicBezTo>
                  <a:cubicBezTo>
                    <a:pt x="123" y="64"/>
                    <a:pt x="123" y="64"/>
                    <a:pt x="124" y="64"/>
                  </a:cubicBezTo>
                  <a:cubicBezTo>
                    <a:pt x="125" y="63"/>
                    <a:pt x="125" y="63"/>
                    <a:pt x="125" y="63"/>
                  </a:cubicBezTo>
                  <a:cubicBezTo>
                    <a:pt x="125" y="63"/>
                    <a:pt x="126" y="62"/>
                    <a:pt x="128" y="62"/>
                  </a:cubicBezTo>
                  <a:cubicBezTo>
                    <a:pt x="131" y="61"/>
                    <a:pt x="137" y="60"/>
                    <a:pt x="141" y="54"/>
                  </a:cubicBezTo>
                  <a:cubicBezTo>
                    <a:pt x="145" y="47"/>
                    <a:pt x="142" y="39"/>
                    <a:pt x="140" y="34"/>
                  </a:cubicBezTo>
                  <a:cubicBezTo>
                    <a:pt x="139" y="31"/>
                    <a:pt x="137" y="27"/>
                    <a:pt x="134" y="23"/>
                  </a:cubicBezTo>
                  <a:cubicBezTo>
                    <a:pt x="135" y="22"/>
                    <a:pt x="135" y="22"/>
                    <a:pt x="135" y="22"/>
                  </a:cubicBezTo>
                  <a:cubicBezTo>
                    <a:pt x="135" y="22"/>
                    <a:pt x="135" y="22"/>
                    <a:pt x="135" y="22"/>
                  </a:cubicBezTo>
                  <a:cubicBezTo>
                    <a:pt x="141" y="22"/>
                    <a:pt x="146" y="22"/>
                    <a:pt x="147" y="23"/>
                  </a:cubicBezTo>
                  <a:cubicBezTo>
                    <a:pt x="150" y="25"/>
                    <a:pt x="153" y="26"/>
                    <a:pt x="157" y="26"/>
                  </a:cubicBezTo>
                  <a:cubicBezTo>
                    <a:pt x="159" y="26"/>
                    <a:pt x="161" y="26"/>
                    <a:pt x="163" y="25"/>
                  </a:cubicBezTo>
                  <a:cubicBezTo>
                    <a:pt x="167" y="25"/>
                    <a:pt x="170" y="24"/>
                    <a:pt x="173" y="26"/>
                  </a:cubicBezTo>
                  <a:cubicBezTo>
                    <a:pt x="185" y="31"/>
                    <a:pt x="198" y="32"/>
                    <a:pt x="198" y="32"/>
                  </a:cubicBezTo>
                  <a:cubicBezTo>
                    <a:pt x="199" y="33"/>
                    <a:pt x="199" y="33"/>
                    <a:pt x="199" y="33"/>
                  </a:cubicBezTo>
                  <a:cubicBezTo>
                    <a:pt x="199" y="33"/>
                    <a:pt x="209" y="33"/>
                    <a:pt x="215" y="39"/>
                  </a:cubicBezTo>
                  <a:cubicBezTo>
                    <a:pt x="221" y="46"/>
                    <a:pt x="224" y="49"/>
                    <a:pt x="228" y="54"/>
                  </a:cubicBezTo>
                  <a:cubicBezTo>
                    <a:pt x="230" y="56"/>
                    <a:pt x="232" y="58"/>
                    <a:pt x="234" y="61"/>
                  </a:cubicBezTo>
                  <a:cubicBezTo>
                    <a:pt x="235" y="62"/>
                    <a:pt x="235" y="62"/>
                    <a:pt x="235" y="62"/>
                  </a:cubicBezTo>
                  <a:cubicBezTo>
                    <a:pt x="236" y="63"/>
                    <a:pt x="236" y="63"/>
                    <a:pt x="236" y="64"/>
                  </a:cubicBezTo>
                  <a:cubicBezTo>
                    <a:pt x="236" y="65"/>
                    <a:pt x="236" y="66"/>
                    <a:pt x="236" y="68"/>
                  </a:cubicBezTo>
                  <a:cubicBezTo>
                    <a:pt x="233" y="67"/>
                    <a:pt x="231" y="65"/>
                    <a:pt x="231" y="63"/>
                  </a:cubicBezTo>
                  <a:cubicBezTo>
                    <a:pt x="230" y="59"/>
                    <a:pt x="227" y="57"/>
                    <a:pt x="223" y="58"/>
                  </a:cubicBezTo>
                  <a:cubicBezTo>
                    <a:pt x="219" y="58"/>
                    <a:pt x="217" y="62"/>
                    <a:pt x="217" y="66"/>
                  </a:cubicBezTo>
                  <a:cubicBezTo>
                    <a:pt x="220" y="78"/>
                    <a:pt x="234" y="84"/>
                    <a:pt x="243" y="85"/>
                  </a:cubicBezTo>
                  <a:cubicBezTo>
                    <a:pt x="245" y="90"/>
                    <a:pt x="245" y="96"/>
                    <a:pt x="245" y="101"/>
                  </a:cubicBezTo>
                  <a:cubicBezTo>
                    <a:pt x="245" y="109"/>
                    <a:pt x="245" y="112"/>
                    <a:pt x="246" y="117"/>
                  </a:cubicBezTo>
                  <a:cubicBezTo>
                    <a:pt x="243" y="113"/>
                    <a:pt x="239" y="110"/>
                    <a:pt x="235" y="107"/>
                  </a:cubicBezTo>
                  <a:cubicBezTo>
                    <a:pt x="232" y="105"/>
                    <a:pt x="229" y="103"/>
                    <a:pt x="226" y="102"/>
                  </a:cubicBezTo>
                  <a:cubicBezTo>
                    <a:pt x="222" y="100"/>
                    <a:pt x="219" y="98"/>
                    <a:pt x="217" y="96"/>
                  </a:cubicBezTo>
                  <a:cubicBezTo>
                    <a:pt x="208" y="89"/>
                    <a:pt x="201" y="74"/>
                    <a:pt x="205" y="64"/>
                  </a:cubicBezTo>
                  <a:cubicBezTo>
                    <a:pt x="206" y="61"/>
                    <a:pt x="204" y="57"/>
                    <a:pt x="201" y="56"/>
                  </a:cubicBezTo>
                  <a:cubicBezTo>
                    <a:pt x="197" y="54"/>
                    <a:pt x="193" y="56"/>
                    <a:pt x="192" y="60"/>
                  </a:cubicBezTo>
                  <a:cubicBezTo>
                    <a:pt x="186" y="75"/>
                    <a:pt x="195" y="97"/>
                    <a:pt x="208" y="107"/>
                  </a:cubicBezTo>
                  <a:cubicBezTo>
                    <a:pt x="212" y="110"/>
                    <a:pt x="216" y="112"/>
                    <a:pt x="220" y="114"/>
                  </a:cubicBezTo>
                  <a:cubicBezTo>
                    <a:pt x="222" y="115"/>
                    <a:pt x="225" y="117"/>
                    <a:pt x="227" y="118"/>
                  </a:cubicBezTo>
                  <a:cubicBezTo>
                    <a:pt x="231" y="121"/>
                    <a:pt x="234" y="125"/>
                    <a:pt x="238" y="128"/>
                  </a:cubicBezTo>
                  <a:cubicBezTo>
                    <a:pt x="240" y="131"/>
                    <a:pt x="242" y="133"/>
                    <a:pt x="244" y="136"/>
                  </a:cubicBezTo>
                  <a:cubicBezTo>
                    <a:pt x="245" y="136"/>
                    <a:pt x="245" y="136"/>
                    <a:pt x="245" y="137"/>
                  </a:cubicBezTo>
                  <a:cubicBezTo>
                    <a:pt x="245" y="137"/>
                    <a:pt x="243" y="140"/>
                    <a:pt x="243" y="140"/>
                  </a:cubicBezTo>
                  <a:close/>
                </a:path>
              </a:pathLst>
            </a:custGeom>
            <a:solidFill>
              <a:schemeClr val="tx1">
                <a:lumMod val="95000"/>
                <a:lumOff val="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10" name="Picture 1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5906222" y="2442736"/>
              <a:ext cx="417475" cy="417476"/>
            </a:xfrm>
            <a:prstGeom prst="ellipse">
              <a:avLst/>
            </a:prstGeom>
            <a:solidFill>
              <a:schemeClr val="tx1">
                <a:lumMod val="95000"/>
                <a:lumOff val="5000"/>
              </a:schemeClr>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11" name="Freeform 14"/>
            <p:cNvSpPr>
              <a:spLocks noEditPoints="1"/>
            </p:cNvSpPr>
            <p:nvPr/>
          </p:nvSpPr>
          <p:spPr bwMode="auto">
            <a:xfrm>
              <a:off x="5900237" y="2435254"/>
              <a:ext cx="430943" cy="430943"/>
            </a:xfrm>
            <a:custGeom>
              <a:avLst/>
              <a:gdLst>
                <a:gd name="T0" fmla="*/ 98 w 196"/>
                <a:gd name="T1" fmla="*/ 0 h 196"/>
                <a:gd name="T2" fmla="*/ 0 w 196"/>
                <a:gd name="T3" fmla="*/ 98 h 196"/>
                <a:gd name="T4" fmla="*/ 98 w 196"/>
                <a:gd name="T5" fmla="*/ 196 h 196"/>
                <a:gd name="T6" fmla="*/ 196 w 196"/>
                <a:gd name="T7" fmla="*/ 98 h 196"/>
                <a:gd name="T8" fmla="*/ 98 w 196"/>
                <a:gd name="T9" fmla="*/ 0 h 196"/>
                <a:gd name="T10" fmla="*/ 98 w 196"/>
                <a:gd name="T11" fmla="*/ 171 h 196"/>
                <a:gd name="T12" fmla="*/ 25 w 196"/>
                <a:gd name="T13" fmla="*/ 98 h 196"/>
                <a:gd name="T14" fmla="*/ 98 w 196"/>
                <a:gd name="T15" fmla="*/ 25 h 196"/>
                <a:gd name="T16" fmla="*/ 171 w 196"/>
                <a:gd name="T17" fmla="*/ 98 h 196"/>
                <a:gd name="T18" fmla="*/ 98 w 196"/>
                <a:gd name="T19" fmla="*/ 17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moveTo>
                    <a:pt x="98" y="171"/>
                  </a:moveTo>
                  <a:cubicBezTo>
                    <a:pt x="58" y="171"/>
                    <a:pt x="25" y="138"/>
                    <a:pt x="25" y="98"/>
                  </a:cubicBezTo>
                  <a:cubicBezTo>
                    <a:pt x="25" y="58"/>
                    <a:pt x="58" y="25"/>
                    <a:pt x="98" y="25"/>
                  </a:cubicBezTo>
                  <a:cubicBezTo>
                    <a:pt x="139" y="25"/>
                    <a:pt x="171" y="58"/>
                    <a:pt x="171" y="98"/>
                  </a:cubicBezTo>
                  <a:cubicBezTo>
                    <a:pt x="171" y="138"/>
                    <a:pt x="139" y="171"/>
                    <a:pt x="98" y="171"/>
                  </a:cubicBezTo>
                  <a:close/>
                </a:path>
              </a:pathLst>
            </a:custGeom>
            <a:solidFill>
              <a:schemeClr val="tx1">
                <a:lumMod val="95000"/>
                <a:lumOff val="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Oval 15"/>
            <p:cNvSpPr>
              <a:spLocks noChangeArrowheads="1"/>
            </p:cNvSpPr>
            <p:nvPr/>
          </p:nvSpPr>
          <p:spPr bwMode="auto">
            <a:xfrm>
              <a:off x="6022936" y="2556457"/>
              <a:ext cx="187041" cy="188537"/>
            </a:xfrm>
            <a:prstGeom prst="ellipse">
              <a:avLst/>
            </a:prstGeom>
            <a:solidFill>
              <a:schemeClr val="tx1">
                <a:lumMod val="95000"/>
                <a:lumOff val="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TextBox 40"/>
            <p:cNvSpPr txBox="1"/>
            <p:nvPr/>
          </p:nvSpPr>
          <p:spPr bwMode="auto">
            <a:xfrm>
              <a:off x="5441595" y="1581812"/>
              <a:ext cx="1159292" cy="338554"/>
            </a:xfrm>
            <a:prstGeom prst="rect">
              <a:avLst/>
            </a:prstGeom>
            <a:noFill/>
          </p:spPr>
          <p:txBody>
            <a:bodyPr wrap="none">
              <a:spAutoFit/>
            </a:bodyPr>
            <a:lstStyle>
              <a:defPPr>
                <a:defRPr lang="zh-CN"/>
              </a:defPPr>
              <a:lvl1pPr algn="ctr" fontAlgn="auto">
                <a:spcBef>
                  <a:spcPts val="0"/>
                </a:spcBef>
                <a:spcAft>
                  <a:spcPts val="0"/>
                </a:spcAft>
                <a:defRPr sz="1600" spc="300">
                  <a:solidFill>
                    <a:srgbClr val="F83003"/>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dirty="0" smtClean="0">
                  <a:solidFill>
                    <a:schemeClr val="bg1"/>
                  </a:solidFill>
                </a:rPr>
                <a:t>研究思路</a:t>
              </a:r>
              <a:endParaRPr lang="zh-CN" altLang="en-US" dirty="0">
                <a:solidFill>
                  <a:schemeClr val="bg1"/>
                </a:solidFill>
              </a:endParaRPr>
            </a:p>
          </p:txBody>
        </p:sp>
        <p:sp>
          <p:nvSpPr>
            <p:cNvPr id="16" name="Freeform 9"/>
            <p:cNvSpPr/>
            <p:nvPr/>
          </p:nvSpPr>
          <p:spPr bwMode="auto">
            <a:xfrm>
              <a:off x="6702266" y="3436357"/>
              <a:ext cx="290291" cy="452228"/>
            </a:xfrm>
            <a:custGeom>
              <a:avLst/>
              <a:gdLst>
                <a:gd name="T0" fmla="*/ 159 w 164"/>
                <a:gd name="T1" fmla="*/ 42 h 256"/>
                <a:gd name="T2" fmla="*/ 136 w 164"/>
                <a:gd name="T3" fmla="*/ 0 h 256"/>
                <a:gd name="T4" fmla="*/ 111 w 164"/>
                <a:gd name="T5" fmla="*/ 4 h 256"/>
                <a:gd name="T6" fmla="*/ 85 w 164"/>
                <a:gd name="T7" fmla="*/ 9 h 256"/>
                <a:gd name="T8" fmla="*/ 85 w 164"/>
                <a:gd name="T9" fmla="*/ 9 h 256"/>
                <a:gd name="T10" fmla="*/ 84 w 164"/>
                <a:gd name="T11" fmla="*/ 9 h 256"/>
                <a:gd name="T12" fmla="*/ 83 w 164"/>
                <a:gd name="T13" fmla="*/ 9 h 256"/>
                <a:gd name="T14" fmla="*/ 83 w 164"/>
                <a:gd name="T15" fmla="*/ 9 h 256"/>
                <a:gd name="T16" fmla="*/ 54 w 164"/>
                <a:gd name="T17" fmla="*/ 5 h 256"/>
                <a:gd name="T18" fmla="*/ 28 w 164"/>
                <a:gd name="T19" fmla="*/ 0 h 256"/>
                <a:gd name="T20" fmla="*/ 5 w 164"/>
                <a:gd name="T21" fmla="*/ 42 h 256"/>
                <a:gd name="T22" fmla="*/ 16 w 164"/>
                <a:gd name="T23" fmla="*/ 101 h 256"/>
                <a:gd name="T24" fmla="*/ 21 w 164"/>
                <a:gd name="T25" fmla="*/ 163 h 256"/>
                <a:gd name="T26" fmla="*/ 37 w 164"/>
                <a:gd name="T27" fmla="*/ 224 h 256"/>
                <a:gd name="T28" fmla="*/ 60 w 164"/>
                <a:gd name="T29" fmla="*/ 243 h 256"/>
                <a:gd name="T30" fmla="*/ 66 w 164"/>
                <a:gd name="T31" fmla="*/ 158 h 256"/>
                <a:gd name="T32" fmla="*/ 73 w 164"/>
                <a:gd name="T33" fmla="*/ 141 h 256"/>
                <a:gd name="T34" fmla="*/ 82 w 164"/>
                <a:gd name="T35" fmla="*/ 134 h 256"/>
                <a:gd name="T36" fmla="*/ 90 w 164"/>
                <a:gd name="T37" fmla="*/ 140 h 256"/>
                <a:gd name="T38" fmla="*/ 97 w 164"/>
                <a:gd name="T39" fmla="*/ 158 h 256"/>
                <a:gd name="T40" fmla="*/ 104 w 164"/>
                <a:gd name="T41" fmla="*/ 243 h 256"/>
                <a:gd name="T42" fmla="*/ 127 w 164"/>
                <a:gd name="T43" fmla="*/ 224 h 256"/>
                <a:gd name="T44" fmla="*/ 143 w 164"/>
                <a:gd name="T45" fmla="*/ 163 h 256"/>
                <a:gd name="T46" fmla="*/ 148 w 164"/>
                <a:gd name="T47" fmla="*/ 101 h 256"/>
                <a:gd name="T48" fmla="*/ 159 w 164"/>
                <a:gd name="T49" fmla="*/ 4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4" h="256">
                  <a:moveTo>
                    <a:pt x="159" y="42"/>
                  </a:moveTo>
                  <a:cubicBezTo>
                    <a:pt x="154" y="21"/>
                    <a:pt x="148" y="3"/>
                    <a:pt x="136" y="0"/>
                  </a:cubicBezTo>
                  <a:cubicBezTo>
                    <a:pt x="132" y="0"/>
                    <a:pt x="122" y="2"/>
                    <a:pt x="111" y="4"/>
                  </a:cubicBezTo>
                  <a:cubicBezTo>
                    <a:pt x="102" y="7"/>
                    <a:pt x="92" y="9"/>
                    <a:pt x="85" y="9"/>
                  </a:cubicBezTo>
                  <a:cubicBezTo>
                    <a:pt x="85" y="9"/>
                    <a:pt x="85" y="9"/>
                    <a:pt x="85" y="9"/>
                  </a:cubicBezTo>
                  <a:cubicBezTo>
                    <a:pt x="84" y="9"/>
                    <a:pt x="84" y="9"/>
                    <a:pt x="84" y="9"/>
                  </a:cubicBezTo>
                  <a:cubicBezTo>
                    <a:pt x="83" y="9"/>
                    <a:pt x="83" y="9"/>
                    <a:pt x="83" y="9"/>
                  </a:cubicBezTo>
                  <a:cubicBezTo>
                    <a:pt x="83" y="9"/>
                    <a:pt x="83" y="9"/>
                    <a:pt x="83" y="9"/>
                  </a:cubicBezTo>
                  <a:cubicBezTo>
                    <a:pt x="76" y="9"/>
                    <a:pt x="65" y="7"/>
                    <a:pt x="54" y="5"/>
                  </a:cubicBezTo>
                  <a:cubicBezTo>
                    <a:pt x="43" y="2"/>
                    <a:pt x="32" y="0"/>
                    <a:pt x="28" y="0"/>
                  </a:cubicBezTo>
                  <a:cubicBezTo>
                    <a:pt x="16" y="3"/>
                    <a:pt x="9" y="21"/>
                    <a:pt x="5" y="42"/>
                  </a:cubicBezTo>
                  <a:cubicBezTo>
                    <a:pt x="0" y="62"/>
                    <a:pt x="9" y="85"/>
                    <a:pt x="16" y="101"/>
                  </a:cubicBezTo>
                  <a:cubicBezTo>
                    <a:pt x="23" y="117"/>
                    <a:pt x="18" y="135"/>
                    <a:pt x="21" y="163"/>
                  </a:cubicBezTo>
                  <a:cubicBezTo>
                    <a:pt x="23" y="190"/>
                    <a:pt x="30" y="202"/>
                    <a:pt x="37" y="224"/>
                  </a:cubicBezTo>
                  <a:cubicBezTo>
                    <a:pt x="44" y="247"/>
                    <a:pt x="64" y="256"/>
                    <a:pt x="60" y="243"/>
                  </a:cubicBezTo>
                  <a:cubicBezTo>
                    <a:pt x="55" y="229"/>
                    <a:pt x="60" y="179"/>
                    <a:pt x="66" y="158"/>
                  </a:cubicBezTo>
                  <a:cubicBezTo>
                    <a:pt x="69" y="150"/>
                    <a:pt x="71" y="144"/>
                    <a:pt x="73" y="141"/>
                  </a:cubicBezTo>
                  <a:cubicBezTo>
                    <a:pt x="74" y="137"/>
                    <a:pt x="77" y="134"/>
                    <a:pt x="82" y="134"/>
                  </a:cubicBezTo>
                  <a:cubicBezTo>
                    <a:pt x="86" y="134"/>
                    <a:pt x="89" y="137"/>
                    <a:pt x="90" y="140"/>
                  </a:cubicBezTo>
                  <a:cubicBezTo>
                    <a:pt x="92" y="143"/>
                    <a:pt x="94" y="149"/>
                    <a:pt x="97" y="158"/>
                  </a:cubicBezTo>
                  <a:cubicBezTo>
                    <a:pt x="104" y="179"/>
                    <a:pt x="109" y="229"/>
                    <a:pt x="104" y="243"/>
                  </a:cubicBezTo>
                  <a:cubicBezTo>
                    <a:pt x="100" y="256"/>
                    <a:pt x="120" y="247"/>
                    <a:pt x="127" y="224"/>
                  </a:cubicBezTo>
                  <a:cubicBezTo>
                    <a:pt x="134" y="202"/>
                    <a:pt x="141" y="190"/>
                    <a:pt x="143" y="163"/>
                  </a:cubicBezTo>
                  <a:cubicBezTo>
                    <a:pt x="145" y="135"/>
                    <a:pt x="141" y="117"/>
                    <a:pt x="148" y="101"/>
                  </a:cubicBezTo>
                  <a:cubicBezTo>
                    <a:pt x="154" y="85"/>
                    <a:pt x="164" y="62"/>
                    <a:pt x="159" y="42"/>
                  </a:cubicBezTo>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17" name="Group 6"/>
            <p:cNvGrpSpPr>
              <a:grpSpLocks noChangeAspect="1"/>
            </p:cNvGrpSpPr>
            <p:nvPr/>
          </p:nvGrpSpPr>
          <p:grpSpPr bwMode="auto">
            <a:xfrm>
              <a:off x="6143857" y="4455298"/>
              <a:ext cx="437925" cy="439060"/>
              <a:chOff x="-705" y="1037"/>
              <a:chExt cx="385" cy="386"/>
            </a:xfrm>
          </p:grpSpPr>
          <p:sp>
            <p:nvSpPr>
              <p:cNvPr id="21" name="Freeform 7"/>
              <p:cNvSpPr/>
              <p:nvPr/>
            </p:nvSpPr>
            <p:spPr bwMode="auto">
              <a:xfrm>
                <a:off x="-705" y="1037"/>
                <a:ext cx="385" cy="386"/>
              </a:xfrm>
              <a:custGeom>
                <a:avLst/>
                <a:gdLst>
                  <a:gd name="T0" fmla="*/ 139 w 163"/>
                  <a:gd name="T1" fmla="*/ 24 h 163"/>
                  <a:gd name="T2" fmla="*/ 163 w 163"/>
                  <a:gd name="T3" fmla="*/ 82 h 163"/>
                  <a:gd name="T4" fmla="*/ 139 w 163"/>
                  <a:gd name="T5" fmla="*/ 140 h 163"/>
                  <a:gd name="T6" fmla="*/ 82 w 163"/>
                  <a:gd name="T7" fmla="*/ 163 h 163"/>
                  <a:gd name="T8" fmla="*/ 24 w 163"/>
                  <a:gd name="T9" fmla="*/ 140 h 163"/>
                  <a:gd name="T10" fmla="*/ 0 w 163"/>
                  <a:gd name="T11" fmla="*/ 82 h 163"/>
                  <a:gd name="T12" fmla="*/ 24 w 163"/>
                  <a:gd name="T13" fmla="*/ 24 h 163"/>
                  <a:gd name="T14" fmla="*/ 82 w 163"/>
                  <a:gd name="T15" fmla="*/ 0 h 163"/>
                  <a:gd name="T16" fmla="*/ 139 w 163"/>
                  <a:gd name="T17" fmla="*/ 24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163">
                    <a:moveTo>
                      <a:pt x="139" y="24"/>
                    </a:moveTo>
                    <a:cubicBezTo>
                      <a:pt x="154" y="39"/>
                      <a:pt x="163" y="59"/>
                      <a:pt x="163" y="82"/>
                    </a:cubicBezTo>
                    <a:cubicBezTo>
                      <a:pt x="163" y="104"/>
                      <a:pt x="154" y="125"/>
                      <a:pt x="139" y="140"/>
                    </a:cubicBezTo>
                    <a:cubicBezTo>
                      <a:pt x="124" y="154"/>
                      <a:pt x="104" y="163"/>
                      <a:pt x="82" y="163"/>
                    </a:cubicBezTo>
                    <a:cubicBezTo>
                      <a:pt x="59" y="163"/>
                      <a:pt x="39" y="154"/>
                      <a:pt x="24" y="140"/>
                    </a:cubicBezTo>
                    <a:cubicBezTo>
                      <a:pt x="9" y="125"/>
                      <a:pt x="0" y="104"/>
                      <a:pt x="0" y="82"/>
                    </a:cubicBezTo>
                    <a:cubicBezTo>
                      <a:pt x="0" y="59"/>
                      <a:pt x="9" y="39"/>
                      <a:pt x="24" y="24"/>
                    </a:cubicBezTo>
                    <a:cubicBezTo>
                      <a:pt x="39" y="9"/>
                      <a:pt x="59" y="0"/>
                      <a:pt x="82" y="0"/>
                    </a:cubicBezTo>
                    <a:cubicBezTo>
                      <a:pt x="104" y="0"/>
                      <a:pt x="124" y="9"/>
                      <a:pt x="139" y="24"/>
                    </a:cubicBezTo>
                    <a:close/>
                  </a:path>
                </a:pathLst>
              </a:custGeom>
              <a:solidFill>
                <a:schemeClr val="tx1">
                  <a:lumMod val="95000"/>
                  <a:lumOff val="5000"/>
                </a:schemeClr>
              </a:solidFill>
              <a:ln>
                <a:noFill/>
              </a:ln>
            </p:spPr>
            <p:txBody>
              <a:bodyPr vert="horz" wrap="square" lIns="91440" tIns="45720" rIns="91440" bIns="45720" numCol="1" anchor="t" anchorCtr="0" compatLnSpc="1"/>
              <a:lstStyle/>
              <a:p>
                <a:endParaRPr lang="zh-CN" altLang="en-US"/>
              </a:p>
            </p:txBody>
          </p:sp>
          <p:sp>
            <p:nvSpPr>
              <p:cNvPr id="22" name="Freeform 8"/>
              <p:cNvSpPr/>
              <p:nvPr/>
            </p:nvSpPr>
            <p:spPr bwMode="auto">
              <a:xfrm>
                <a:off x="-592" y="1071"/>
                <a:ext cx="167" cy="319"/>
              </a:xfrm>
              <a:custGeom>
                <a:avLst/>
                <a:gdLst>
                  <a:gd name="T0" fmla="*/ 67 w 71"/>
                  <a:gd name="T1" fmla="*/ 43 h 135"/>
                  <a:gd name="T2" fmla="*/ 39 w 71"/>
                  <a:gd name="T3" fmla="*/ 43 h 135"/>
                  <a:gd name="T4" fmla="*/ 39 w 71"/>
                  <a:gd name="T5" fmla="*/ 38 h 135"/>
                  <a:gd name="T6" fmla="*/ 38 w 71"/>
                  <a:gd name="T7" fmla="*/ 29 h 135"/>
                  <a:gd name="T8" fmla="*/ 34 w 71"/>
                  <a:gd name="T9" fmla="*/ 26 h 135"/>
                  <a:gd name="T10" fmla="*/ 30 w 71"/>
                  <a:gd name="T11" fmla="*/ 28 h 135"/>
                  <a:gd name="T12" fmla="*/ 29 w 71"/>
                  <a:gd name="T13" fmla="*/ 34 h 135"/>
                  <a:gd name="T14" fmla="*/ 31 w 71"/>
                  <a:gd name="T15" fmla="*/ 44 h 135"/>
                  <a:gd name="T16" fmla="*/ 47 w 71"/>
                  <a:gd name="T17" fmla="*/ 54 h 135"/>
                  <a:gd name="T18" fmla="*/ 61 w 71"/>
                  <a:gd name="T19" fmla="*/ 64 h 135"/>
                  <a:gd name="T20" fmla="*/ 68 w 71"/>
                  <a:gd name="T21" fmla="*/ 74 h 135"/>
                  <a:gd name="T22" fmla="*/ 71 w 71"/>
                  <a:gd name="T23" fmla="*/ 90 h 135"/>
                  <a:gd name="T24" fmla="*/ 63 w 71"/>
                  <a:gd name="T25" fmla="*/ 113 h 135"/>
                  <a:gd name="T26" fmla="*/ 42 w 71"/>
                  <a:gd name="T27" fmla="*/ 124 h 135"/>
                  <a:gd name="T28" fmla="*/ 42 w 71"/>
                  <a:gd name="T29" fmla="*/ 135 h 135"/>
                  <a:gd name="T30" fmla="*/ 28 w 71"/>
                  <a:gd name="T31" fmla="*/ 135 h 135"/>
                  <a:gd name="T32" fmla="*/ 28 w 71"/>
                  <a:gd name="T33" fmla="*/ 124 h 135"/>
                  <a:gd name="T34" fmla="*/ 9 w 71"/>
                  <a:gd name="T35" fmla="*/ 115 h 135"/>
                  <a:gd name="T36" fmla="*/ 0 w 71"/>
                  <a:gd name="T37" fmla="*/ 88 h 135"/>
                  <a:gd name="T38" fmla="*/ 0 w 71"/>
                  <a:gd name="T39" fmla="*/ 83 h 135"/>
                  <a:gd name="T40" fmla="*/ 28 w 71"/>
                  <a:gd name="T41" fmla="*/ 83 h 135"/>
                  <a:gd name="T42" fmla="*/ 28 w 71"/>
                  <a:gd name="T43" fmla="*/ 90 h 135"/>
                  <a:gd name="T44" fmla="*/ 29 w 71"/>
                  <a:gd name="T45" fmla="*/ 104 h 135"/>
                  <a:gd name="T46" fmla="*/ 34 w 71"/>
                  <a:gd name="T47" fmla="*/ 107 h 135"/>
                  <a:gd name="T48" fmla="*/ 38 w 71"/>
                  <a:gd name="T49" fmla="*/ 105 h 135"/>
                  <a:gd name="T50" fmla="*/ 39 w 71"/>
                  <a:gd name="T51" fmla="*/ 99 h 135"/>
                  <a:gd name="T52" fmla="*/ 38 w 71"/>
                  <a:gd name="T53" fmla="*/ 86 h 135"/>
                  <a:gd name="T54" fmla="*/ 29 w 71"/>
                  <a:gd name="T55" fmla="*/ 77 h 135"/>
                  <a:gd name="T56" fmla="*/ 11 w 71"/>
                  <a:gd name="T57" fmla="*/ 65 h 135"/>
                  <a:gd name="T58" fmla="*/ 3 w 71"/>
                  <a:gd name="T59" fmla="*/ 54 h 135"/>
                  <a:gd name="T60" fmla="*/ 0 w 71"/>
                  <a:gd name="T61" fmla="*/ 38 h 135"/>
                  <a:gd name="T62" fmla="*/ 7 w 71"/>
                  <a:gd name="T63" fmla="*/ 18 h 135"/>
                  <a:gd name="T64" fmla="*/ 28 w 71"/>
                  <a:gd name="T65" fmla="*/ 9 h 135"/>
                  <a:gd name="T66" fmla="*/ 28 w 71"/>
                  <a:gd name="T67" fmla="*/ 0 h 135"/>
                  <a:gd name="T68" fmla="*/ 42 w 71"/>
                  <a:gd name="T69" fmla="*/ 0 h 135"/>
                  <a:gd name="T70" fmla="*/ 42 w 71"/>
                  <a:gd name="T71" fmla="*/ 9 h 135"/>
                  <a:gd name="T72" fmla="*/ 61 w 71"/>
                  <a:gd name="T73" fmla="*/ 18 h 135"/>
                  <a:gd name="T74" fmla="*/ 68 w 71"/>
                  <a:gd name="T75" fmla="*/ 38 h 135"/>
                  <a:gd name="T76" fmla="*/ 67 w 71"/>
                  <a:gd name="T77" fmla="*/ 43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1" h="135">
                    <a:moveTo>
                      <a:pt x="67" y="43"/>
                    </a:moveTo>
                    <a:cubicBezTo>
                      <a:pt x="39" y="43"/>
                      <a:pt x="39" y="43"/>
                      <a:pt x="39" y="43"/>
                    </a:cubicBezTo>
                    <a:cubicBezTo>
                      <a:pt x="39" y="38"/>
                      <a:pt x="39" y="38"/>
                      <a:pt x="39" y="38"/>
                    </a:cubicBezTo>
                    <a:cubicBezTo>
                      <a:pt x="39" y="33"/>
                      <a:pt x="39" y="30"/>
                      <a:pt x="38" y="29"/>
                    </a:cubicBezTo>
                    <a:cubicBezTo>
                      <a:pt x="37" y="27"/>
                      <a:pt x="36" y="26"/>
                      <a:pt x="34" y="26"/>
                    </a:cubicBezTo>
                    <a:cubicBezTo>
                      <a:pt x="32" y="26"/>
                      <a:pt x="31" y="27"/>
                      <a:pt x="30" y="28"/>
                    </a:cubicBezTo>
                    <a:cubicBezTo>
                      <a:pt x="29" y="30"/>
                      <a:pt x="29" y="32"/>
                      <a:pt x="29" y="34"/>
                    </a:cubicBezTo>
                    <a:cubicBezTo>
                      <a:pt x="29" y="39"/>
                      <a:pt x="30" y="42"/>
                      <a:pt x="31" y="44"/>
                    </a:cubicBezTo>
                    <a:cubicBezTo>
                      <a:pt x="33" y="45"/>
                      <a:pt x="38" y="49"/>
                      <a:pt x="47" y="54"/>
                    </a:cubicBezTo>
                    <a:cubicBezTo>
                      <a:pt x="54" y="58"/>
                      <a:pt x="59" y="62"/>
                      <a:pt x="61" y="64"/>
                    </a:cubicBezTo>
                    <a:cubicBezTo>
                      <a:pt x="64" y="66"/>
                      <a:pt x="66" y="70"/>
                      <a:pt x="68" y="74"/>
                    </a:cubicBezTo>
                    <a:cubicBezTo>
                      <a:pt x="70" y="78"/>
                      <a:pt x="71" y="83"/>
                      <a:pt x="71" y="90"/>
                    </a:cubicBezTo>
                    <a:cubicBezTo>
                      <a:pt x="71" y="100"/>
                      <a:pt x="68" y="108"/>
                      <a:pt x="63" y="113"/>
                    </a:cubicBezTo>
                    <a:cubicBezTo>
                      <a:pt x="59" y="119"/>
                      <a:pt x="51" y="123"/>
                      <a:pt x="42" y="124"/>
                    </a:cubicBezTo>
                    <a:cubicBezTo>
                      <a:pt x="42" y="135"/>
                      <a:pt x="42" y="135"/>
                      <a:pt x="42" y="135"/>
                    </a:cubicBezTo>
                    <a:cubicBezTo>
                      <a:pt x="28" y="135"/>
                      <a:pt x="28" y="135"/>
                      <a:pt x="28" y="135"/>
                    </a:cubicBezTo>
                    <a:cubicBezTo>
                      <a:pt x="28" y="124"/>
                      <a:pt x="28" y="124"/>
                      <a:pt x="28" y="124"/>
                    </a:cubicBezTo>
                    <a:cubicBezTo>
                      <a:pt x="21" y="123"/>
                      <a:pt x="14" y="120"/>
                      <a:pt x="9" y="115"/>
                    </a:cubicBezTo>
                    <a:cubicBezTo>
                      <a:pt x="3" y="110"/>
                      <a:pt x="0" y="101"/>
                      <a:pt x="0" y="88"/>
                    </a:cubicBezTo>
                    <a:cubicBezTo>
                      <a:pt x="0" y="83"/>
                      <a:pt x="0" y="83"/>
                      <a:pt x="0" y="83"/>
                    </a:cubicBezTo>
                    <a:cubicBezTo>
                      <a:pt x="28" y="83"/>
                      <a:pt x="28" y="83"/>
                      <a:pt x="28" y="83"/>
                    </a:cubicBezTo>
                    <a:cubicBezTo>
                      <a:pt x="28" y="90"/>
                      <a:pt x="28" y="90"/>
                      <a:pt x="28" y="90"/>
                    </a:cubicBezTo>
                    <a:cubicBezTo>
                      <a:pt x="28" y="97"/>
                      <a:pt x="29" y="102"/>
                      <a:pt x="29" y="104"/>
                    </a:cubicBezTo>
                    <a:cubicBezTo>
                      <a:pt x="30" y="106"/>
                      <a:pt x="31" y="107"/>
                      <a:pt x="34" y="107"/>
                    </a:cubicBezTo>
                    <a:cubicBezTo>
                      <a:pt x="35" y="107"/>
                      <a:pt x="37" y="106"/>
                      <a:pt x="38" y="105"/>
                    </a:cubicBezTo>
                    <a:cubicBezTo>
                      <a:pt x="39" y="104"/>
                      <a:pt x="39" y="102"/>
                      <a:pt x="39" y="99"/>
                    </a:cubicBezTo>
                    <a:cubicBezTo>
                      <a:pt x="39" y="93"/>
                      <a:pt x="39" y="88"/>
                      <a:pt x="38" y="86"/>
                    </a:cubicBezTo>
                    <a:cubicBezTo>
                      <a:pt x="37" y="83"/>
                      <a:pt x="34" y="80"/>
                      <a:pt x="29" y="77"/>
                    </a:cubicBezTo>
                    <a:cubicBezTo>
                      <a:pt x="20" y="71"/>
                      <a:pt x="14" y="67"/>
                      <a:pt x="11" y="65"/>
                    </a:cubicBezTo>
                    <a:cubicBezTo>
                      <a:pt x="8" y="62"/>
                      <a:pt x="5" y="59"/>
                      <a:pt x="3" y="54"/>
                    </a:cubicBezTo>
                    <a:cubicBezTo>
                      <a:pt x="1" y="49"/>
                      <a:pt x="0" y="44"/>
                      <a:pt x="0" y="38"/>
                    </a:cubicBezTo>
                    <a:cubicBezTo>
                      <a:pt x="0" y="30"/>
                      <a:pt x="2" y="23"/>
                      <a:pt x="7" y="18"/>
                    </a:cubicBezTo>
                    <a:cubicBezTo>
                      <a:pt x="12" y="13"/>
                      <a:pt x="19" y="11"/>
                      <a:pt x="28" y="9"/>
                    </a:cubicBezTo>
                    <a:cubicBezTo>
                      <a:pt x="28" y="0"/>
                      <a:pt x="28" y="0"/>
                      <a:pt x="28" y="0"/>
                    </a:cubicBezTo>
                    <a:cubicBezTo>
                      <a:pt x="42" y="0"/>
                      <a:pt x="42" y="0"/>
                      <a:pt x="42" y="0"/>
                    </a:cubicBezTo>
                    <a:cubicBezTo>
                      <a:pt x="42" y="9"/>
                      <a:pt x="42" y="9"/>
                      <a:pt x="42" y="9"/>
                    </a:cubicBezTo>
                    <a:cubicBezTo>
                      <a:pt x="50" y="11"/>
                      <a:pt x="57" y="13"/>
                      <a:pt x="61" y="18"/>
                    </a:cubicBezTo>
                    <a:cubicBezTo>
                      <a:pt x="66" y="23"/>
                      <a:pt x="68" y="30"/>
                      <a:pt x="68" y="38"/>
                    </a:cubicBezTo>
                    <a:cubicBezTo>
                      <a:pt x="68" y="39"/>
                      <a:pt x="68" y="41"/>
                      <a:pt x="67" y="4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8" name="TextBox 46"/>
            <p:cNvSpPr txBox="1"/>
            <p:nvPr/>
          </p:nvSpPr>
          <p:spPr bwMode="auto">
            <a:xfrm>
              <a:off x="6288119" y="2489549"/>
              <a:ext cx="1159292" cy="338554"/>
            </a:xfrm>
            <a:prstGeom prst="rect">
              <a:avLst/>
            </a:prstGeom>
            <a:noFill/>
          </p:spPr>
          <p:txBody>
            <a:bodyPr wrap="none">
              <a:spAutoFit/>
            </a:bodyPr>
            <a:lstStyle>
              <a:defPPr>
                <a:defRPr lang="zh-CN"/>
              </a:defPPr>
              <a:lvl1pPr algn="ctr" fontAlgn="auto">
                <a:spcBef>
                  <a:spcPts val="0"/>
                </a:spcBef>
                <a:spcAft>
                  <a:spcPts val="0"/>
                </a:spcAft>
                <a:defRPr sz="1600" spc="300">
                  <a:solidFill>
                    <a:srgbClr val="F83003"/>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dirty="0" smtClean="0">
                  <a:solidFill>
                    <a:schemeClr val="bg1"/>
                  </a:solidFill>
                </a:rPr>
                <a:t>研究思路</a:t>
              </a:r>
              <a:endParaRPr lang="zh-CN" altLang="en-US" dirty="0">
                <a:solidFill>
                  <a:schemeClr val="bg1"/>
                </a:solidFill>
              </a:endParaRPr>
            </a:p>
          </p:txBody>
        </p:sp>
        <p:sp>
          <p:nvSpPr>
            <p:cNvPr id="19" name="TextBox 47"/>
            <p:cNvSpPr txBox="1"/>
            <p:nvPr/>
          </p:nvSpPr>
          <p:spPr bwMode="auto">
            <a:xfrm>
              <a:off x="5576263" y="3481740"/>
              <a:ext cx="1159292" cy="338554"/>
            </a:xfrm>
            <a:prstGeom prst="rect">
              <a:avLst/>
            </a:prstGeom>
            <a:noFill/>
          </p:spPr>
          <p:txBody>
            <a:bodyPr wrap="none">
              <a:spAutoFit/>
            </a:bodyPr>
            <a:lstStyle>
              <a:defPPr>
                <a:defRPr lang="zh-CN"/>
              </a:defPPr>
              <a:lvl1pPr algn="ctr" fontAlgn="auto">
                <a:spcBef>
                  <a:spcPts val="0"/>
                </a:spcBef>
                <a:spcAft>
                  <a:spcPts val="0"/>
                </a:spcAft>
                <a:defRPr sz="1600" spc="300">
                  <a:solidFill>
                    <a:srgbClr val="F83003"/>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dirty="0" smtClean="0">
                  <a:solidFill>
                    <a:schemeClr val="bg1"/>
                  </a:solidFill>
                </a:rPr>
                <a:t>研究思路</a:t>
              </a:r>
              <a:endParaRPr lang="zh-CN" altLang="en-US" dirty="0">
                <a:solidFill>
                  <a:schemeClr val="bg1"/>
                </a:solidFill>
              </a:endParaRPr>
            </a:p>
          </p:txBody>
        </p:sp>
        <p:sp>
          <p:nvSpPr>
            <p:cNvPr id="20" name="TextBox 48"/>
            <p:cNvSpPr txBox="1"/>
            <p:nvPr/>
          </p:nvSpPr>
          <p:spPr bwMode="auto">
            <a:xfrm>
              <a:off x="6504950" y="4493971"/>
              <a:ext cx="1159292" cy="338554"/>
            </a:xfrm>
            <a:prstGeom prst="rect">
              <a:avLst/>
            </a:prstGeom>
            <a:noFill/>
          </p:spPr>
          <p:txBody>
            <a:bodyPr wrap="none">
              <a:spAutoFit/>
            </a:bodyPr>
            <a:lstStyle>
              <a:defPPr>
                <a:defRPr lang="zh-CN"/>
              </a:defPPr>
              <a:lvl1pPr algn="ctr" fontAlgn="auto">
                <a:spcBef>
                  <a:spcPts val="0"/>
                </a:spcBef>
                <a:spcAft>
                  <a:spcPts val="0"/>
                </a:spcAft>
                <a:defRPr sz="1600" spc="300">
                  <a:solidFill>
                    <a:srgbClr val="F83003"/>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dirty="0" smtClean="0">
                  <a:solidFill>
                    <a:schemeClr val="bg1"/>
                  </a:solidFill>
                </a:rPr>
                <a:t>研究思路</a:t>
              </a:r>
              <a:endParaRPr lang="zh-CN" altLang="en-US" dirty="0">
                <a:solidFill>
                  <a:schemeClr val="bg1"/>
                </a:solidFill>
              </a:endParaRPr>
            </a:p>
          </p:txBody>
        </p:sp>
      </p:grpSp>
      <p:sp>
        <p:nvSpPr>
          <p:cNvPr id="27" name="任意多边形 26"/>
          <p:cNvSpPr/>
          <p:nvPr/>
        </p:nvSpPr>
        <p:spPr>
          <a:xfrm>
            <a:off x="1095310" y="2101512"/>
            <a:ext cx="6679826" cy="47211"/>
          </a:xfrm>
          <a:custGeom>
            <a:avLst/>
            <a:gdLst>
              <a:gd name="connsiteX0" fmla="*/ 4397828 w 4397828"/>
              <a:gd name="connsiteY0" fmla="*/ 0 h 0"/>
              <a:gd name="connsiteX1" fmla="*/ 4397828 w 4397828"/>
              <a:gd name="connsiteY1" fmla="*/ 0 h 0"/>
              <a:gd name="connsiteX2" fmla="*/ 0 w 4397828"/>
              <a:gd name="connsiteY2" fmla="*/ 0 h 0"/>
            </a:gdLst>
            <a:ahLst/>
            <a:cxnLst>
              <a:cxn ang="0">
                <a:pos x="connsiteX0" y="connsiteY0"/>
              </a:cxn>
              <a:cxn ang="0">
                <a:pos x="connsiteX1" y="connsiteY1"/>
              </a:cxn>
              <a:cxn ang="0">
                <a:pos x="connsiteX2" y="connsiteY2"/>
              </a:cxn>
            </a:cxnLst>
            <a:rect l="l" t="t" r="r" b="b"/>
            <a:pathLst>
              <a:path w="4397828">
                <a:moveTo>
                  <a:pt x="4397828" y="0"/>
                </a:moveTo>
                <a:lnTo>
                  <a:pt x="4397828" y="0"/>
                </a:lnTo>
                <a:lnTo>
                  <a:pt x="0" y="0"/>
                </a:lnTo>
              </a:path>
            </a:pathLst>
          </a:custGeom>
          <a:noFill/>
          <a:ln w="12700">
            <a:solidFill>
              <a:schemeClr val="tx1">
                <a:lumMod val="50000"/>
                <a:lumOff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1"/>
          <p:cNvSpPr>
            <a:spLocks noChangeArrowheads="1"/>
          </p:cNvSpPr>
          <p:nvPr/>
        </p:nvSpPr>
        <p:spPr bwMode="auto">
          <a:xfrm>
            <a:off x="1078046" y="2470467"/>
            <a:ext cx="3876511" cy="549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29" name="任意多边形 28"/>
          <p:cNvSpPr/>
          <p:nvPr/>
        </p:nvSpPr>
        <p:spPr>
          <a:xfrm>
            <a:off x="1095310" y="3089555"/>
            <a:ext cx="6613988" cy="46746"/>
          </a:xfrm>
          <a:custGeom>
            <a:avLst/>
            <a:gdLst>
              <a:gd name="connsiteX0" fmla="*/ 4397828 w 4397828"/>
              <a:gd name="connsiteY0" fmla="*/ 0 h 0"/>
              <a:gd name="connsiteX1" fmla="*/ 4397828 w 4397828"/>
              <a:gd name="connsiteY1" fmla="*/ 0 h 0"/>
              <a:gd name="connsiteX2" fmla="*/ 0 w 4397828"/>
              <a:gd name="connsiteY2" fmla="*/ 0 h 0"/>
            </a:gdLst>
            <a:ahLst/>
            <a:cxnLst>
              <a:cxn ang="0">
                <a:pos x="connsiteX0" y="connsiteY0"/>
              </a:cxn>
              <a:cxn ang="0">
                <a:pos x="connsiteX1" y="connsiteY1"/>
              </a:cxn>
              <a:cxn ang="0">
                <a:pos x="connsiteX2" y="connsiteY2"/>
              </a:cxn>
            </a:cxnLst>
            <a:rect l="l" t="t" r="r" b="b"/>
            <a:pathLst>
              <a:path w="4397828">
                <a:moveTo>
                  <a:pt x="4397828" y="0"/>
                </a:moveTo>
                <a:lnTo>
                  <a:pt x="4397828" y="0"/>
                </a:lnTo>
                <a:lnTo>
                  <a:pt x="0" y="0"/>
                </a:lnTo>
              </a:path>
            </a:pathLst>
          </a:custGeom>
          <a:noFill/>
          <a:ln w="12700">
            <a:solidFill>
              <a:schemeClr val="tx1">
                <a:lumMod val="50000"/>
                <a:lumOff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1"/>
          <p:cNvSpPr>
            <a:spLocks noChangeArrowheads="1"/>
          </p:cNvSpPr>
          <p:nvPr/>
        </p:nvSpPr>
        <p:spPr bwMode="auto">
          <a:xfrm>
            <a:off x="1078046" y="3478579"/>
            <a:ext cx="4074503" cy="549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31" name="任意多边形 30"/>
          <p:cNvSpPr/>
          <p:nvPr/>
        </p:nvSpPr>
        <p:spPr>
          <a:xfrm>
            <a:off x="1095311" y="4077132"/>
            <a:ext cx="6302752" cy="43093"/>
          </a:xfrm>
          <a:custGeom>
            <a:avLst/>
            <a:gdLst>
              <a:gd name="connsiteX0" fmla="*/ 4397828 w 4397828"/>
              <a:gd name="connsiteY0" fmla="*/ 0 h 0"/>
              <a:gd name="connsiteX1" fmla="*/ 4397828 w 4397828"/>
              <a:gd name="connsiteY1" fmla="*/ 0 h 0"/>
              <a:gd name="connsiteX2" fmla="*/ 0 w 4397828"/>
              <a:gd name="connsiteY2" fmla="*/ 0 h 0"/>
            </a:gdLst>
            <a:ahLst/>
            <a:cxnLst>
              <a:cxn ang="0">
                <a:pos x="connsiteX0" y="connsiteY0"/>
              </a:cxn>
              <a:cxn ang="0">
                <a:pos x="connsiteX1" y="connsiteY1"/>
              </a:cxn>
              <a:cxn ang="0">
                <a:pos x="connsiteX2" y="connsiteY2"/>
              </a:cxn>
            </a:cxnLst>
            <a:rect l="l" t="t" r="r" b="b"/>
            <a:pathLst>
              <a:path w="4397828">
                <a:moveTo>
                  <a:pt x="4397828" y="0"/>
                </a:moveTo>
                <a:lnTo>
                  <a:pt x="4397828" y="0"/>
                </a:lnTo>
                <a:lnTo>
                  <a:pt x="0" y="0"/>
                </a:lnTo>
              </a:path>
            </a:pathLst>
          </a:custGeom>
          <a:noFill/>
          <a:ln w="12700">
            <a:solidFill>
              <a:schemeClr val="tx1">
                <a:lumMod val="50000"/>
                <a:lumOff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1"/>
          <p:cNvSpPr>
            <a:spLocks noChangeArrowheads="1"/>
          </p:cNvSpPr>
          <p:nvPr/>
        </p:nvSpPr>
        <p:spPr bwMode="auto">
          <a:xfrm>
            <a:off x="1078046" y="4486691"/>
            <a:ext cx="4822191" cy="549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33" name="任意多边形 32"/>
          <p:cNvSpPr/>
          <p:nvPr/>
        </p:nvSpPr>
        <p:spPr>
          <a:xfrm>
            <a:off x="1095311" y="5061893"/>
            <a:ext cx="6708255" cy="45867"/>
          </a:xfrm>
          <a:custGeom>
            <a:avLst/>
            <a:gdLst>
              <a:gd name="connsiteX0" fmla="*/ 4397828 w 4397828"/>
              <a:gd name="connsiteY0" fmla="*/ 0 h 0"/>
              <a:gd name="connsiteX1" fmla="*/ 4397828 w 4397828"/>
              <a:gd name="connsiteY1" fmla="*/ 0 h 0"/>
              <a:gd name="connsiteX2" fmla="*/ 0 w 4397828"/>
              <a:gd name="connsiteY2" fmla="*/ 0 h 0"/>
            </a:gdLst>
            <a:ahLst/>
            <a:cxnLst>
              <a:cxn ang="0">
                <a:pos x="connsiteX0" y="connsiteY0"/>
              </a:cxn>
              <a:cxn ang="0">
                <a:pos x="connsiteX1" y="connsiteY1"/>
              </a:cxn>
              <a:cxn ang="0">
                <a:pos x="connsiteX2" y="connsiteY2"/>
              </a:cxn>
            </a:cxnLst>
            <a:rect l="l" t="t" r="r" b="b"/>
            <a:pathLst>
              <a:path w="4397828">
                <a:moveTo>
                  <a:pt x="4397828" y="0"/>
                </a:moveTo>
                <a:lnTo>
                  <a:pt x="4397828" y="0"/>
                </a:lnTo>
                <a:lnTo>
                  <a:pt x="0" y="0"/>
                </a:lnTo>
              </a:path>
            </a:pathLst>
          </a:custGeom>
          <a:noFill/>
          <a:ln w="12700">
            <a:solidFill>
              <a:schemeClr val="tx1">
                <a:lumMod val="50000"/>
                <a:lumOff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wipe(right)">
                                      <p:cBhvr>
                                        <p:cTn id="12" dur="500"/>
                                        <p:tgtEl>
                                          <p:spTgt spid="27"/>
                                        </p:tgtEl>
                                      </p:cBhvr>
                                    </p:animEffect>
                                  </p:childTnLst>
                                </p:cTn>
                              </p:par>
                            </p:childTnLst>
                          </p:cTn>
                        </p:par>
                        <p:par>
                          <p:cTn id="13" fill="hold">
                            <p:stCondLst>
                              <p:cond delay="500"/>
                            </p:stCondLst>
                            <p:childTnLst>
                              <p:par>
                                <p:cTn id="14" presetID="18" presetClass="entr" presetSubtype="6"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strips(downRight)">
                                      <p:cBhvr>
                                        <p:cTn id="16" dur="10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grpId="0" nodeType="click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right)">
                                      <p:cBhvr>
                                        <p:cTn id="21" dur="500"/>
                                        <p:tgtEl>
                                          <p:spTgt spid="29"/>
                                        </p:tgtEl>
                                      </p:cBhvr>
                                    </p:animEffect>
                                  </p:childTnLst>
                                </p:cTn>
                              </p:par>
                            </p:childTnLst>
                          </p:cTn>
                        </p:par>
                        <p:par>
                          <p:cTn id="22" fill="hold">
                            <p:stCondLst>
                              <p:cond delay="500"/>
                            </p:stCondLst>
                            <p:childTnLst>
                              <p:par>
                                <p:cTn id="23" presetID="18" presetClass="entr" presetSubtype="6" fill="hold" grpId="0" nodeType="after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strips(downRight)">
                                      <p:cBhvr>
                                        <p:cTn id="25" dur="1000"/>
                                        <p:tgtEl>
                                          <p:spTgt spid="28"/>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2"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wipe(right)">
                                      <p:cBhvr>
                                        <p:cTn id="30" dur="500"/>
                                        <p:tgtEl>
                                          <p:spTgt spid="31"/>
                                        </p:tgtEl>
                                      </p:cBhvr>
                                    </p:animEffect>
                                  </p:childTnLst>
                                </p:cTn>
                              </p:par>
                            </p:childTnLst>
                          </p:cTn>
                        </p:par>
                        <p:par>
                          <p:cTn id="31" fill="hold">
                            <p:stCondLst>
                              <p:cond delay="500"/>
                            </p:stCondLst>
                            <p:childTnLst>
                              <p:par>
                                <p:cTn id="32" presetID="18" presetClass="entr" presetSubtype="6" fill="hold" grpId="0" nodeType="after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strips(downRight)">
                                      <p:cBhvr>
                                        <p:cTn id="34" dur="1000"/>
                                        <p:tgtEl>
                                          <p:spTgt spid="30"/>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2" fill="hold" grpId="0" nodeType="click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right)">
                                      <p:cBhvr>
                                        <p:cTn id="39" dur="500"/>
                                        <p:tgtEl>
                                          <p:spTgt spid="33"/>
                                        </p:tgtEl>
                                      </p:cBhvr>
                                    </p:animEffect>
                                  </p:childTnLst>
                                </p:cTn>
                              </p:par>
                            </p:childTnLst>
                          </p:cTn>
                        </p:par>
                        <p:par>
                          <p:cTn id="40" fill="hold">
                            <p:stCondLst>
                              <p:cond delay="500"/>
                            </p:stCondLst>
                            <p:childTnLst>
                              <p:par>
                                <p:cTn id="41" presetID="18" presetClass="entr" presetSubtype="6" fill="hold" grpId="0" nodeType="after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strips(downRight)">
                                      <p:cBhvr>
                                        <p:cTn id="43"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7" grpId="0" animBg="1"/>
      <p:bldP spid="28" grpId="0"/>
      <p:bldP spid="29" grpId="0" animBg="1"/>
      <p:bldP spid="30" grpId="0"/>
      <p:bldP spid="31" grpId="0" animBg="1"/>
      <p:bldP spid="32" grpId="0"/>
      <p:bldP spid="3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研究过程</a:t>
            </a:r>
            <a:endParaRPr lang="zh-CN" altLang="en-US" dirty="0"/>
          </a:p>
        </p:txBody>
      </p:sp>
      <p:sp>
        <p:nvSpPr>
          <p:cNvPr id="3" name="六边形 2"/>
          <p:cNvSpPr/>
          <p:nvPr/>
        </p:nvSpPr>
        <p:spPr>
          <a:xfrm rot="16200000">
            <a:off x="4015647" y="2391306"/>
            <a:ext cx="1142824" cy="1075598"/>
          </a:xfrm>
          <a:prstGeom prst="hexagon">
            <a:avLst/>
          </a:prstGeom>
          <a:solidFill>
            <a:srgbClr val="10253F"/>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cstate="print">
            <a:lum bright="70000" contrast="-70000"/>
            <a:extLst>
              <a:ext uri="{28A0092B-C50C-407E-A947-70E740481C1C}">
                <a14:useLocalDpi xmlns:a14="http://schemas.microsoft.com/office/drawing/2010/main" val="0"/>
              </a:ext>
            </a:extLst>
          </a:blip>
          <a:stretch>
            <a:fillRect/>
          </a:stretch>
        </p:blipFill>
        <p:spPr>
          <a:xfrm>
            <a:off x="4360766" y="2691399"/>
            <a:ext cx="452586" cy="452586"/>
          </a:xfrm>
          <a:prstGeom prst="rect">
            <a:avLst/>
          </a:prstGeom>
        </p:spPr>
      </p:pic>
      <p:sp>
        <p:nvSpPr>
          <p:cNvPr id="5" name="六边形 4"/>
          <p:cNvSpPr/>
          <p:nvPr/>
        </p:nvSpPr>
        <p:spPr>
          <a:xfrm rot="16200000">
            <a:off x="3438921" y="1439722"/>
            <a:ext cx="1142824" cy="1075598"/>
          </a:xfrm>
          <a:prstGeom prst="hexagon">
            <a:avLst/>
          </a:prstGeom>
          <a:solidFill>
            <a:srgbClr val="10253F"/>
          </a:solidFill>
          <a:ln w="15875" cap="rnd">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2" cstate="print">
            <a:biLevel thresh="50000"/>
            <a:extLst>
              <a:ext uri="{28A0092B-C50C-407E-A947-70E740481C1C}">
                <a14:useLocalDpi xmlns:a14="http://schemas.microsoft.com/office/drawing/2010/main" val="0"/>
              </a:ext>
            </a:extLst>
          </a:blip>
          <a:stretch>
            <a:fillRect/>
          </a:stretch>
        </p:blipFill>
        <p:spPr>
          <a:xfrm>
            <a:off x="3790680" y="1739815"/>
            <a:ext cx="452586" cy="452586"/>
          </a:xfrm>
          <a:prstGeom prst="rect">
            <a:avLst/>
          </a:prstGeom>
        </p:spPr>
      </p:pic>
      <p:sp>
        <p:nvSpPr>
          <p:cNvPr id="8" name="六边形 7"/>
          <p:cNvSpPr/>
          <p:nvPr/>
        </p:nvSpPr>
        <p:spPr>
          <a:xfrm rot="16200000">
            <a:off x="2858336" y="2391305"/>
            <a:ext cx="1142824" cy="1075598"/>
          </a:xfrm>
          <a:prstGeom prst="hexagon">
            <a:avLst/>
          </a:prstGeom>
          <a:solidFill>
            <a:srgbClr val="10253F"/>
          </a:solidFill>
          <a:ln w="15875" cap="rnd">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a:blip r:embed="rId3" cstate="print">
            <a:biLevel thresh="50000"/>
            <a:extLst>
              <a:ext uri="{28A0092B-C50C-407E-A947-70E740481C1C}">
                <a14:useLocalDpi xmlns:a14="http://schemas.microsoft.com/office/drawing/2010/main" val="0"/>
              </a:ext>
            </a:extLst>
          </a:blip>
          <a:stretch>
            <a:fillRect/>
          </a:stretch>
        </p:blipFill>
        <p:spPr>
          <a:xfrm>
            <a:off x="3210095" y="2691399"/>
            <a:ext cx="452586" cy="452586"/>
          </a:xfrm>
          <a:prstGeom prst="rect">
            <a:avLst/>
          </a:prstGeom>
        </p:spPr>
      </p:pic>
      <p:sp>
        <p:nvSpPr>
          <p:cNvPr id="10" name="六边形 9"/>
          <p:cNvSpPr/>
          <p:nvPr/>
        </p:nvSpPr>
        <p:spPr>
          <a:xfrm rot="16200000">
            <a:off x="3438921" y="3374634"/>
            <a:ext cx="1142824" cy="1075598"/>
          </a:xfrm>
          <a:prstGeom prst="hexagon">
            <a:avLst/>
          </a:prstGeom>
          <a:solidFill>
            <a:srgbClr val="10253F"/>
          </a:solidFill>
          <a:ln w="15875" cap="rnd">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11" name="图片 10"/>
          <p:cNvPicPr>
            <a:picLocks noChangeAspect="1"/>
          </p:cNvPicPr>
          <p:nvPr/>
        </p:nvPicPr>
        <p:blipFill>
          <a:blip r:embed="rId4" cstate="print">
            <a:biLevel thresh="50000"/>
            <a:extLst>
              <a:ext uri="{28A0092B-C50C-407E-A947-70E740481C1C}">
                <a14:useLocalDpi xmlns:a14="http://schemas.microsoft.com/office/drawing/2010/main" val="0"/>
              </a:ext>
            </a:extLst>
          </a:blip>
          <a:stretch>
            <a:fillRect/>
          </a:stretch>
        </p:blipFill>
        <p:spPr>
          <a:xfrm>
            <a:off x="3790680" y="3674728"/>
            <a:ext cx="452586" cy="452586"/>
          </a:xfrm>
          <a:prstGeom prst="rect">
            <a:avLst/>
          </a:prstGeom>
        </p:spPr>
      </p:pic>
      <p:sp>
        <p:nvSpPr>
          <p:cNvPr id="12" name="六边形 11"/>
          <p:cNvSpPr/>
          <p:nvPr/>
        </p:nvSpPr>
        <p:spPr>
          <a:xfrm rot="16200000">
            <a:off x="4638399" y="3325443"/>
            <a:ext cx="1142824" cy="1075598"/>
          </a:xfrm>
          <a:prstGeom prst="hexagon">
            <a:avLst/>
          </a:prstGeom>
          <a:solidFill>
            <a:srgbClr val="10253F"/>
          </a:solidFill>
          <a:ln w="15875" cap="rnd">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13" name="图片 12"/>
          <p:cNvPicPr>
            <a:picLocks noChangeAspect="1"/>
          </p:cNvPicPr>
          <p:nvPr/>
        </p:nvPicPr>
        <p:blipFill>
          <a:blip r:embed="rId5" cstate="print">
            <a:biLevel thresh="50000"/>
            <a:extLst>
              <a:ext uri="{28A0092B-C50C-407E-A947-70E740481C1C}">
                <a14:useLocalDpi xmlns:a14="http://schemas.microsoft.com/office/drawing/2010/main" val="0"/>
              </a:ext>
            </a:extLst>
          </a:blip>
          <a:stretch>
            <a:fillRect/>
          </a:stretch>
        </p:blipFill>
        <p:spPr>
          <a:xfrm>
            <a:off x="4990158" y="3621100"/>
            <a:ext cx="452586" cy="484284"/>
          </a:xfrm>
          <a:prstGeom prst="rect">
            <a:avLst/>
          </a:prstGeom>
        </p:spPr>
      </p:pic>
      <p:sp>
        <p:nvSpPr>
          <p:cNvPr id="14" name="六边形 13"/>
          <p:cNvSpPr/>
          <p:nvPr/>
        </p:nvSpPr>
        <p:spPr>
          <a:xfrm rot="16200000">
            <a:off x="5169558" y="2366003"/>
            <a:ext cx="1142824" cy="1075598"/>
          </a:xfrm>
          <a:prstGeom prst="hexagon">
            <a:avLst/>
          </a:prstGeom>
          <a:solidFill>
            <a:srgbClr val="10253F"/>
          </a:solidFill>
          <a:ln w="15875" cap="rnd">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15" name="图片 14"/>
          <p:cNvPicPr>
            <a:picLocks noChangeAspect="1"/>
          </p:cNvPicPr>
          <p:nvPr/>
        </p:nvPicPr>
        <p:blipFill>
          <a:blip r:embed="rId6" cstate="print">
            <a:biLevel thresh="50000"/>
            <a:extLst>
              <a:ext uri="{28A0092B-C50C-407E-A947-70E740481C1C}">
                <a14:useLocalDpi xmlns:a14="http://schemas.microsoft.com/office/drawing/2010/main" val="0"/>
              </a:ext>
            </a:extLst>
          </a:blip>
          <a:stretch>
            <a:fillRect/>
          </a:stretch>
        </p:blipFill>
        <p:spPr>
          <a:xfrm>
            <a:off x="5514752" y="2789913"/>
            <a:ext cx="473540" cy="263077"/>
          </a:xfrm>
          <a:prstGeom prst="rect">
            <a:avLst/>
          </a:prstGeom>
        </p:spPr>
      </p:pic>
      <p:sp>
        <p:nvSpPr>
          <p:cNvPr id="16" name="六边形 15"/>
          <p:cNvSpPr/>
          <p:nvPr/>
        </p:nvSpPr>
        <p:spPr>
          <a:xfrm rot="16200000">
            <a:off x="4618442" y="1409412"/>
            <a:ext cx="1142824" cy="1075598"/>
          </a:xfrm>
          <a:prstGeom prst="hexagon">
            <a:avLst/>
          </a:prstGeom>
          <a:solidFill>
            <a:srgbClr val="10253F"/>
          </a:solidFill>
          <a:ln w="15875" cap="rnd">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17" name="图片 16"/>
          <p:cNvPicPr>
            <a:picLocks noChangeAspect="1"/>
          </p:cNvPicPr>
          <p:nvPr/>
        </p:nvPicPr>
        <p:blipFill>
          <a:blip r:embed="rId7" cstate="print">
            <a:biLevel thresh="50000"/>
            <a:extLst>
              <a:ext uri="{28A0092B-C50C-407E-A947-70E740481C1C}">
                <a14:useLocalDpi xmlns:a14="http://schemas.microsoft.com/office/drawing/2010/main" val="0"/>
              </a:ext>
            </a:extLst>
          </a:blip>
          <a:stretch>
            <a:fillRect/>
          </a:stretch>
        </p:blipFill>
        <p:spPr>
          <a:xfrm>
            <a:off x="4874147" y="1618185"/>
            <a:ext cx="658051" cy="658051"/>
          </a:xfrm>
          <a:prstGeom prst="rect">
            <a:avLst/>
          </a:prstGeom>
        </p:spPr>
      </p:pic>
      <p:sp>
        <p:nvSpPr>
          <p:cNvPr id="18" name="矩形 17"/>
          <p:cNvSpPr/>
          <p:nvPr/>
        </p:nvSpPr>
        <p:spPr>
          <a:xfrm flipH="1">
            <a:off x="5916286" y="1746164"/>
            <a:ext cx="2624771" cy="492414"/>
          </a:xfrm>
          <a:prstGeom prst="rect">
            <a:avLst/>
          </a:prstGeom>
          <a:effectLst/>
        </p:spPr>
        <p:txBody>
          <a:bodyPr wrap="square" lIns="121893" tIns="60946" rIns="121893" bIns="60946">
            <a:spAutoFit/>
          </a:bodyPr>
          <a:lstStyle/>
          <a:p>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矩形 18"/>
          <p:cNvSpPr/>
          <p:nvPr/>
        </p:nvSpPr>
        <p:spPr>
          <a:xfrm>
            <a:off x="5926652" y="1500588"/>
            <a:ext cx="2338167" cy="328267"/>
          </a:xfrm>
          <a:prstGeom prst="rect">
            <a:avLst/>
          </a:prstGeom>
        </p:spPr>
        <p:txBody>
          <a:bodyPr wrap="square" lIns="121893" tIns="60946" rIns="121893" bIns="60946">
            <a:spAutoFit/>
          </a:bodyPr>
          <a:lstStyle/>
          <a:p>
            <a:pPr algn="just" defTabSz="1218565" fontAlgn="base">
              <a:lnSpc>
                <a:spcPts val="1600"/>
              </a:lnSpc>
              <a:spcBef>
                <a:spcPct val="0"/>
              </a:spcBef>
              <a:spcAft>
                <a:spcPct val="0"/>
              </a:spcAft>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这里</a:t>
            </a:r>
            <a:r>
              <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rPr>
              <a:t>填写标题</a:t>
            </a:r>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0" name="矩形 19"/>
          <p:cNvSpPr/>
          <p:nvPr/>
        </p:nvSpPr>
        <p:spPr>
          <a:xfrm flipH="1">
            <a:off x="6523669" y="2753904"/>
            <a:ext cx="2624771" cy="492414"/>
          </a:xfrm>
          <a:prstGeom prst="rect">
            <a:avLst/>
          </a:prstGeom>
          <a:effectLst/>
        </p:spPr>
        <p:txBody>
          <a:bodyPr wrap="square" lIns="121893" tIns="60946" rIns="121893" bIns="60946">
            <a:spAutoFit/>
          </a:bodyPr>
          <a:lstStyle/>
          <a:p>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矩形 20"/>
          <p:cNvSpPr/>
          <p:nvPr/>
        </p:nvSpPr>
        <p:spPr>
          <a:xfrm>
            <a:off x="6534035" y="2508328"/>
            <a:ext cx="2338167" cy="328267"/>
          </a:xfrm>
          <a:prstGeom prst="rect">
            <a:avLst/>
          </a:prstGeom>
        </p:spPr>
        <p:txBody>
          <a:bodyPr wrap="square" lIns="121893" tIns="60946" rIns="121893" bIns="60946">
            <a:spAutoFit/>
          </a:bodyPr>
          <a:lstStyle/>
          <a:p>
            <a:pPr algn="just" defTabSz="1218565" fontAlgn="base">
              <a:lnSpc>
                <a:spcPts val="1600"/>
              </a:lnSpc>
              <a:spcBef>
                <a:spcPct val="0"/>
              </a:spcBef>
              <a:spcAft>
                <a:spcPct val="0"/>
              </a:spcAft>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这里</a:t>
            </a:r>
            <a:r>
              <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rPr>
              <a:t>填写标题</a:t>
            </a:r>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2" name="矩形 21"/>
          <p:cNvSpPr/>
          <p:nvPr/>
        </p:nvSpPr>
        <p:spPr>
          <a:xfrm flipH="1">
            <a:off x="5952123" y="3844523"/>
            <a:ext cx="2624771" cy="492414"/>
          </a:xfrm>
          <a:prstGeom prst="rect">
            <a:avLst/>
          </a:prstGeom>
          <a:effectLst/>
        </p:spPr>
        <p:txBody>
          <a:bodyPr wrap="square" lIns="121893" tIns="60946" rIns="121893" bIns="60946">
            <a:spAutoFit/>
          </a:bodyPr>
          <a:lstStyle/>
          <a:p>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矩形 22"/>
          <p:cNvSpPr/>
          <p:nvPr/>
        </p:nvSpPr>
        <p:spPr>
          <a:xfrm>
            <a:off x="5962489" y="3598947"/>
            <a:ext cx="2338167" cy="328267"/>
          </a:xfrm>
          <a:prstGeom prst="rect">
            <a:avLst/>
          </a:prstGeom>
        </p:spPr>
        <p:txBody>
          <a:bodyPr wrap="square" lIns="121893" tIns="60946" rIns="121893" bIns="60946">
            <a:spAutoFit/>
          </a:bodyPr>
          <a:lstStyle/>
          <a:p>
            <a:pPr algn="just" defTabSz="1218565" fontAlgn="base">
              <a:lnSpc>
                <a:spcPts val="1600"/>
              </a:lnSpc>
              <a:spcBef>
                <a:spcPct val="0"/>
              </a:spcBef>
              <a:spcAft>
                <a:spcPct val="0"/>
              </a:spcAft>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这里</a:t>
            </a:r>
            <a:r>
              <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rPr>
              <a:t>填写标题</a:t>
            </a:r>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4" name="矩形 23"/>
          <p:cNvSpPr/>
          <p:nvPr/>
        </p:nvSpPr>
        <p:spPr>
          <a:xfrm flipH="1">
            <a:off x="543415" y="3909089"/>
            <a:ext cx="2624771" cy="492414"/>
          </a:xfrm>
          <a:prstGeom prst="rect">
            <a:avLst/>
          </a:prstGeom>
          <a:effectLst/>
        </p:spPr>
        <p:txBody>
          <a:bodyPr wrap="square" lIns="121893" tIns="60946" rIns="121893" bIns="60946">
            <a:spAutoFit/>
          </a:bodyPr>
          <a:lstStyle/>
          <a:p>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5" name="矩形 24"/>
          <p:cNvSpPr/>
          <p:nvPr/>
        </p:nvSpPr>
        <p:spPr>
          <a:xfrm>
            <a:off x="1417878" y="3629055"/>
            <a:ext cx="1690094" cy="328267"/>
          </a:xfrm>
          <a:prstGeom prst="rect">
            <a:avLst/>
          </a:prstGeom>
        </p:spPr>
        <p:txBody>
          <a:bodyPr wrap="square" lIns="121893" tIns="60946" rIns="121893" bIns="60946">
            <a:spAutoFit/>
          </a:bodyPr>
          <a:lstStyle/>
          <a:p>
            <a:pPr algn="just" defTabSz="1218565" fontAlgn="base">
              <a:lnSpc>
                <a:spcPts val="1600"/>
              </a:lnSpc>
              <a:spcBef>
                <a:spcPct val="0"/>
              </a:spcBef>
              <a:spcAft>
                <a:spcPct val="0"/>
              </a:spcAft>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这里</a:t>
            </a:r>
            <a:r>
              <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rPr>
              <a:t>填写标题</a:t>
            </a:r>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矩形 25"/>
          <p:cNvSpPr/>
          <p:nvPr/>
        </p:nvSpPr>
        <p:spPr>
          <a:xfrm flipH="1">
            <a:off x="267179" y="2798659"/>
            <a:ext cx="2624771" cy="492414"/>
          </a:xfrm>
          <a:prstGeom prst="rect">
            <a:avLst/>
          </a:prstGeom>
          <a:effectLst/>
        </p:spPr>
        <p:txBody>
          <a:bodyPr wrap="square" lIns="121893" tIns="60946" rIns="121893" bIns="60946">
            <a:spAutoFit/>
          </a:bodyPr>
          <a:lstStyle/>
          <a:p>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a:t>
            </a: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rPr>
              <a:t>的</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内容打在这里，或者通过复制您的文本后，在此框中选择</a:t>
            </a: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rPr>
              <a:t>粘贴</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矩形 26"/>
          <p:cNvSpPr/>
          <p:nvPr/>
        </p:nvSpPr>
        <p:spPr>
          <a:xfrm>
            <a:off x="1141640" y="2518625"/>
            <a:ext cx="1690094" cy="328267"/>
          </a:xfrm>
          <a:prstGeom prst="rect">
            <a:avLst/>
          </a:prstGeom>
        </p:spPr>
        <p:txBody>
          <a:bodyPr wrap="square" lIns="121893" tIns="60946" rIns="121893" bIns="60946">
            <a:spAutoFit/>
          </a:bodyPr>
          <a:lstStyle/>
          <a:p>
            <a:pPr algn="just" defTabSz="1218565" fontAlgn="base">
              <a:lnSpc>
                <a:spcPts val="1600"/>
              </a:lnSpc>
              <a:spcBef>
                <a:spcPct val="0"/>
              </a:spcBef>
              <a:spcAft>
                <a:spcPct val="0"/>
              </a:spcAft>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这里</a:t>
            </a:r>
            <a:r>
              <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rPr>
              <a:t>填写标题</a:t>
            </a:r>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矩形 27"/>
          <p:cNvSpPr/>
          <p:nvPr/>
        </p:nvSpPr>
        <p:spPr>
          <a:xfrm flipH="1">
            <a:off x="435469" y="1780623"/>
            <a:ext cx="2831831" cy="492414"/>
          </a:xfrm>
          <a:prstGeom prst="rect">
            <a:avLst/>
          </a:prstGeom>
          <a:effectLst/>
        </p:spPr>
        <p:txBody>
          <a:bodyPr wrap="square" lIns="121893" tIns="60946" rIns="121893" bIns="60946">
            <a:spAutoFit/>
          </a:bodyPr>
          <a:lstStyle/>
          <a:p>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矩形 28"/>
          <p:cNvSpPr/>
          <p:nvPr/>
        </p:nvSpPr>
        <p:spPr>
          <a:xfrm>
            <a:off x="1516991" y="1500588"/>
            <a:ext cx="1690094" cy="328267"/>
          </a:xfrm>
          <a:prstGeom prst="rect">
            <a:avLst/>
          </a:prstGeom>
        </p:spPr>
        <p:txBody>
          <a:bodyPr wrap="square" lIns="121893" tIns="60946" rIns="121893" bIns="60946">
            <a:spAutoFit/>
          </a:bodyPr>
          <a:lstStyle/>
          <a:p>
            <a:pPr algn="just" defTabSz="1218565" fontAlgn="base">
              <a:lnSpc>
                <a:spcPts val="1600"/>
              </a:lnSpc>
              <a:spcBef>
                <a:spcPct val="0"/>
              </a:spcBef>
              <a:spcAft>
                <a:spcPct val="0"/>
              </a:spcAft>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这里</a:t>
            </a:r>
            <a:r>
              <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rPr>
              <a:t>填写标题</a:t>
            </a:r>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par>
                                <p:cTn id="26" presetID="10" presetClass="entr" presetSubtype="0" fill="hold"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par>
                                <p:cTn id="33" presetID="10" presetClass="entr" presetSubtype="0" fill="hold"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par>
                          <p:cTn id="36" fill="hold">
                            <p:stCondLst>
                              <p:cond delay="2000"/>
                            </p:stCondLst>
                            <p:childTnLst>
                              <p:par>
                                <p:cTn id="37" presetID="10" presetClass="entr" presetSubtype="0"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500"/>
                                        <p:tgtEl>
                                          <p:spTgt spid="12"/>
                                        </p:tgtEl>
                                      </p:cBhvr>
                                    </p:animEffect>
                                  </p:childTnLst>
                                </p:cTn>
                              </p:par>
                              <p:par>
                                <p:cTn id="40" presetID="10" presetClass="entr" presetSubtype="0" fill="hold"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500"/>
                                        <p:tgtEl>
                                          <p:spTgt spid="13"/>
                                        </p:tgtEl>
                                      </p:cBhvr>
                                    </p:animEffect>
                                  </p:childTnLst>
                                </p:cTn>
                              </p:par>
                            </p:childTnLst>
                          </p:cTn>
                        </p:par>
                        <p:par>
                          <p:cTn id="43" fill="hold">
                            <p:stCondLst>
                              <p:cond delay="2500"/>
                            </p:stCondLst>
                            <p:childTnLst>
                              <p:par>
                                <p:cTn id="44" presetID="10" presetClass="entr" presetSubtype="0" fill="hold" grpId="0" nodeType="after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500"/>
                                        <p:tgtEl>
                                          <p:spTgt spid="10"/>
                                        </p:tgtEl>
                                      </p:cBhvr>
                                    </p:animEffect>
                                  </p:childTnLst>
                                </p:cTn>
                              </p:par>
                              <p:par>
                                <p:cTn id="47" presetID="10" presetClass="entr" presetSubtype="0" fill="hold"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childTnLst>
                                </p:cTn>
                              </p:par>
                            </p:childTnLst>
                          </p:cTn>
                        </p:par>
                        <p:par>
                          <p:cTn id="50" fill="hold">
                            <p:stCondLst>
                              <p:cond delay="3000"/>
                            </p:stCondLst>
                            <p:childTnLst>
                              <p:par>
                                <p:cTn id="51" presetID="10" presetClass="entr" presetSubtype="0" fill="hold" grpId="0" nodeType="after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par>
                                <p:cTn id="54" presetID="10" presetClass="entr" presetSubtype="0" fill="hold" nodeType="with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fade">
                                      <p:cBhvr>
                                        <p:cTn id="56" dur="500"/>
                                        <p:tgtEl>
                                          <p:spTgt spid="9"/>
                                        </p:tgtEl>
                                      </p:cBhvr>
                                    </p:animEffect>
                                  </p:childTnLst>
                                </p:cTn>
                              </p:par>
                            </p:childTnLst>
                          </p:cTn>
                        </p:par>
                        <p:par>
                          <p:cTn id="57" fill="hold">
                            <p:stCondLst>
                              <p:cond delay="3500"/>
                            </p:stCondLst>
                            <p:childTnLst>
                              <p:par>
                                <p:cTn id="58" presetID="10" presetClass="entr" presetSubtype="0" fill="hold" grpId="0" nodeType="after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350"/>
                                        <p:tgtEl>
                                          <p:spTgt spid="19"/>
                                        </p:tgtEl>
                                      </p:cBhvr>
                                    </p:animEffect>
                                  </p:childTnLst>
                                </p:cTn>
                              </p:par>
                              <p:par>
                                <p:cTn id="61" presetID="26" presetClass="emph" presetSubtype="0" fill="hold" grpId="1" nodeType="withEffect">
                                  <p:stCondLst>
                                    <p:cond delay="0"/>
                                  </p:stCondLst>
                                  <p:childTnLst>
                                    <p:animEffect transition="out" filter="fade">
                                      <p:cBhvr>
                                        <p:cTn id="62" dur="400" tmFilter="0, 0; .2, .5; .8, .5; 1, 0"/>
                                        <p:tgtEl>
                                          <p:spTgt spid="19"/>
                                        </p:tgtEl>
                                      </p:cBhvr>
                                    </p:animEffect>
                                    <p:animScale>
                                      <p:cBhvr>
                                        <p:cTn id="63" dur="200" autoRev="1" fill="hold"/>
                                        <p:tgtEl>
                                          <p:spTgt spid="19"/>
                                        </p:tgtEl>
                                      </p:cBhvr>
                                      <p:by x="105000" y="105000"/>
                                    </p:animScale>
                                  </p:childTnLst>
                                </p:cTn>
                              </p:par>
                            </p:childTnLst>
                          </p:cTn>
                        </p:par>
                        <p:par>
                          <p:cTn id="64" fill="hold">
                            <p:stCondLst>
                              <p:cond delay="4000"/>
                            </p:stCondLst>
                            <p:childTnLst>
                              <p:par>
                                <p:cTn id="65" presetID="10" presetClass="entr" presetSubtype="0" fill="hold" grpId="0" nodeType="after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fade">
                                      <p:cBhvr>
                                        <p:cTn id="67" dur="500"/>
                                        <p:tgtEl>
                                          <p:spTgt spid="18"/>
                                        </p:tgtEl>
                                      </p:cBhvr>
                                    </p:animEffect>
                                  </p:childTnLst>
                                </p:cTn>
                              </p:par>
                            </p:childTnLst>
                          </p:cTn>
                        </p:par>
                        <p:par>
                          <p:cTn id="68" fill="hold">
                            <p:stCondLst>
                              <p:cond delay="4500"/>
                            </p:stCondLst>
                            <p:childTnLst>
                              <p:par>
                                <p:cTn id="69" presetID="10" presetClass="entr" presetSubtype="0" fill="hold" grpId="0" nodeType="afterEffect">
                                  <p:stCondLst>
                                    <p:cond delay="0"/>
                                  </p:stCondLst>
                                  <p:childTnLst>
                                    <p:set>
                                      <p:cBhvr>
                                        <p:cTn id="70" dur="1" fill="hold">
                                          <p:stCondLst>
                                            <p:cond delay="0"/>
                                          </p:stCondLst>
                                        </p:cTn>
                                        <p:tgtEl>
                                          <p:spTgt spid="21"/>
                                        </p:tgtEl>
                                        <p:attrNameLst>
                                          <p:attrName>style.visibility</p:attrName>
                                        </p:attrNameLst>
                                      </p:cBhvr>
                                      <p:to>
                                        <p:strVal val="visible"/>
                                      </p:to>
                                    </p:set>
                                    <p:animEffect transition="in" filter="fade">
                                      <p:cBhvr>
                                        <p:cTn id="71" dur="350"/>
                                        <p:tgtEl>
                                          <p:spTgt spid="21"/>
                                        </p:tgtEl>
                                      </p:cBhvr>
                                    </p:animEffect>
                                  </p:childTnLst>
                                </p:cTn>
                              </p:par>
                              <p:par>
                                <p:cTn id="72" presetID="26" presetClass="emph" presetSubtype="0" fill="hold" grpId="1" nodeType="withEffect">
                                  <p:stCondLst>
                                    <p:cond delay="0"/>
                                  </p:stCondLst>
                                  <p:childTnLst>
                                    <p:animEffect transition="out" filter="fade">
                                      <p:cBhvr>
                                        <p:cTn id="73" dur="400" tmFilter="0, 0; .2, .5; .8, .5; 1, 0"/>
                                        <p:tgtEl>
                                          <p:spTgt spid="21"/>
                                        </p:tgtEl>
                                      </p:cBhvr>
                                    </p:animEffect>
                                    <p:animScale>
                                      <p:cBhvr>
                                        <p:cTn id="74" dur="200" autoRev="1" fill="hold"/>
                                        <p:tgtEl>
                                          <p:spTgt spid="21"/>
                                        </p:tgtEl>
                                      </p:cBhvr>
                                      <p:by x="105000" y="105000"/>
                                    </p:animScale>
                                  </p:childTnLst>
                                </p:cTn>
                              </p:par>
                            </p:childTnLst>
                          </p:cTn>
                        </p:par>
                        <p:par>
                          <p:cTn id="75" fill="hold">
                            <p:stCondLst>
                              <p:cond delay="5000"/>
                            </p:stCondLst>
                            <p:childTnLst>
                              <p:par>
                                <p:cTn id="76" presetID="10" presetClass="entr" presetSubtype="0" fill="hold" grpId="0" nodeType="after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fade">
                                      <p:cBhvr>
                                        <p:cTn id="78" dur="500"/>
                                        <p:tgtEl>
                                          <p:spTgt spid="20"/>
                                        </p:tgtEl>
                                      </p:cBhvr>
                                    </p:animEffect>
                                  </p:childTnLst>
                                </p:cTn>
                              </p:par>
                            </p:childTnLst>
                          </p:cTn>
                        </p:par>
                        <p:par>
                          <p:cTn id="79" fill="hold">
                            <p:stCondLst>
                              <p:cond delay="5500"/>
                            </p:stCondLst>
                            <p:childTnLst>
                              <p:par>
                                <p:cTn id="80" presetID="10" presetClass="entr" presetSubtype="0" fill="hold" grpId="0" nodeType="afterEffect">
                                  <p:stCondLst>
                                    <p:cond delay="0"/>
                                  </p:stCondLst>
                                  <p:childTnLst>
                                    <p:set>
                                      <p:cBhvr>
                                        <p:cTn id="81" dur="1" fill="hold">
                                          <p:stCondLst>
                                            <p:cond delay="0"/>
                                          </p:stCondLst>
                                        </p:cTn>
                                        <p:tgtEl>
                                          <p:spTgt spid="23"/>
                                        </p:tgtEl>
                                        <p:attrNameLst>
                                          <p:attrName>style.visibility</p:attrName>
                                        </p:attrNameLst>
                                      </p:cBhvr>
                                      <p:to>
                                        <p:strVal val="visible"/>
                                      </p:to>
                                    </p:set>
                                    <p:animEffect transition="in" filter="fade">
                                      <p:cBhvr>
                                        <p:cTn id="82" dur="350"/>
                                        <p:tgtEl>
                                          <p:spTgt spid="23"/>
                                        </p:tgtEl>
                                      </p:cBhvr>
                                    </p:animEffect>
                                  </p:childTnLst>
                                </p:cTn>
                              </p:par>
                              <p:par>
                                <p:cTn id="83" presetID="26" presetClass="emph" presetSubtype="0" fill="hold" grpId="1" nodeType="withEffect">
                                  <p:stCondLst>
                                    <p:cond delay="0"/>
                                  </p:stCondLst>
                                  <p:childTnLst>
                                    <p:animEffect transition="out" filter="fade">
                                      <p:cBhvr>
                                        <p:cTn id="84" dur="400" tmFilter="0, 0; .2, .5; .8, .5; 1, 0"/>
                                        <p:tgtEl>
                                          <p:spTgt spid="23"/>
                                        </p:tgtEl>
                                      </p:cBhvr>
                                    </p:animEffect>
                                    <p:animScale>
                                      <p:cBhvr>
                                        <p:cTn id="85" dur="200" autoRev="1" fill="hold"/>
                                        <p:tgtEl>
                                          <p:spTgt spid="23"/>
                                        </p:tgtEl>
                                      </p:cBhvr>
                                      <p:by x="105000" y="105000"/>
                                    </p:animScale>
                                  </p:childTnLst>
                                </p:cTn>
                              </p:par>
                            </p:childTnLst>
                          </p:cTn>
                        </p:par>
                        <p:par>
                          <p:cTn id="86" fill="hold">
                            <p:stCondLst>
                              <p:cond delay="6000"/>
                            </p:stCondLst>
                            <p:childTnLst>
                              <p:par>
                                <p:cTn id="87" presetID="10" presetClass="entr" presetSubtype="0" fill="hold" grpId="0" nodeType="afterEffect">
                                  <p:stCondLst>
                                    <p:cond delay="0"/>
                                  </p:stCondLst>
                                  <p:childTnLst>
                                    <p:set>
                                      <p:cBhvr>
                                        <p:cTn id="88" dur="1" fill="hold">
                                          <p:stCondLst>
                                            <p:cond delay="0"/>
                                          </p:stCondLst>
                                        </p:cTn>
                                        <p:tgtEl>
                                          <p:spTgt spid="22"/>
                                        </p:tgtEl>
                                        <p:attrNameLst>
                                          <p:attrName>style.visibility</p:attrName>
                                        </p:attrNameLst>
                                      </p:cBhvr>
                                      <p:to>
                                        <p:strVal val="visible"/>
                                      </p:to>
                                    </p:set>
                                    <p:animEffect transition="in" filter="fade">
                                      <p:cBhvr>
                                        <p:cTn id="89" dur="500"/>
                                        <p:tgtEl>
                                          <p:spTgt spid="22"/>
                                        </p:tgtEl>
                                      </p:cBhvr>
                                    </p:animEffect>
                                  </p:childTnLst>
                                </p:cTn>
                              </p:par>
                            </p:childTnLst>
                          </p:cTn>
                        </p:par>
                        <p:par>
                          <p:cTn id="90" fill="hold">
                            <p:stCondLst>
                              <p:cond delay="6500"/>
                            </p:stCondLst>
                            <p:childTnLst>
                              <p:par>
                                <p:cTn id="91" presetID="10" presetClass="entr" presetSubtype="0" fill="hold" grpId="0" nodeType="afterEffect">
                                  <p:stCondLst>
                                    <p:cond delay="0"/>
                                  </p:stCondLst>
                                  <p:childTnLst>
                                    <p:set>
                                      <p:cBhvr>
                                        <p:cTn id="92" dur="1" fill="hold">
                                          <p:stCondLst>
                                            <p:cond delay="0"/>
                                          </p:stCondLst>
                                        </p:cTn>
                                        <p:tgtEl>
                                          <p:spTgt spid="25"/>
                                        </p:tgtEl>
                                        <p:attrNameLst>
                                          <p:attrName>style.visibility</p:attrName>
                                        </p:attrNameLst>
                                      </p:cBhvr>
                                      <p:to>
                                        <p:strVal val="visible"/>
                                      </p:to>
                                    </p:set>
                                    <p:animEffect transition="in" filter="fade">
                                      <p:cBhvr>
                                        <p:cTn id="93" dur="350"/>
                                        <p:tgtEl>
                                          <p:spTgt spid="25"/>
                                        </p:tgtEl>
                                      </p:cBhvr>
                                    </p:animEffect>
                                  </p:childTnLst>
                                </p:cTn>
                              </p:par>
                              <p:par>
                                <p:cTn id="94" presetID="26" presetClass="emph" presetSubtype="0" fill="hold" grpId="1" nodeType="withEffect">
                                  <p:stCondLst>
                                    <p:cond delay="0"/>
                                  </p:stCondLst>
                                  <p:childTnLst>
                                    <p:animEffect transition="out" filter="fade">
                                      <p:cBhvr>
                                        <p:cTn id="95" dur="400" tmFilter="0, 0; .2, .5; .8, .5; 1, 0"/>
                                        <p:tgtEl>
                                          <p:spTgt spid="25"/>
                                        </p:tgtEl>
                                      </p:cBhvr>
                                    </p:animEffect>
                                    <p:animScale>
                                      <p:cBhvr>
                                        <p:cTn id="96" dur="200" autoRev="1" fill="hold"/>
                                        <p:tgtEl>
                                          <p:spTgt spid="25"/>
                                        </p:tgtEl>
                                      </p:cBhvr>
                                      <p:by x="105000" y="105000"/>
                                    </p:animScale>
                                  </p:childTnLst>
                                </p:cTn>
                              </p:par>
                            </p:childTnLst>
                          </p:cTn>
                        </p:par>
                        <p:par>
                          <p:cTn id="97" fill="hold">
                            <p:stCondLst>
                              <p:cond delay="7000"/>
                            </p:stCondLst>
                            <p:childTnLst>
                              <p:par>
                                <p:cTn id="98" presetID="10" presetClass="entr" presetSubtype="0" fill="hold" grpId="0" nodeType="afterEffect">
                                  <p:stCondLst>
                                    <p:cond delay="0"/>
                                  </p:stCondLst>
                                  <p:childTnLst>
                                    <p:set>
                                      <p:cBhvr>
                                        <p:cTn id="99" dur="1" fill="hold">
                                          <p:stCondLst>
                                            <p:cond delay="0"/>
                                          </p:stCondLst>
                                        </p:cTn>
                                        <p:tgtEl>
                                          <p:spTgt spid="24"/>
                                        </p:tgtEl>
                                        <p:attrNameLst>
                                          <p:attrName>style.visibility</p:attrName>
                                        </p:attrNameLst>
                                      </p:cBhvr>
                                      <p:to>
                                        <p:strVal val="visible"/>
                                      </p:to>
                                    </p:set>
                                    <p:animEffect transition="in" filter="fade">
                                      <p:cBhvr>
                                        <p:cTn id="100" dur="500"/>
                                        <p:tgtEl>
                                          <p:spTgt spid="24"/>
                                        </p:tgtEl>
                                      </p:cBhvr>
                                    </p:animEffect>
                                  </p:childTnLst>
                                </p:cTn>
                              </p:par>
                            </p:childTnLst>
                          </p:cTn>
                        </p:par>
                        <p:par>
                          <p:cTn id="101" fill="hold">
                            <p:stCondLst>
                              <p:cond delay="7500"/>
                            </p:stCondLst>
                            <p:childTnLst>
                              <p:par>
                                <p:cTn id="102" presetID="10" presetClass="entr" presetSubtype="0" fill="hold" grpId="0" nodeType="afterEffect">
                                  <p:stCondLst>
                                    <p:cond delay="0"/>
                                  </p:stCondLst>
                                  <p:childTnLst>
                                    <p:set>
                                      <p:cBhvr>
                                        <p:cTn id="103" dur="1" fill="hold">
                                          <p:stCondLst>
                                            <p:cond delay="0"/>
                                          </p:stCondLst>
                                        </p:cTn>
                                        <p:tgtEl>
                                          <p:spTgt spid="27"/>
                                        </p:tgtEl>
                                        <p:attrNameLst>
                                          <p:attrName>style.visibility</p:attrName>
                                        </p:attrNameLst>
                                      </p:cBhvr>
                                      <p:to>
                                        <p:strVal val="visible"/>
                                      </p:to>
                                    </p:set>
                                    <p:animEffect transition="in" filter="fade">
                                      <p:cBhvr>
                                        <p:cTn id="104" dur="350"/>
                                        <p:tgtEl>
                                          <p:spTgt spid="27"/>
                                        </p:tgtEl>
                                      </p:cBhvr>
                                    </p:animEffect>
                                  </p:childTnLst>
                                </p:cTn>
                              </p:par>
                              <p:par>
                                <p:cTn id="105" presetID="26" presetClass="emph" presetSubtype="0" fill="hold" grpId="1" nodeType="withEffect">
                                  <p:stCondLst>
                                    <p:cond delay="0"/>
                                  </p:stCondLst>
                                  <p:childTnLst>
                                    <p:animEffect transition="out" filter="fade">
                                      <p:cBhvr>
                                        <p:cTn id="106" dur="400" tmFilter="0, 0; .2, .5; .8, .5; 1, 0"/>
                                        <p:tgtEl>
                                          <p:spTgt spid="27"/>
                                        </p:tgtEl>
                                      </p:cBhvr>
                                    </p:animEffect>
                                    <p:animScale>
                                      <p:cBhvr>
                                        <p:cTn id="107" dur="200" autoRev="1" fill="hold"/>
                                        <p:tgtEl>
                                          <p:spTgt spid="27"/>
                                        </p:tgtEl>
                                      </p:cBhvr>
                                      <p:by x="105000" y="105000"/>
                                    </p:animScale>
                                  </p:childTnLst>
                                </p:cTn>
                              </p:par>
                            </p:childTnLst>
                          </p:cTn>
                        </p:par>
                        <p:par>
                          <p:cTn id="108" fill="hold">
                            <p:stCondLst>
                              <p:cond delay="8000"/>
                            </p:stCondLst>
                            <p:childTnLst>
                              <p:par>
                                <p:cTn id="109" presetID="10" presetClass="entr" presetSubtype="0" fill="hold" grpId="0" nodeType="after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fade">
                                      <p:cBhvr>
                                        <p:cTn id="111" dur="500"/>
                                        <p:tgtEl>
                                          <p:spTgt spid="26"/>
                                        </p:tgtEl>
                                      </p:cBhvr>
                                    </p:animEffect>
                                  </p:childTnLst>
                                </p:cTn>
                              </p:par>
                            </p:childTnLst>
                          </p:cTn>
                        </p:par>
                        <p:par>
                          <p:cTn id="112" fill="hold">
                            <p:stCondLst>
                              <p:cond delay="8500"/>
                            </p:stCondLst>
                            <p:childTnLst>
                              <p:par>
                                <p:cTn id="113" presetID="10" presetClass="entr" presetSubtype="0" fill="hold" grpId="0" nodeType="afterEffect">
                                  <p:stCondLst>
                                    <p:cond delay="0"/>
                                  </p:stCondLst>
                                  <p:childTnLst>
                                    <p:set>
                                      <p:cBhvr>
                                        <p:cTn id="114" dur="1" fill="hold">
                                          <p:stCondLst>
                                            <p:cond delay="0"/>
                                          </p:stCondLst>
                                        </p:cTn>
                                        <p:tgtEl>
                                          <p:spTgt spid="29"/>
                                        </p:tgtEl>
                                        <p:attrNameLst>
                                          <p:attrName>style.visibility</p:attrName>
                                        </p:attrNameLst>
                                      </p:cBhvr>
                                      <p:to>
                                        <p:strVal val="visible"/>
                                      </p:to>
                                    </p:set>
                                    <p:animEffect transition="in" filter="fade">
                                      <p:cBhvr>
                                        <p:cTn id="115" dur="350"/>
                                        <p:tgtEl>
                                          <p:spTgt spid="29"/>
                                        </p:tgtEl>
                                      </p:cBhvr>
                                    </p:animEffect>
                                  </p:childTnLst>
                                </p:cTn>
                              </p:par>
                              <p:par>
                                <p:cTn id="116" presetID="26" presetClass="emph" presetSubtype="0" fill="hold" grpId="1" nodeType="withEffect">
                                  <p:stCondLst>
                                    <p:cond delay="0"/>
                                  </p:stCondLst>
                                  <p:childTnLst>
                                    <p:animEffect transition="out" filter="fade">
                                      <p:cBhvr>
                                        <p:cTn id="117" dur="400" tmFilter="0, 0; .2, .5; .8, .5; 1, 0"/>
                                        <p:tgtEl>
                                          <p:spTgt spid="29"/>
                                        </p:tgtEl>
                                      </p:cBhvr>
                                    </p:animEffect>
                                    <p:animScale>
                                      <p:cBhvr>
                                        <p:cTn id="118" dur="200" autoRev="1" fill="hold"/>
                                        <p:tgtEl>
                                          <p:spTgt spid="29"/>
                                        </p:tgtEl>
                                      </p:cBhvr>
                                      <p:by x="105000" y="105000"/>
                                    </p:animScale>
                                  </p:childTnLst>
                                </p:cTn>
                              </p:par>
                            </p:childTnLst>
                          </p:cTn>
                        </p:par>
                        <p:par>
                          <p:cTn id="119" fill="hold">
                            <p:stCondLst>
                              <p:cond delay="9000"/>
                            </p:stCondLst>
                            <p:childTnLst>
                              <p:par>
                                <p:cTn id="120" presetID="10" presetClass="entr" presetSubtype="0" fill="hold" grpId="0" nodeType="afterEffect">
                                  <p:stCondLst>
                                    <p:cond delay="0"/>
                                  </p:stCondLst>
                                  <p:childTnLst>
                                    <p:set>
                                      <p:cBhvr>
                                        <p:cTn id="121" dur="1" fill="hold">
                                          <p:stCondLst>
                                            <p:cond delay="0"/>
                                          </p:stCondLst>
                                        </p:cTn>
                                        <p:tgtEl>
                                          <p:spTgt spid="28"/>
                                        </p:tgtEl>
                                        <p:attrNameLst>
                                          <p:attrName>style.visibility</p:attrName>
                                        </p:attrNameLst>
                                      </p:cBhvr>
                                      <p:to>
                                        <p:strVal val="visible"/>
                                      </p:to>
                                    </p:set>
                                    <p:animEffect transition="in" filter="fade">
                                      <p:cBhvr>
                                        <p:cTn id="12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P spid="10" grpId="0" animBg="1"/>
      <p:bldP spid="12" grpId="0" animBg="1"/>
      <p:bldP spid="14" grpId="0" animBg="1"/>
      <p:bldP spid="16" grpId="0" animBg="1"/>
      <p:bldP spid="18" grpId="0"/>
      <p:bldP spid="19" grpId="0"/>
      <p:bldP spid="19" grpId="1"/>
      <p:bldP spid="20" grpId="0"/>
      <p:bldP spid="21" grpId="0"/>
      <p:bldP spid="21" grpId="1"/>
      <p:bldP spid="22" grpId="0"/>
      <p:bldP spid="23" grpId="0"/>
      <p:bldP spid="23" grpId="1"/>
      <p:bldP spid="24" grpId="0"/>
      <p:bldP spid="25" grpId="0"/>
      <p:bldP spid="25" grpId="1"/>
      <p:bldP spid="26" grpId="0"/>
      <p:bldP spid="27" grpId="0"/>
      <p:bldP spid="27" grpId="1"/>
      <p:bldP spid="28" grpId="0"/>
      <p:bldP spid="29" grpId="0"/>
      <p:bldP spid="29"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研究过程</a:t>
            </a:r>
            <a:endParaRPr lang="zh-CN" altLang="en-US" dirty="0"/>
          </a:p>
        </p:txBody>
      </p:sp>
      <p:grpSp>
        <p:nvGrpSpPr>
          <p:cNvPr id="3" name="组合 2"/>
          <p:cNvGrpSpPr/>
          <p:nvPr/>
        </p:nvGrpSpPr>
        <p:grpSpPr>
          <a:xfrm>
            <a:off x="2771800" y="2148382"/>
            <a:ext cx="2628619" cy="2628031"/>
            <a:chOff x="3868719" y="1776670"/>
            <a:chExt cx="2628619" cy="2628031"/>
          </a:xfrm>
        </p:grpSpPr>
        <p:sp>
          <p:nvSpPr>
            <p:cNvPr id="4" name="Freeform 4"/>
            <p:cNvSpPr/>
            <p:nvPr/>
          </p:nvSpPr>
          <p:spPr bwMode="auto">
            <a:xfrm>
              <a:off x="3868719" y="1776670"/>
              <a:ext cx="2628619" cy="2628031"/>
            </a:xfrm>
            <a:custGeom>
              <a:avLst/>
              <a:gdLst>
                <a:gd name="T0" fmla="*/ 800 w 1050"/>
                <a:gd name="T1" fmla="*/ 903 h 1049"/>
                <a:gd name="T2" fmla="*/ 766 w 1050"/>
                <a:gd name="T3" fmla="*/ 996 h 1049"/>
                <a:gd name="T4" fmla="*/ 671 w 1050"/>
                <a:gd name="T5" fmla="*/ 969 h 1049"/>
                <a:gd name="T6" fmla="*/ 625 w 1050"/>
                <a:gd name="T7" fmla="*/ 1044 h 1049"/>
                <a:gd name="T8" fmla="*/ 526 w 1050"/>
                <a:gd name="T9" fmla="*/ 991 h 1049"/>
                <a:gd name="T10" fmla="*/ 443 w 1050"/>
                <a:gd name="T11" fmla="*/ 1047 h 1049"/>
                <a:gd name="T12" fmla="*/ 381 w 1050"/>
                <a:gd name="T13" fmla="*/ 969 h 1049"/>
                <a:gd name="T14" fmla="*/ 301 w 1050"/>
                <a:gd name="T15" fmla="*/ 1003 h 1049"/>
                <a:gd name="T16" fmla="*/ 272 w 1050"/>
                <a:gd name="T17" fmla="*/ 917 h 1049"/>
                <a:gd name="T18" fmla="*/ 232 w 1050"/>
                <a:gd name="T19" fmla="*/ 888 h 1049"/>
                <a:gd name="T20" fmla="*/ 140 w 1050"/>
                <a:gd name="T21" fmla="*/ 886 h 1049"/>
                <a:gd name="T22" fmla="*/ 134 w 1050"/>
                <a:gd name="T23" fmla="*/ 778 h 1049"/>
                <a:gd name="T24" fmla="*/ 47 w 1050"/>
                <a:gd name="T25" fmla="*/ 750 h 1049"/>
                <a:gd name="T26" fmla="*/ 78 w 1050"/>
                <a:gd name="T27" fmla="*/ 657 h 1049"/>
                <a:gd name="T28" fmla="*/ 0 w 1050"/>
                <a:gd name="T29" fmla="*/ 590 h 1049"/>
                <a:gd name="T30" fmla="*/ 60 w 1050"/>
                <a:gd name="T31" fmla="*/ 500 h 1049"/>
                <a:gd name="T32" fmla="*/ 6 w 1050"/>
                <a:gd name="T33" fmla="*/ 426 h 1049"/>
                <a:gd name="T34" fmla="*/ 86 w 1050"/>
                <a:gd name="T35" fmla="*/ 368 h 1049"/>
                <a:gd name="T36" fmla="*/ 55 w 1050"/>
                <a:gd name="T37" fmla="*/ 284 h 1049"/>
                <a:gd name="T38" fmla="*/ 148 w 1050"/>
                <a:gd name="T39" fmla="*/ 250 h 1049"/>
                <a:gd name="T40" fmla="*/ 140 w 1050"/>
                <a:gd name="T41" fmla="*/ 163 h 1049"/>
                <a:gd name="T42" fmla="*/ 232 w 1050"/>
                <a:gd name="T43" fmla="*/ 162 h 1049"/>
                <a:gd name="T44" fmla="*/ 271 w 1050"/>
                <a:gd name="T45" fmla="*/ 61 h 1049"/>
                <a:gd name="T46" fmla="*/ 358 w 1050"/>
                <a:gd name="T47" fmla="*/ 88 h 1049"/>
                <a:gd name="T48" fmla="*/ 405 w 1050"/>
                <a:gd name="T49" fmla="*/ 73 h 1049"/>
                <a:gd name="T50" fmla="*/ 501 w 1050"/>
                <a:gd name="T51" fmla="*/ 58 h 1049"/>
                <a:gd name="T52" fmla="*/ 592 w 1050"/>
                <a:gd name="T53" fmla="*/ 0 h 1049"/>
                <a:gd name="T54" fmla="*/ 646 w 1050"/>
                <a:gd name="T55" fmla="*/ 73 h 1049"/>
                <a:gd name="T56" fmla="*/ 694 w 1050"/>
                <a:gd name="T57" fmla="*/ 88 h 1049"/>
                <a:gd name="T58" fmla="*/ 781 w 1050"/>
                <a:gd name="T59" fmla="*/ 61 h 1049"/>
                <a:gd name="T60" fmla="*/ 810 w 1050"/>
                <a:gd name="T61" fmla="*/ 155 h 1049"/>
                <a:gd name="T62" fmla="*/ 900 w 1050"/>
                <a:gd name="T63" fmla="*/ 151 h 1049"/>
                <a:gd name="T64" fmla="*/ 904 w 1050"/>
                <a:gd name="T65" fmla="*/ 250 h 1049"/>
                <a:gd name="T66" fmla="*/ 997 w 1050"/>
                <a:gd name="T67" fmla="*/ 284 h 1049"/>
                <a:gd name="T68" fmla="*/ 970 w 1050"/>
                <a:gd name="T69" fmla="*/ 380 h 1049"/>
                <a:gd name="T70" fmla="*/ 1045 w 1050"/>
                <a:gd name="T71" fmla="*/ 426 h 1049"/>
                <a:gd name="T72" fmla="*/ 993 w 1050"/>
                <a:gd name="T73" fmla="*/ 524 h 1049"/>
                <a:gd name="T74" fmla="*/ 1048 w 1050"/>
                <a:gd name="T75" fmla="*/ 607 h 1049"/>
                <a:gd name="T76" fmla="*/ 970 w 1050"/>
                <a:gd name="T77" fmla="*/ 669 h 1049"/>
                <a:gd name="T78" fmla="*/ 1005 w 1050"/>
                <a:gd name="T79" fmla="*/ 750 h 1049"/>
                <a:gd name="T80" fmla="*/ 918 w 1050"/>
                <a:gd name="T81" fmla="*/ 778 h 1049"/>
                <a:gd name="T82" fmla="*/ 889 w 1050"/>
                <a:gd name="T83" fmla="*/ 818 h 1049"/>
                <a:gd name="T84" fmla="*/ 888 w 1050"/>
                <a:gd name="T85" fmla="*/ 911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50" h="1049">
                  <a:moveTo>
                    <a:pt x="888" y="911"/>
                  </a:moveTo>
                  <a:lnTo>
                    <a:pt x="820" y="888"/>
                  </a:lnTo>
                  <a:lnTo>
                    <a:pt x="800" y="903"/>
                  </a:lnTo>
                  <a:lnTo>
                    <a:pt x="780" y="917"/>
                  </a:lnTo>
                  <a:lnTo>
                    <a:pt x="781" y="988"/>
                  </a:lnTo>
                  <a:lnTo>
                    <a:pt x="766" y="996"/>
                  </a:lnTo>
                  <a:lnTo>
                    <a:pt x="751" y="1003"/>
                  </a:lnTo>
                  <a:lnTo>
                    <a:pt x="694" y="961"/>
                  </a:lnTo>
                  <a:lnTo>
                    <a:pt x="671" y="969"/>
                  </a:lnTo>
                  <a:lnTo>
                    <a:pt x="658" y="972"/>
                  </a:lnTo>
                  <a:lnTo>
                    <a:pt x="646" y="976"/>
                  </a:lnTo>
                  <a:lnTo>
                    <a:pt x="625" y="1044"/>
                  </a:lnTo>
                  <a:lnTo>
                    <a:pt x="592" y="1049"/>
                  </a:lnTo>
                  <a:lnTo>
                    <a:pt x="551" y="991"/>
                  </a:lnTo>
                  <a:lnTo>
                    <a:pt x="526" y="991"/>
                  </a:lnTo>
                  <a:lnTo>
                    <a:pt x="501" y="991"/>
                  </a:lnTo>
                  <a:lnTo>
                    <a:pt x="460" y="1049"/>
                  </a:lnTo>
                  <a:lnTo>
                    <a:pt x="443" y="1047"/>
                  </a:lnTo>
                  <a:lnTo>
                    <a:pt x="426" y="1044"/>
                  </a:lnTo>
                  <a:lnTo>
                    <a:pt x="405" y="976"/>
                  </a:lnTo>
                  <a:lnTo>
                    <a:pt x="381" y="969"/>
                  </a:lnTo>
                  <a:lnTo>
                    <a:pt x="369" y="965"/>
                  </a:lnTo>
                  <a:lnTo>
                    <a:pt x="358" y="961"/>
                  </a:lnTo>
                  <a:lnTo>
                    <a:pt x="301" y="1003"/>
                  </a:lnTo>
                  <a:lnTo>
                    <a:pt x="286" y="996"/>
                  </a:lnTo>
                  <a:lnTo>
                    <a:pt x="271" y="988"/>
                  </a:lnTo>
                  <a:lnTo>
                    <a:pt x="272" y="917"/>
                  </a:lnTo>
                  <a:lnTo>
                    <a:pt x="252" y="903"/>
                  </a:lnTo>
                  <a:lnTo>
                    <a:pt x="242" y="895"/>
                  </a:lnTo>
                  <a:lnTo>
                    <a:pt x="232" y="888"/>
                  </a:lnTo>
                  <a:lnTo>
                    <a:pt x="164" y="911"/>
                  </a:lnTo>
                  <a:lnTo>
                    <a:pt x="152" y="899"/>
                  </a:lnTo>
                  <a:lnTo>
                    <a:pt x="140" y="886"/>
                  </a:lnTo>
                  <a:lnTo>
                    <a:pt x="163" y="818"/>
                  </a:lnTo>
                  <a:lnTo>
                    <a:pt x="148" y="799"/>
                  </a:lnTo>
                  <a:lnTo>
                    <a:pt x="134" y="778"/>
                  </a:lnTo>
                  <a:lnTo>
                    <a:pt x="63" y="779"/>
                  </a:lnTo>
                  <a:lnTo>
                    <a:pt x="55" y="765"/>
                  </a:lnTo>
                  <a:lnTo>
                    <a:pt x="47" y="750"/>
                  </a:lnTo>
                  <a:lnTo>
                    <a:pt x="90" y="693"/>
                  </a:lnTo>
                  <a:lnTo>
                    <a:pt x="82" y="669"/>
                  </a:lnTo>
                  <a:lnTo>
                    <a:pt x="78" y="657"/>
                  </a:lnTo>
                  <a:lnTo>
                    <a:pt x="75" y="645"/>
                  </a:lnTo>
                  <a:lnTo>
                    <a:pt x="6" y="623"/>
                  </a:lnTo>
                  <a:lnTo>
                    <a:pt x="0" y="590"/>
                  </a:lnTo>
                  <a:lnTo>
                    <a:pt x="60" y="549"/>
                  </a:lnTo>
                  <a:lnTo>
                    <a:pt x="59" y="524"/>
                  </a:lnTo>
                  <a:lnTo>
                    <a:pt x="60" y="500"/>
                  </a:lnTo>
                  <a:lnTo>
                    <a:pt x="0" y="459"/>
                  </a:lnTo>
                  <a:lnTo>
                    <a:pt x="3" y="442"/>
                  </a:lnTo>
                  <a:lnTo>
                    <a:pt x="6" y="426"/>
                  </a:lnTo>
                  <a:lnTo>
                    <a:pt x="75" y="405"/>
                  </a:lnTo>
                  <a:lnTo>
                    <a:pt x="82" y="380"/>
                  </a:lnTo>
                  <a:lnTo>
                    <a:pt x="86" y="368"/>
                  </a:lnTo>
                  <a:lnTo>
                    <a:pt x="90" y="356"/>
                  </a:lnTo>
                  <a:lnTo>
                    <a:pt x="47" y="299"/>
                  </a:lnTo>
                  <a:lnTo>
                    <a:pt x="55" y="284"/>
                  </a:lnTo>
                  <a:lnTo>
                    <a:pt x="63" y="270"/>
                  </a:lnTo>
                  <a:lnTo>
                    <a:pt x="134" y="271"/>
                  </a:lnTo>
                  <a:lnTo>
                    <a:pt x="148" y="250"/>
                  </a:lnTo>
                  <a:lnTo>
                    <a:pt x="155" y="240"/>
                  </a:lnTo>
                  <a:lnTo>
                    <a:pt x="163" y="231"/>
                  </a:lnTo>
                  <a:lnTo>
                    <a:pt x="140" y="163"/>
                  </a:lnTo>
                  <a:lnTo>
                    <a:pt x="152" y="151"/>
                  </a:lnTo>
                  <a:lnTo>
                    <a:pt x="164" y="139"/>
                  </a:lnTo>
                  <a:lnTo>
                    <a:pt x="232" y="162"/>
                  </a:lnTo>
                  <a:lnTo>
                    <a:pt x="252" y="147"/>
                  </a:lnTo>
                  <a:lnTo>
                    <a:pt x="272" y="133"/>
                  </a:lnTo>
                  <a:lnTo>
                    <a:pt x="271" y="61"/>
                  </a:lnTo>
                  <a:lnTo>
                    <a:pt x="286" y="53"/>
                  </a:lnTo>
                  <a:lnTo>
                    <a:pt x="301" y="46"/>
                  </a:lnTo>
                  <a:lnTo>
                    <a:pt x="358" y="88"/>
                  </a:lnTo>
                  <a:lnTo>
                    <a:pt x="381" y="80"/>
                  </a:lnTo>
                  <a:lnTo>
                    <a:pt x="393" y="76"/>
                  </a:lnTo>
                  <a:lnTo>
                    <a:pt x="405" y="73"/>
                  </a:lnTo>
                  <a:lnTo>
                    <a:pt x="426" y="5"/>
                  </a:lnTo>
                  <a:lnTo>
                    <a:pt x="460" y="0"/>
                  </a:lnTo>
                  <a:lnTo>
                    <a:pt x="501" y="58"/>
                  </a:lnTo>
                  <a:lnTo>
                    <a:pt x="526" y="57"/>
                  </a:lnTo>
                  <a:lnTo>
                    <a:pt x="551" y="58"/>
                  </a:lnTo>
                  <a:lnTo>
                    <a:pt x="592" y="0"/>
                  </a:lnTo>
                  <a:lnTo>
                    <a:pt x="608" y="2"/>
                  </a:lnTo>
                  <a:lnTo>
                    <a:pt x="625" y="5"/>
                  </a:lnTo>
                  <a:lnTo>
                    <a:pt x="646" y="73"/>
                  </a:lnTo>
                  <a:lnTo>
                    <a:pt x="671" y="80"/>
                  </a:lnTo>
                  <a:lnTo>
                    <a:pt x="682" y="84"/>
                  </a:lnTo>
                  <a:lnTo>
                    <a:pt x="694" y="88"/>
                  </a:lnTo>
                  <a:lnTo>
                    <a:pt x="751" y="46"/>
                  </a:lnTo>
                  <a:lnTo>
                    <a:pt x="766" y="53"/>
                  </a:lnTo>
                  <a:lnTo>
                    <a:pt x="781" y="61"/>
                  </a:lnTo>
                  <a:lnTo>
                    <a:pt x="780" y="133"/>
                  </a:lnTo>
                  <a:lnTo>
                    <a:pt x="800" y="147"/>
                  </a:lnTo>
                  <a:lnTo>
                    <a:pt x="810" y="155"/>
                  </a:lnTo>
                  <a:lnTo>
                    <a:pt x="820" y="162"/>
                  </a:lnTo>
                  <a:lnTo>
                    <a:pt x="888" y="139"/>
                  </a:lnTo>
                  <a:lnTo>
                    <a:pt x="900" y="151"/>
                  </a:lnTo>
                  <a:lnTo>
                    <a:pt x="912" y="163"/>
                  </a:lnTo>
                  <a:lnTo>
                    <a:pt x="889" y="231"/>
                  </a:lnTo>
                  <a:lnTo>
                    <a:pt x="904" y="250"/>
                  </a:lnTo>
                  <a:lnTo>
                    <a:pt x="918" y="271"/>
                  </a:lnTo>
                  <a:lnTo>
                    <a:pt x="989" y="270"/>
                  </a:lnTo>
                  <a:lnTo>
                    <a:pt x="997" y="284"/>
                  </a:lnTo>
                  <a:lnTo>
                    <a:pt x="1005" y="299"/>
                  </a:lnTo>
                  <a:lnTo>
                    <a:pt x="962" y="356"/>
                  </a:lnTo>
                  <a:lnTo>
                    <a:pt x="970" y="380"/>
                  </a:lnTo>
                  <a:lnTo>
                    <a:pt x="974" y="393"/>
                  </a:lnTo>
                  <a:lnTo>
                    <a:pt x="977" y="405"/>
                  </a:lnTo>
                  <a:lnTo>
                    <a:pt x="1045" y="426"/>
                  </a:lnTo>
                  <a:lnTo>
                    <a:pt x="1050" y="459"/>
                  </a:lnTo>
                  <a:lnTo>
                    <a:pt x="992" y="500"/>
                  </a:lnTo>
                  <a:lnTo>
                    <a:pt x="993" y="524"/>
                  </a:lnTo>
                  <a:lnTo>
                    <a:pt x="992" y="549"/>
                  </a:lnTo>
                  <a:lnTo>
                    <a:pt x="1050" y="590"/>
                  </a:lnTo>
                  <a:lnTo>
                    <a:pt x="1048" y="607"/>
                  </a:lnTo>
                  <a:lnTo>
                    <a:pt x="1045" y="623"/>
                  </a:lnTo>
                  <a:lnTo>
                    <a:pt x="977" y="645"/>
                  </a:lnTo>
                  <a:lnTo>
                    <a:pt x="970" y="669"/>
                  </a:lnTo>
                  <a:lnTo>
                    <a:pt x="966" y="681"/>
                  </a:lnTo>
                  <a:lnTo>
                    <a:pt x="962" y="693"/>
                  </a:lnTo>
                  <a:lnTo>
                    <a:pt x="1005" y="750"/>
                  </a:lnTo>
                  <a:lnTo>
                    <a:pt x="997" y="765"/>
                  </a:lnTo>
                  <a:lnTo>
                    <a:pt x="989" y="779"/>
                  </a:lnTo>
                  <a:lnTo>
                    <a:pt x="918" y="778"/>
                  </a:lnTo>
                  <a:lnTo>
                    <a:pt x="904" y="799"/>
                  </a:lnTo>
                  <a:lnTo>
                    <a:pt x="897" y="809"/>
                  </a:lnTo>
                  <a:lnTo>
                    <a:pt x="889" y="818"/>
                  </a:lnTo>
                  <a:lnTo>
                    <a:pt x="912" y="886"/>
                  </a:lnTo>
                  <a:lnTo>
                    <a:pt x="900" y="899"/>
                  </a:lnTo>
                  <a:lnTo>
                    <a:pt x="888" y="911"/>
                  </a:lnTo>
                  <a:close/>
                </a:path>
              </a:pathLst>
            </a:custGeom>
            <a:solidFill>
              <a:srgbClr val="10253F"/>
            </a:solidFill>
            <a:ln w="3175" cap="flat" cmpd="sng" algn="ctr">
              <a:solidFill>
                <a:srgbClr val="D7D7D7"/>
              </a:solidFill>
              <a:prstDash val="solid"/>
            </a:ln>
            <a:effectLst/>
          </p:spPr>
          <p:txBody>
            <a:bodyPr lIns="0" r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effectLst/>
                <a:uLnTx/>
                <a:uFillTx/>
                <a:latin typeface="Impact" panose="020B0806030902050204" pitchFamily="34" charset="0"/>
                <a:ea typeface="微软雅黑" panose="020B0503020204020204" pitchFamily="34" charset="-122"/>
                <a:cs typeface="+mn-cs"/>
              </a:endParaRPr>
            </a:p>
          </p:txBody>
        </p:sp>
        <p:sp>
          <p:nvSpPr>
            <p:cNvPr id="5" name="Oval 5"/>
            <p:cNvSpPr>
              <a:spLocks noChangeArrowheads="1"/>
            </p:cNvSpPr>
            <p:nvPr/>
          </p:nvSpPr>
          <p:spPr bwMode="auto">
            <a:xfrm>
              <a:off x="4274765" y="2177285"/>
              <a:ext cx="1821868" cy="1826802"/>
            </a:xfrm>
            <a:prstGeom prst="ellipse">
              <a:avLst/>
            </a:prstGeom>
            <a:solidFill>
              <a:schemeClr val="bg1">
                <a:lumMod val="95000"/>
              </a:schemeClr>
            </a:solidFill>
            <a:ln w="22225">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nchorCtr="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smtClean="0">
                  <a:ln>
                    <a:noFill/>
                  </a:ln>
                  <a:effectLst/>
                  <a:uLnTx/>
                  <a:uFillTx/>
                  <a:latin typeface="Calibri" panose="020F0502020204030204"/>
                  <a:ea typeface="微软雅黑" panose="020B0503020204020204" pitchFamily="34" charset="-122"/>
                </a:rPr>
                <a:t>单击此处添加文本</a:t>
              </a:r>
              <a:endParaRPr kumimoji="0" lang="en-US" sz="1800" b="0" i="0" u="none" strike="noStrike" kern="0" cap="none" spc="0" normalizeH="0" baseline="0" noProof="0" dirty="0">
                <a:ln>
                  <a:noFill/>
                </a:ln>
                <a:effectLst/>
                <a:uLnTx/>
                <a:uFillTx/>
                <a:latin typeface="Calibri" panose="020F0502020204030204"/>
                <a:ea typeface="微软雅黑" panose="020B0503020204020204" pitchFamily="34" charset="-122"/>
              </a:endParaRPr>
            </a:p>
          </p:txBody>
        </p:sp>
      </p:grpSp>
      <p:grpSp>
        <p:nvGrpSpPr>
          <p:cNvPr id="7" name="组合 6"/>
          <p:cNvGrpSpPr/>
          <p:nvPr/>
        </p:nvGrpSpPr>
        <p:grpSpPr>
          <a:xfrm>
            <a:off x="5085871" y="1666450"/>
            <a:ext cx="1790385" cy="1789984"/>
            <a:chOff x="6012485" y="1170407"/>
            <a:chExt cx="1487948" cy="1487615"/>
          </a:xfrm>
        </p:grpSpPr>
        <p:sp>
          <p:nvSpPr>
            <p:cNvPr id="8" name="Freeform 6"/>
            <p:cNvSpPr/>
            <p:nvPr/>
          </p:nvSpPr>
          <p:spPr bwMode="auto">
            <a:xfrm>
              <a:off x="6012485" y="1170407"/>
              <a:ext cx="1487948" cy="1487615"/>
            </a:xfrm>
            <a:custGeom>
              <a:avLst/>
              <a:gdLst>
                <a:gd name="T0" fmla="*/ 441 w 637"/>
                <a:gd name="T1" fmla="*/ 550 h 638"/>
                <a:gd name="T2" fmla="*/ 420 w 637"/>
                <a:gd name="T3" fmla="*/ 560 h 638"/>
                <a:gd name="T4" fmla="*/ 397 w 637"/>
                <a:gd name="T5" fmla="*/ 568 h 638"/>
                <a:gd name="T6" fmla="*/ 362 w 637"/>
                <a:gd name="T7" fmla="*/ 636 h 638"/>
                <a:gd name="T8" fmla="*/ 312 w 637"/>
                <a:gd name="T9" fmla="*/ 579 h 638"/>
                <a:gd name="T10" fmla="*/ 288 w 637"/>
                <a:gd name="T11" fmla="*/ 577 h 638"/>
                <a:gd name="T12" fmla="*/ 264 w 637"/>
                <a:gd name="T13" fmla="*/ 573 h 638"/>
                <a:gd name="T14" fmla="*/ 209 w 637"/>
                <a:gd name="T15" fmla="*/ 619 h 638"/>
                <a:gd name="T16" fmla="*/ 181 w 637"/>
                <a:gd name="T17" fmla="*/ 608 h 638"/>
                <a:gd name="T18" fmla="*/ 174 w 637"/>
                <a:gd name="T19" fmla="*/ 533 h 638"/>
                <a:gd name="T20" fmla="*/ 155 w 637"/>
                <a:gd name="T21" fmla="*/ 519 h 638"/>
                <a:gd name="T22" fmla="*/ 79 w 637"/>
                <a:gd name="T23" fmla="*/ 531 h 638"/>
                <a:gd name="T24" fmla="*/ 56 w 637"/>
                <a:gd name="T25" fmla="*/ 502 h 638"/>
                <a:gd name="T26" fmla="*/ 89 w 637"/>
                <a:gd name="T27" fmla="*/ 432 h 638"/>
                <a:gd name="T28" fmla="*/ 78 w 637"/>
                <a:gd name="T29" fmla="*/ 410 h 638"/>
                <a:gd name="T30" fmla="*/ 6 w 637"/>
                <a:gd name="T31" fmla="*/ 383 h 638"/>
                <a:gd name="T32" fmla="*/ 0 w 637"/>
                <a:gd name="T33" fmla="*/ 346 h 638"/>
                <a:gd name="T34" fmla="*/ 64 w 637"/>
                <a:gd name="T35" fmla="*/ 301 h 638"/>
                <a:gd name="T36" fmla="*/ 67 w 637"/>
                <a:gd name="T37" fmla="*/ 276 h 638"/>
                <a:gd name="T38" fmla="*/ 17 w 637"/>
                <a:gd name="T39" fmla="*/ 215 h 638"/>
                <a:gd name="T40" fmla="*/ 30 w 637"/>
                <a:gd name="T41" fmla="*/ 182 h 638"/>
                <a:gd name="T42" fmla="*/ 109 w 637"/>
                <a:gd name="T43" fmla="*/ 175 h 638"/>
                <a:gd name="T44" fmla="*/ 124 w 637"/>
                <a:gd name="T45" fmla="*/ 155 h 638"/>
                <a:gd name="T46" fmla="*/ 111 w 637"/>
                <a:gd name="T47" fmla="*/ 76 h 638"/>
                <a:gd name="T48" fmla="*/ 138 w 637"/>
                <a:gd name="T49" fmla="*/ 55 h 638"/>
                <a:gd name="T50" fmla="*/ 211 w 637"/>
                <a:gd name="T51" fmla="*/ 88 h 638"/>
                <a:gd name="T52" fmla="*/ 234 w 637"/>
                <a:gd name="T53" fmla="*/ 79 h 638"/>
                <a:gd name="T54" fmla="*/ 261 w 637"/>
                <a:gd name="T55" fmla="*/ 4 h 638"/>
                <a:gd name="T56" fmla="*/ 279 w 637"/>
                <a:gd name="T57" fmla="*/ 1 h 638"/>
                <a:gd name="T58" fmla="*/ 330 w 637"/>
                <a:gd name="T59" fmla="*/ 64 h 638"/>
                <a:gd name="T60" fmla="*/ 355 w 637"/>
                <a:gd name="T61" fmla="*/ 66 h 638"/>
                <a:gd name="T62" fmla="*/ 379 w 637"/>
                <a:gd name="T63" fmla="*/ 70 h 638"/>
                <a:gd name="T64" fmla="*/ 436 w 637"/>
                <a:gd name="T65" fmla="*/ 21 h 638"/>
                <a:gd name="T66" fmla="*/ 461 w 637"/>
                <a:gd name="T67" fmla="*/ 32 h 638"/>
                <a:gd name="T68" fmla="*/ 468 w 637"/>
                <a:gd name="T69" fmla="*/ 110 h 638"/>
                <a:gd name="T70" fmla="*/ 488 w 637"/>
                <a:gd name="T71" fmla="*/ 125 h 638"/>
                <a:gd name="T72" fmla="*/ 562 w 637"/>
                <a:gd name="T73" fmla="*/ 112 h 638"/>
                <a:gd name="T74" fmla="*/ 579 w 637"/>
                <a:gd name="T75" fmla="*/ 136 h 638"/>
                <a:gd name="T76" fmla="*/ 548 w 637"/>
                <a:gd name="T77" fmla="*/ 201 h 638"/>
                <a:gd name="T78" fmla="*/ 554 w 637"/>
                <a:gd name="T79" fmla="*/ 213 h 638"/>
                <a:gd name="T80" fmla="*/ 563 w 637"/>
                <a:gd name="T81" fmla="*/ 235 h 638"/>
                <a:gd name="T82" fmla="*/ 632 w 637"/>
                <a:gd name="T83" fmla="*/ 261 h 638"/>
                <a:gd name="T84" fmla="*/ 637 w 637"/>
                <a:gd name="T85" fmla="*/ 301 h 638"/>
                <a:gd name="T86" fmla="*/ 577 w 637"/>
                <a:gd name="T87" fmla="*/ 344 h 638"/>
                <a:gd name="T88" fmla="*/ 574 w 637"/>
                <a:gd name="T89" fmla="*/ 367 h 638"/>
                <a:gd name="T90" fmla="*/ 620 w 637"/>
                <a:gd name="T91" fmla="*/ 424 h 638"/>
                <a:gd name="T92" fmla="*/ 604 w 637"/>
                <a:gd name="T93" fmla="*/ 462 h 638"/>
                <a:gd name="T94" fmla="*/ 532 w 637"/>
                <a:gd name="T95" fmla="*/ 469 h 638"/>
                <a:gd name="T96" fmla="*/ 518 w 637"/>
                <a:gd name="T97" fmla="*/ 488 h 638"/>
                <a:gd name="T98" fmla="*/ 529 w 637"/>
                <a:gd name="T99" fmla="*/ 559 h 638"/>
                <a:gd name="T100" fmla="*/ 505 w 637"/>
                <a:gd name="T101" fmla="*/ 579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37" h="638">
                  <a:moveTo>
                    <a:pt x="496" y="585"/>
                  </a:moveTo>
                  <a:lnTo>
                    <a:pt x="441" y="550"/>
                  </a:lnTo>
                  <a:lnTo>
                    <a:pt x="431" y="555"/>
                  </a:lnTo>
                  <a:lnTo>
                    <a:pt x="420" y="560"/>
                  </a:lnTo>
                  <a:lnTo>
                    <a:pt x="409" y="564"/>
                  </a:lnTo>
                  <a:lnTo>
                    <a:pt x="397" y="568"/>
                  </a:lnTo>
                  <a:lnTo>
                    <a:pt x="382" y="633"/>
                  </a:lnTo>
                  <a:lnTo>
                    <a:pt x="362" y="636"/>
                  </a:lnTo>
                  <a:lnTo>
                    <a:pt x="342" y="638"/>
                  </a:lnTo>
                  <a:lnTo>
                    <a:pt x="312" y="579"/>
                  </a:lnTo>
                  <a:lnTo>
                    <a:pt x="300" y="579"/>
                  </a:lnTo>
                  <a:lnTo>
                    <a:pt x="288" y="577"/>
                  </a:lnTo>
                  <a:lnTo>
                    <a:pt x="275" y="576"/>
                  </a:lnTo>
                  <a:lnTo>
                    <a:pt x="264" y="573"/>
                  </a:lnTo>
                  <a:lnTo>
                    <a:pt x="219" y="622"/>
                  </a:lnTo>
                  <a:lnTo>
                    <a:pt x="209" y="619"/>
                  </a:lnTo>
                  <a:lnTo>
                    <a:pt x="200" y="616"/>
                  </a:lnTo>
                  <a:lnTo>
                    <a:pt x="181" y="608"/>
                  </a:lnTo>
                  <a:lnTo>
                    <a:pt x="184" y="540"/>
                  </a:lnTo>
                  <a:lnTo>
                    <a:pt x="174" y="533"/>
                  </a:lnTo>
                  <a:lnTo>
                    <a:pt x="164" y="526"/>
                  </a:lnTo>
                  <a:lnTo>
                    <a:pt x="155" y="519"/>
                  </a:lnTo>
                  <a:lnTo>
                    <a:pt x="146" y="511"/>
                  </a:lnTo>
                  <a:lnTo>
                    <a:pt x="79" y="531"/>
                  </a:lnTo>
                  <a:lnTo>
                    <a:pt x="67" y="517"/>
                  </a:lnTo>
                  <a:lnTo>
                    <a:pt x="56" y="502"/>
                  </a:lnTo>
                  <a:lnTo>
                    <a:pt x="94" y="443"/>
                  </a:lnTo>
                  <a:lnTo>
                    <a:pt x="89" y="432"/>
                  </a:lnTo>
                  <a:lnTo>
                    <a:pt x="83" y="421"/>
                  </a:lnTo>
                  <a:lnTo>
                    <a:pt x="78" y="410"/>
                  </a:lnTo>
                  <a:lnTo>
                    <a:pt x="74" y="398"/>
                  </a:lnTo>
                  <a:lnTo>
                    <a:pt x="6" y="383"/>
                  </a:lnTo>
                  <a:lnTo>
                    <a:pt x="3" y="364"/>
                  </a:lnTo>
                  <a:lnTo>
                    <a:pt x="0" y="346"/>
                  </a:lnTo>
                  <a:lnTo>
                    <a:pt x="63" y="314"/>
                  </a:lnTo>
                  <a:lnTo>
                    <a:pt x="64" y="301"/>
                  </a:lnTo>
                  <a:lnTo>
                    <a:pt x="65" y="288"/>
                  </a:lnTo>
                  <a:lnTo>
                    <a:pt x="67" y="276"/>
                  </a:lnTo>
                  <a:lnTo>
                    <a:pt x="69" y="264"/>
                  </a:lnTo>
                  <a:lnTo>
                    <a:pt x="17" y="215"/>
                  </a:lnTo>
                  <a:lnTo>
                    <a:pt x="23" y="198"/>
                  </a:lnTo>
                  <a:lnTo>
                    <a:pt x="30" y="182"/>
                  </a:lnTo>
                  <a:lnTo>
                    <a:pt x="102" y="185"/>
                  </a:lnTo>
                  <a:lnTo>
                    <a:pt x="109" y="175"/>
                  </a:lnTo>
                  <a:lnTo>
                    <a:pt x="117" y="165"/>
                  </a:lnTo>
                  <a:lnTo>
                    <a:pt x="124" y="155"/>
                  </a:lnTo>
                  <a:lnTo>
                    <a:pt x="133" y="146"/>
                  </a:lnTo>
                  <a:lnTo>
                    <a:pt x="111" y="76"/>
                  </a:lnTo>
                  <a:lnTo>
                    <a:pt x="124" y="65"/>
                  </a:lnTo>
                  <a:lnTo>
                    <a:pt x="138" y="55"/>
                  </a:lnTo>
                  <a:lnTo>
                    <a:pt x="200" y="94"/>
                  </a:lnTo>
                  <a:lnTo>
                    <a:pt x="211" y="88"/>
                  </a:lnTo>
                  <a:lnTo>
                    <a:pt x="222" y="83"/>
                  </a:lnTo>
                  <a:lnTo>
                    <a:pt x="234" y="79"/>
                  </a:lnTo>
                  <a:lnTo>
                    <a:pt x="246" y="75"/>
                  </a:lnTo>
                  <a:lnTo>
                    <a:pt x="261" y="4"/>
                  </a:lnTo>
                  <a:lnTo>
                    <a:pt x="270" y="3"/>
                  </a:lnTo>
                  <a:lnTo>
                    <a:pt x="279" y="1"/>
                  </a:lnTo>
                  <a:lnTo>
                    <a:pt x="297" y="0"/>
                  </a:lnTo>
                  <a:lnTo>
                    <a:pt x="330" y="64"/>
                  </a:lnTo>
                  <a:lnTo>
                    <a:pt x="343" y="65"/>
                  </a:lnTo>
                  <a:lnTo>
                    <a:pt x="355" y="66"/>
                  </a:lnTo>
                  <a:lnTo>
                    <a:pt x="367" y="68"/>
                  </a:lnTo>
                  <a:lnTo>
                    <a:pt x="379" y="70"/>
                  </a:lnTo>
                  <a:lnTo>
                    <a:pt x="427" y="18"/>
                  </a:lnTo>
                  <a:lnTo>
                    <a:pt x="436" y="21"/>
                  </a:lnTo>
                  <a:lnTo>
                    <a:pt x="444" y="25"/>
                  </a:lnTo>
                  <a:lnTo>
                    <a:pt x="461" y="32"/>
                  </a:lnTo>
                  <a:lnTo>
                    <a:pt x="458" y="103"/>
                  </a:lnTo>
                  <a:lnTo>
                    <a:pt x="468" y="110"/>
                  </a:lnTo>
                  <a:lnTo>
                    <a:pt x="478" y="117"/>
                  </a:lnTo>
                  <a:lnTo>
                    <a:pt x="488" y="125"/>
                  </a:lnTo>
                  <a:lnTo>
                    <a:pt x="497" y="134"/>
                  </a:lnTo>
                  <a:lnTo>
                    <a:pt x="562" y="112"/>
                  </a:lnTo>
                  <a:lnTo>
                    <a:pt x="574" y="128"/>
                  </a:lnTo>
                  <a:lnTo>
                    <a:pt x="579" y="136"/>
                  </a:lnTo>
                  <a:lnTo>
                    <a:pt x="586" y="144"/>
                  </a:lnTo>
                  <a:lnTo>
                    <a:pt x="548" y="201"/>
                  </a:lnTo>
                  <a:lnTo>
                    <a:pt x="551" y="206"/>
                  </a:lnTo>
                  <a:lnTo>
                    <a:pt x="554" y="213"/>
                  </a:lnTo>
                  <a:lnTo>
                    <a:pt x="559" y="224"/>
                  </a:lnTo>
                  <a:lnTo>
                    <a:pt x="563" y="235"/>
                  </a:lnTo>
                  <a:lnTo>
                    <a:pt x="567" y="247"/>
                  </a:lnTo>
                  <a:lnTo>
                    <a:pt x="632" y="261"/>
                  </a:lnTo>
                  <a:lnTo>
                    <a:pt x="635" y="280"/>
                  </a:lnTo>
                  <a:lnTo>
                    <a:pt x="637" y="301"/>
                  </a:lnTo>
                  <a:lnTo>
                    <a:pt x="578" y="332"/>
                  </a:lnTo>
                  <a:lnTo>
                    <a:pt x="577" y="344"/>
                  </a:lnTo>
                  <a:lnTo>
                    <a:pt x="576" y="356"/>
                  </a:lnTo>
                  <a:lnTo>
                    <a:pt x="574" y="367"/>
                  </a:lnTo>
                  <a:lnTo>
                    <a:pt x="571" y="380"/>
                  </a:lnTo>
                  <a:lnTo>
                    <a:pt x="620" y="424"/>
                  </a:lnTo>
                  <a:lnTo>
                    <a:pt x="613" y="443"/>
                  </a:lnTo>
                  <a:lnTo>
                    <a:pt x="604" y="462"/>
                  </a:lnTo>
                  <a:lnTo>
                    <a:pt x="539" y="458"/>
                  </a:lnTo>
                  <a:lnTo>
                    <a:pt x="532" y="469"/>
                  </a:lnTo>
                  <a:lnTo>
                    <a:pt x="525" y="479"/>
                  </a:lnTo>
                  <a:lnTo>
                    <a:pt x="518" y="488"/>
                  </a:lnTo>
                  <a:lnTo>
                    <a:pt x="510" y="497"/>
                  </a:lnTo>
                  <a:lnTo>
                    <a:pt x="529" y="559"/>
                  </a:lnTo>
                  <a:lnTo>
                    <a:pt x="513" y="573"/>
                  </a:lnTo>
                  <a:lnTo>
                    <a:pt x="505" y="579"/>
                  </a:lnTo>
                  <a:lnTo>
                    <a:pt x="496" y="585"/>
                  </a:lnTo>
                  <a:close/>
                </a:path>
              </a:pathLst>
            </a:custGeom>
            <a:solidFill>
              <a:srgbClr val="10253F"/>
            </a:solidFill>
            <a:ln w="3175" cap="flat" cmpd="sng" algn="ctr">
              <a:solidFill>
                <a:srgbClr val="D7D7D7"/>
              </a:solidFill>
              <a:prstDash val="solid"/>
            </a:ln>
            <a:effectLst/>
          </p:spPr>
          <p:txBody>
            <a:bodyPr lIns="0" r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effectLst/>
                <a:uLnTx/>
                <a:uFillTx/>
                <a:latin typeface="Impact" panose="020B0806030902050204" pitchFamily="34" charset="0"/>
                <a:ea typeface="微软雅黑" panose="020B0503020204020204" pitchFamily="34" charset="-122"/>
                <a:cs typeface="+mn-cs"/>
              </a:endParaRPr>
            </a:p>
          </p:txBody>
        </p:sp>
        <p:sp>
          <p:nvSpPr>
            <p:cNvPr id="9" name="Oval 7"/>
            <p:cNvSpPr>
              <a:spLocks noChangeArrowheads="1"/>
            </p:cNvSpPr>
            <p:nvPr/>
          </p:nvSpPr>
          <p:spPr bwMode="auto">
            <a:xfrm>
              <a:off x="6307671" y="1468197"/>
              <a:ext cx="897577" cy="892035"/>
            </a:xfrm>
            <a:prstGeom prst="ellipse">
              <a:avLst/>
            </a:prstGeom>
            <a:solidFill>
              <a:schemeClr val="bg1">
                <a:lumMod val="95000"/>
              </a:schemeClr>
            </a:solidFill>
            <a:ln w="22225">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nchorCtr="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CN" altLang="en-US" sz="1200" kern="0" dirty="0">
                  <a:latin typeface="Calibri" panose="020F0502020204030204"/>
                </a:rPr>
                <a:t>单击此处添加</a:t>
              </a:r>
              <a:r>
                <a:rPr lang="zh-CN" altLang="en-US" sz="1200" kern="0" dirty="0" smtClean="0">
                  <a:latin typeface="Calibri" panose="020F0502020204030204"/>
                </a:rPr>
                <a:t>文本</a:t>
              </a:r>
              <a:endParaRPr lang="en-US" altLang="zh-CN" sz="1200" kern="0" dirty="0">
                <a:latin typeface="Calibri" panose="020F0502020204030204"/>
              </a:endParaRPr>
            </a:p>
          </p:txBody>
        </p:sp>
      </p:grpSp>
      <p:grpSp>
        <p:nvGrpSpPr>
          <p:cNvPr id="10" name="组合 9"/>
          <p:cNvGrpSpPr/>
          <p:nvPr/>
        </p:nvGrpSpPr>
        <p:grpSpPr>
          <a:xfrm>
            <a:off x="840169" y="1934381"/>
            <a:ext cx="2075647" cy="2080525"/>
            <a:chOff x="2057536" y="1194444"/>
            <a:chExt cx="2075647" cy="2080525"/>
          </a:xfrm>
        </p:grpSpPr>
        <p:sp>
          <p:nvSpPr>
            <p:cNvPr id="11" name="Freeform 8"/>
            <p:cNvSpPr/>
            <p:nvPr/>
          </p:nvSpPr>
          <p:spPr bwMode="auto">
            <a:xfrm>
              <a:off x="2057536" y="1194444"/>
              <a:ext cx="2075647" cy="2080525"/>
            </a:xfrm>
            <a:custGeom>
              <a:avLst/>
              <a:gdLst>
                <a:gd name="T0" fmla="*/ 587 w 808"/>
                <a:gd name="T1" fmla="*/ 691 h 810"/>
                <a:gd name="T2" fmla="*/ 553 w 808"/>
                <a:gd name="T3" fmla="*/ 710 h 810"/>
                <a:gd name="T4" fmla="*/ 535 w 808"/>
                <a:gd name="T5" fmla="*/ 789 h 810"/>
                <a:gd name="T6" fmla="*/ 509 w 808"/>
                <a:gd name="T7" fmla="*/ 797 h 810"/>
                <a:gd name="T8" fmla="*/ 450 w 808"/>
                <a:gd name="T9" fmla="*/ 741 h 810"/>
                <a:gd name="T10" fmla="*/ 425 w 808"/>
                <a:gd name="T11" fmla="*/ 744 h 810"/>
                <a:gd name="T12" fmla="*/ 378 w 808"/>
                <a:gd name="T13" fmla="*/ 810 h 810"/>
                <a:gd name="T14" fmla="*/ 351 w 808"/>
                <a:gd name="T15" fmla="*/ 807 h 810"/>
                <a:gd name="T16" fmla="*/ 317 w 808"/>
                <a:gd name="T17" fmla="*/ 733 h 810"/>
                <a:gd name="T18" fmla="*/ 292 w 808"/>
                <a:gd name="T19" fmla="*/ 726 h 810"/>
                <a:gd name="T20" fmla="*/ 225 w 808"/>
                <a:gd name="T21" fmla="*/ 769 h 810"/>
                <a:gd name="T22" fmla="*/ 199 w 808"/>
                <a:gd name="T23" fmla="*/ 755 h 810"/>
                <a:gd name="T24" fmla="*/ 197 w 808"/>
                <a:gd name="T25" fmla="*/ 675 h 810"/>
                <a:gd name="T26" fmla="*/ 177 w 808"/>
                <a:gd name="T27" fmla="*/ 658 h 810"/>
                <a:gd name="T28" fmla="*/ 99 w 808"/>
                <a:gd name="T29" fmla="*/ 672 h 810"/>
                <a:gd name="T30" fmla="*/ 81 w 808"/>
                <a:gd name="T31" fmla="*/ 649 h 810"/>
                <a:gd name="T32" fmla="*/ 103 w 808"/>
                <a:gd name="T33" fmla="*/ 563 h 810"/>
                <a:gd name="T34" fmla="*/ 92 w 808"/>
                <a:gd name="T35" fmla="*/ 540 h 810"/>
                <a:gd name="T36" fmla="*/ 16 w 808"/>
                <a:gd name="T37" fmla="*/ 521 h 810"/>
                <a:gd name="T38" fmla="*/ 67 w 808"/>
                <a:gd name="T39" fmla="*/ 461 h 810"/>
                <a:gd name="T40" fmla="*/ 64 w 808"/>
                <a:gd name="T41" fmla="*/ 436 h 810"/>
                <a:gd name="T42" fmla="*/ 62 w 808"/>
                <a:gd name="T43" fmla="*/ 410 h 810"/>
                <a:gd name="T44" fmla="*/ 1 w 808"/>
                <a:gd name="T45" fmla="*/ 362 h 810"/>
                <a:gd name="T46" fmla="*/ 70 w 808"/>
                <a:gd name="T47" fmla="*/ 328 h 810"/>
                <a:gd name="T48" fmla="*/ 78 w 808"/>
                <a:gd name="T49" fmla="*/ 303 h 810"/>
                <a:gd name="T50" fmla="*/ 86 w 808"/>
                <a:gd name="T51" fmla="*/ 278 h 810"/>
                <a:gd name="T52" fmla="*/ 48 w 808"/>
                <a:gd name="T53" fmla="*/ 212 h 810"/>
                <a:gd name="T54" fmla="*/ 125 w 808"/>
                <a:gd name="T55" fmla="*/ 206 h 810"/>
                <a:gd name="T56" fmla="*/ 140 w 808"/>
                <a:gd name="T57" fmla="*/ 186 h 810"/>
                <a:gd name="T58" fmla="*/ 157 w 808"/>
                <a:gd name="T59" fmla="*/ 166 h 810"/>
                <a:gd name="T60" fmla="*/ 148 w 808"/>
                <a:gd name="T61" fmla="*/ 91 h 810"/>
                <a:gd name="T62" fmla="*/ 221 w 808"/>
                <a:gd name="T63" fmla="*/ 114 h 810"/>
                <a:gd name="T64" fmla="*/ 255 w 808"/>
                <a:gd name="T65" fmla="*/ 95 h 810"/>
                <a:gd name="T66" fmla="*/ 272 w 808"/>
                <a:gd name="T67" fmla="*/ 21 h 810"/>
                <a:gd name="T68" fmla="*/ 302 w 808"/>
                <a:gd name="T69" fmla="*/ 12 h 810"/>
                <a:gd name="T70" fmla="*/ 358 w 808"/>
                <a:gd name="T71" fmla="*/ 63 h 810"/>
                <a:gd name="T72" fmla="*/ 383 w 808"/>
                <a:gd name="T73" fmla="*/ 61 h 810"/>
                <a:gd name="T74" fmla="*/ 427 w 808"/>
                <a:gd name="T75" fmla="*/ 0 h 810"/>
                <a:gd name="T76" fmla="*/ 459 w 808"/>
                <a:gd name="T77" fmla="*/ 3 h 810"/>
                <a:gd name="T78" fmla="*/ 491 w 808"/>
                <a:gd name="T79" fmla="*/ 71 h 810"/>
                <a:gd name="T80" fmla="*/ 515 w 808"/>
                <a:gd name="T81" fmla="*/ 78 h 810"/>
                <a:gd name="T82" fmla="*/ 579 w 808"/>
                <a:gd name="T83" fmla="*/ 39 h 810"/>
                <a:gd name="T84" fmla="*/ 607 w 808"/>
                <a:gd name="T85" fmla="*/ 54 h 810"/>
                <a:gd name="T86" fmla="*/ 611 w 808"/>
                <a:gd name="T87" fmla="*/ 130 h 810"/>
                <a:gd name="T88" fmla="*/ 630 w 808"/>
                <a:gd name="T89" fmla="*/ 146 h 810"/>
                <a:gd name="T90" fmla="*/ 705 w 808"/>
                <a:gd name="T91" fmla="*/ 134 h 810"/>
                <a:gd name="T92" fmla="*/ 725 w 808"/>
                <a:gd name="T93" fmla="*/ 158 h 810"/>
                <a:gd name="T94" fmla="*/ 705 w 808"/>
                <a:gd name="T95" fmla="*/ 241 h 810"/>
                <a:gd name="T96" fmla="*/ 716 w 808"/>
                <a:gd name="T97" fmla="*/ 264 h 810"/>
                <a:gd name="T98" fmla="*/ 791 w 808"/>
                <a:gd name="T99" fmla="*/ 285 h 810"/>
                <a:gd name="T100" fmla="*/ 740 w 808"/>
                <a:gd name="T101" fmla="*/ 343 h 810"/>
                <a:gd name="T102" fmla="*/ 744 w 808"/>
                <a:gd name="T103" fmla="*/ 368 h 810"/>
                <a:gd name="T104" fmla="*/ 745 w 808"/>
                <a:gd name="T105" fmla="*/ 395 h 810"/>
                <a:gd name="T106" fmla="*/ 807 w 808"/>
                <a:gd name="T107" fmla="*/ 442 h 810"/>
                <a:gd name="T108" fmla="*/ 737 w 808"/>
                <a:gd name="T109" fmla="*/ 477 h 810"/>
                <a:gd name="T110" fmla="*/ 730 w 808"/>
                <a:gd name="T111" fmla="*/ 502 h 810"/>
                <a:gd name="T112" fmla="*/ 722 w 808"/>
                <a:gd name="T113" fmla="*/ 526 h 810"/>
                <a:gd name="T114" fmla="*/ 762 w 808"/>
                <a:gd name="T115" fmla="*/ 595 h 810"/>
                <a:gd name="T116" fmla="*/ 683 w 808"/>
                <a:gd name="T117" fmla="*/ 599 h 810"/>
                <a:gd name="T118" fmla="*/ 668 w 808"/>
                <a:gd name="T119" fmla="*/ 620 h 810"/>
                <a:gd name="T120" fmla="*/ 651 w 808"/>
                <a:gd name="T121" fmla="*/ 639 h 810"/>
                <a:gd name="T122" fmla="*/ 662 w 808"/>
                <a:gd name="T123" fmla="*/ 718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8" h="810">
                  <a:moveTo>
                    <a:pt x="651" y="726"/>
                  </a:moveTo>
                  <a:lnTo>
                    <a:pt x="587" y="691"/>
                  </a:lnTo>
                  <a:lnTo>
                    <a:pt x="565" y="704"/>
                  </a:lnTo>
                  <a:lnTo>
                    <a:pt x="553" y="710"/>
                  </a:lnTo>
                  <a:lnTo>
                    <a:pt x="542" y="716"/>
                  </a:lnTo>
                  <a:lnTo>
                    <a:pt x="535" y="789"/>
                  </a:lnTo>
                  <a:lnTo>
                    <a:pt x="522" y="794"/>
                  </a:lnTo>
                  <a:lnTo>
                    <a:pt x="509" y="797"/>
                  </a:lnTo>
                  <a:lnTo>
                    <a:pt x="462" y="739"/>
                  </a:lnTo>
                  <a:lnTo>
                    <a:pt x="450" y="741"/>
                  </a:lnTo>
                  <a:lnTo>
                    <a:pt x="437" y="743"/>
                  </a:lnTo>
                  <a:lnTo>
                    <a:pt x="425" y="744"/>
                  </a:lnTo>
                  <a:lnTo>
                    <a:pt x="412" y="744"/>
                  </a:lnTo>
                  <a:lnTo>
                    <a:pt x="378" y="810"/>
                  </a:lnTo>
                  <a:lnTo>
                    <a:pt x="364" y="809"/>
                  </a:lnTo>
                  <a:lnTo>
                    <a:pt x="351" y="807"/>
                  </a:lnTo>
                  <a:lnTo>
                    <a:pt x="329" y="736"/>
                  </a:lnTo>
                  <a:lnTo>
                    <a:pt x="317" y="733"/>
                  </a:lnTo>
                  <a:lnTo>
                    <a:pt x="304" y="730"/>
                  </a:lnTo>
                  <a:lnTo>
                    <a:pt x="292" y="726"/>
                  </a:lnTo>
                  <a:lnTo>
                    <a:pt x="280" y="721"/>
                  </a:lnTo>
                  <a:lnTo>
                    <a:pt x="225" y="769"/>
                  </a:lnTo>
                  <a:lnTo>
                    <a:pt x="212" y="763"/>
                  </a:lnTo>
                  <a:lnTo>
                    <a:pt x="199" y="755"/>
                  </a:lnTo>
                  <a:lnTo>
                    <a:pt x="207" y="683"/>
                  </a:lnTo>
                  <a:lnTo>
                    <a:pt x="197" y="675"/>
                  </a:lnTo>
                  <a:lnTo>
                    <a:pt x="187" y="667"/>
                  </a:lnTo>
                  <a:lnTo>
                    <a:pt x="177" y="658"/>
                  </a:lnTo>
                  <a:lnTo>
                    <a:pt x="168" y="650"/>
                  </a:lnTo>
                  <a:lnTo>
                    <a:pt x="99" y="672"/>
                  </a:lnTo>
                  <a:lnTo>
                    <a:pt x="90" y="661"/>
                  </a:lnTo>
                  <a:lnTo>
                    <a:pt x="81" y="649"/>
                  </a:lnTo>
                  <a:lnTo>
                    <a:pt x="116" y="586"/>
                  </a:lnTo>
                  <a:lnTo>
                    <a:pt x="103" y="563"/>
                  </a:lnTo>
                  <a:lnTo>
                    <a:pt x="97" y="552"/>
                  </a:lnTo>
                  <a:lnTo>
                    <a:pt x="92" y="540"/>
                  </a:lnTo>
                  <a:lnTo>
                    <a:pt x="20" y="534"/>
                  </a:lnTo>
                  <a:lnTo>
                    <a:pt x="16" y="521"/>
                  </a:lnTo>
                  <a:lnTo>
                    <a:pt x="12" y="507"/>
                  </a:lnTo>
                  <a:lnTo>
                    <a:pt x="67" y="461"/>
                  </a:lnTo>
                  <a:lnTo>
                    <a:pt x="65" y="449"/>
                  </a:lnTo>
                  <a:lnTo>
                    <a:pt x="64" y="436"/>
                  </a:lnTo>
                  <a:lnTo>
                    <a:pt x="63" y="423"/>
                  </a:lnTo>
                  <a:lnTo>
                    <a:pt x="62" y="410"/>
                  </a:lnTo>
                  <a:lnTo>
                    <a:pt x="0" y="378"/>
                  </a:lnTo>
                  <a:lnTo>
                    <a:pt x="1" y="362"/>
                  </a:lnTo>
                  <a:lnTo>
                    <a:pt x="3" y="348"/>
                  </a:lnTo>
                  <a:lnTo>
                    <a:pt x="70" y="328"/>
                  </a:lnTo>
                  <a:lnTo>
                    <a:pt x="73" y="316"/>
                  </a:lnTo>
                  <a:lnTo>
                    <a:pt x="78" y="303"/>
                  </a:lnTo>
                  <a:lnTo>
                    <a:pt x="82" y="291"/>
                  </a:lnTo>
                  <a:lnTo>
                    <a:pt x="86" y="278"/>
                  </a:lnTo>
                  <a:lnTo>
                    <a:pt x="41" y="225"/>
                  </a:lnTo>
                  <a:lnTo>
                    <a:pt x="48" y="212"/>
                  </a:lnTo>
                  <a:lnTo>
                    <a:pt x="55" y="199"/>
                  </a:lnTo>
                  <a:lnTo>
                    <a:pt x="125" y="206"/>
                  </a:lnTo>
                  <a:lnTo>
                    <a:pt x="132" y="196"/>
                  </a:lnTo>
                  <a:lnTo>
                    <a:pt x="140" y="186"/>
                  </a:lnTo>
                  <a:lnTo>
                    <a:pt x="148" y="175"/>
                  </a:lnTo>
                  <a:lnTo>
                    <a:pt x="157" y="166"/>
                  </a:lnTo>
                  <a:lnTo>
                    <a:pt x="136" y="101"/>
                  </a:lnTo>
                  <a:lnTo>
                    <a:pt x="148" y="91"/>
                  </a:lnTo>
                  <a:lnTo>
                    <a:pt x="160" y="80"/>
                  </a:lnTo>
                  <a:lnTo>
                    <a:pt x="221" y="114"/>
                  </a:lnTo>
                  <a:lnTo>
                    <a:pt x="243" y="101"/>
                  </a:lnTo>
                  <a:lnTo>
                    <a:pt x="255" y="95"/>
                  </a:lnTo>
                  <a:lnTo>
                    <a:pt x="266" y="90"/>
                  </a:lnTo>
                  <a:lnTo>
                    <a:pt x="272" y="21"/>
                  </a:lnTo>
                  <a:lnTo>
                    <a:pt x="287" y="16"/>
                  </a:lnTo>
                  <a:lnTo>
                    <a:pt x="302" y="12"/>
                  </a:lnTo>
                  <a:lnTo>
                    <a:pt x="345" y="65"/>
                  </a:lnTo>
                  <a:lnTo>
                    <a:pt x="358" y="63"/>
                  </a:lnTo>
                  <a:lnTo>
                    <a:pt x="371" y="62"/>
                  </a:lnTo>
                  <a:lnTo>
                    <a:pt x="383" y="61"/>
                  </a:lnTo>
                  <a:lnTo>
                    <a:pt x="396" y="60"/>
                  </a:lnTo>
                  <a:lnTo>
                    <a:pt x="427" y="0"/>
                  </a:lnTo>
                  <a:lnTo>
                    <a:pt x="443" y="1"/>
                  </a:lnTo>
                  <a:lnTo>
                    <a:pt x="459" y="3"/>
                  </a:lnTo>
                  <a:lnTo>
                    <a:pt x="479" y="68"/>
                  </a:lnTo>
                  <a:lnTo>
                    <a:pt x="491" y="71"/>
                  </a:lnTo>
                  <a:lnTo>
                    <a:pt x="503" y="75"/>
                  </a:lnTo>
                  <a:lnTo>
                    <a:pt x="515" y="78"/>
                  </a:lnTo>
                  <a:lnTo>
                    <a:pt x="527" y="83"/>
                  </a:lnTo>
                  <a:lnTo>
                    <a:pt x="579" y="39"/>
                  </a:lnTo>
                  <a:lnTo>
                    <a:pt x="593" y="46"/>
                  </a:lnTo>
                  <a:lnTo>
                    <a:pt x="607" y="54"/>
                  </a:lnTo>
                  <a:lnTo>
                    <a:pt x="599" y="122"/>
                  </a:lnTo>
                  <a:lnTo>
                    <a:pt x="611" y="130"/>
                  </a:lnTo>
                  <a:lnTo>
                    <a:pt x="621" y="138"/>
                  </a:lnTo>
                  <a:lnTo>
                    <a:pt x="630" y="146"/>
                  </a:lnTo>
                  <a:lnTo>
                    <a:pt x="640" y="155"/>
                  </a:lnTo>
                  <a:lnTo>
                    <a:pt x="705" y="134"/>
                  </a:lnTo>
                  <a:lnTo>
                    <a:pt x="715" y="146"/>
                  </a:lnTo>
                  <a:lnTo>
                    <a:pt x="725" y="158"/>
                  </a:lnTo>
                  <a:lnTo>
                    <a:pt x="692" y="219"/>
                  </a:lnTo>
                  <a:lnTo>
                    <a:pt x="705" y="241"/>
                  </a:lnTo>
                  <a:lnTo>
                    <a:pt x="710" y="252"/>
                  </a:lnTo>
                  <a:lnTo>
                    <a:pt x="716" y="264"/>
                  </a:lnTo>
                  <a:lnTo>
                    <a:pt x="786" y="270"/>
                  </a:lnTo>
                  <a:lnTo>
                    <a:pt x="791" y="285"/>
                  </a:lnTo>
                  <a:lnTo>
                    <a:pt x="795" y="300"/>
                  </a:lnTo>
                  <a:lnTo>
                    <a:pt x="740" y="343"/>
                  </a:lnTo>
                  <a:lnTo>
                    <a:pt x="742" y="356"/>
                  </a:lnTo>
                  <a:lnTo>
                    <a:pt x="744" y="368"/>
                  </a:lnTo>
                  <a:lnTo>
                    <a:pt x="745" y="382"/>
                  </a:lnTo>
                  <a:lnTo>
                    <a:pt x="745" y="395"/>
                  </a:lnTo>
                  <a:lnTo>
                    <a:pt x="808" y="427"/>
                  </a:lnTo>
                  <a:lnTo>
                    <a:pt x="807" y="442"/>
                  </a:lnTo>
                  <a:lnTo>
                    <a:pt x="805" y="457"/>
                  </a:lnTo>
                  <a:lnTo>
                    <a:pt x="737" y="477"/>
                  </a:lnTo>
                  <a:lnTo>
                    <a:pt x="734" y="490"/>
                  </a:lnTo>
                  <a:lnTo>
                    <a:pt x="730" y="502"/>
                  </a:lnTo>
                  <a:lnTo>
                    <a:pt x="726" y="514"/>
                  </a:lnTo>
                  <a:lnTo>
                    <a:pt x="722" y="526"/>
                  </a:lnTo>
                  <a:lnTo>
                    <a:pt x="769" y="582"/>
                  </a:lnTo>
                  <a:lnTo>
                    <a:pt x="762" y="595"/>
                  </a:lnTo>
                  <a:lnTo>
                    <a:pt x="756" y="607"/>
                  </a:lnTo>
                  <a:lnTo>
                    <a:pt x="683" y="599"/>
                  </a:lnTo>
                  <a:lnTo>
                    <a:pt x="676" y="609"/>
                  </a:lnTo>
                  <a:lnTo>
                    <a:pt x="668" y="620"/>
                  </a:lnTo>
                  <a:lnTo>
                    <a:pt x="659" y="629"/>
                  </a:lnTo>
                  <a:lnTo>
                    <a:pt x="651" y="639"/>
                  </a:lnTo>
                  <a:lnTo>
                    <a:pt x="673" y="709"/>
                  </a:lnTo>
                  <a:lnTo>
                    <a:pt x="662" y="718"/>
                  </a:lnTo>
                  <a:lnTo>
                    <a:pt x="651" y="726"/>
                  </a:lnTo>
                  <a:close/>
                </a:path>
              </a:pathLst>
            </a:custGeom>
            <a:solidFill>
              <a:srgbClr val="10253F"/>
            </a:solidFill>
            <a:ln w="3175" cap="flat" cmpd="sng" algn="ctr">
              <a:solidFill>
                <a:srgbClr val="D7D7D7"/>
              </a:solidFill>
              <a:prstDash val="solid"/>
            </a:ln>
            <a:effectLst/>
          </p:spPr>
          <p:txBody>
            <a:bodyPr lIns="0" r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effectLst/>
                <a:uLnTx/>
                <a:uFillTx/>
                <a:latin typeface="Impact" panose="020B0806030902050204" pitchFamily="34" charset="0"/>
                <a:ea typeface="微软雅黑" panose="020B0503020204020204" pitchFamily="34" charset="-122"/>
                <a:cs typeface="+mn-cs"/>
              </a:endParaRPr>
            </a:p>
          </p:txBody>
        </p:sp>
        <p:sp>
          <p:nvSpPr>
            <p:cNvPr id="12" name="Oval 9"/>
            <p:cNvSpPr>
              <a:spLocks noChangeArrowheads="1"/>
            </p:cNvSpPr>
            <p:nvPr/>
          </p:nvSpPr>
          <p:spPr bwMode="auto">
            <a:xfrm>
              <a:off x="2404813" y="1544314"/>
              <a:ext cx="1378422" cy="1378114"/>
            </a:xfrm>
            <a:prstGeom prst="ellipse">
              <a:avLst/>
            </a:prstGeom>
            <a:solidFill>
              <a:schemeClr val="bg1">
                <a:lumMod val="95000"/>
              </a:schemeClr>
            </a:solidFill>
            <a:ln w="22225">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nchorCtr="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400" kern="0" dirty="0" smtClean="0">
                  <a:latin typeface="Calibri" panose="020F0502020204030204"/>
                  <a:ea typeface="微软雅黑" panose="020B0503020204020204" pitchFamily="34" charset="-122"/>
                </a:rPr>
                <a:t>单击此处添加文本</a:t>
              </a:r>
              <a:endParaRPr kumimoji="0" lang="en-US" sz="1400" b="0" i="0" u="none" strike="noStrike" kern="0" cap="none" spc="0" normalizeH="0" baseline="0" noProof="0" dirty="0">
                <a:ln>
                  <a:noFill/>
                </a:ln>
                <a:effectLst/>
                <a:uLnTx/>
                <a:uFillTx/>
                <a:latin typeface="Calibri" panose="020F0502020204030204"/>
                <a:ea typeface="微软雅黑" panose="020B0503020204020204" pitchFamily="34" charset="-122"/>
              </a:endParaRPr>
            </a:p>
          </p:txBody>
        </p:sp>
      </p:grpSp>
      <p:sp>
        <p:nvSpPr>
          <p:cNvPr id="14" name="TextBox 53"/>
          <p:cNvSpPr txBox="1">
            <a:spLocks noChangeArrowheads="1"/>
          </p:cNvSpPr>
          <p:nvPr/>
        </p:nvSpPr>
        <p:spPr bwMode="auto">
          <a:xfrm>
            <a:off x="899592" y="1564481"/>
            <a:ext cx="17282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1" i="0" u="none" strike="noStrike" kern="0" cap="none" spc="0" normalizeH="0" baseline="0" noProof="0" dirty="0" smtClean="0">
                <a:ln>
                  <a:noFill/>
                </a:ln>
                <a:effectLst/>
                <a:uLnTx/>
                <a:uFillTx/>
                <a:latin typeface="微软雅黑" panose="020B0503020204020204" pitchFamily="34" charset="-122"/>
                <a:ea typeface="微软雅黑" panose="020B0503020204020204" pitchFamily="34" charset="-122"/>
                <a:cs typeface="宋体" panose="02010600030101010101" pitchFamily="2" charset="-122"/>
              </a:rPr>
              <a:t>单击添加标题</a:t>
            </a:r>
            <a:endParaRPr kumimoji="0" lang="zh-CN" altLang="en-US" sz="20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cs typeface="宋体" panose="02010600030101010101" pitchFamily="2" charset="-122"/>
            </a:endParaRPr>
          </a:p>
        </p:txBody>
      </p:sp>
      <p:sp>
        <p:nvSpPr>
          <p:cNvPr id="13" name="Freeform 10"/>
          <p:cNvSpPr/>
          <p:nvPr/>
        </p:nvSpPr>
        <p:spPr bwMode="auto">
          <a:xfrm>
            <a:off x="1444288" y="4773431"/>
            <a:ext cx="4923317" cy="339187"/>
          </a:xfrm>
          <a:custGeom>
            <a:avLst/>
            <a:gdLst>
              <a:gd name="T0" fmla="*/ 0 w 3686"/>
              <a:gd name="T1" fmla="*/ 85 h 254"/>
              <a:gd name="T2" fmla="*/ 129 w 3686"/>
              <a:gd name="T3" fmla="*/ 85 h 254"/>
              <a:gd name="T4" fmla="*/ 185 w 3686"/>
              <a:gd name="T5" fmla="*/ 0 h 254"/>
              <a:gd name="T6" fmla="*/ 279 w 3686"/>
              <a:gd name="T7" fmla="*/ 0 h 254"/>
              <a:gd name="T8" fmla="*/ 336 w 3686"/>
              <a:gd name="T9" fmla="*/ 85 h 254"/>
              <a:gd name="T10" fmla="*/ 421 w 3686"/>
              <a:gd name="T11" fmla="*/ 85 h 254"/>
              <a:gd name="T12" fmla="*/ 477 w 3686"/>
              <a:gd name="T13" fmla="*/ 0 h 254"/>
              <a:gd name="T14" fmla="*/ 571 w 3686"/>
              <a:gd name="T15" fmla="*/ 0 h 254"/>
              <a:gd name="T16" fmla="*/ 629 w 3686"/>
              <a:gd name="T17" fmla="*/ 85 h 254"/>
              <a:gd name="T18" fmla="*/ 709 w 3686"/>
              <a:gd name="T19" fmla="*/ 85 h 254"/>
              <a:gd name="T20" fmla="*/ 764 w 3686"/>
              <a:gd name="T21" fmla="*/ 0 h 254"/>
              <a:gd name="T22" fmla="*/ 862 w 3686"/>
              <a:gd name="T23" fmla="*/ 0 h 254"/>
              <a:gd name="T24" fmla="*/ 916 w 3686"/>
              <a:gd name="T25" fmla="*/ 85 h 254"/>
              <a:gd name="T26" fmla="*/ 1001 w 3686"/>
              <a:gd name="T27" fmla="*/ 85 h 254"/>
              <a:gd name="T28" fmla="*/ 1058 w 3686"/>
              <a:gd name="T29" fmla="*/ 0 h 254"/>
              <a:gd name="T30" fmla="*/ 1154 w 3686"/>
              <a:gd name="T31" fmla="*/ 0 h 254"/>
              <a:gd name="T32" fmla="*/ 1208 w 3686"/>
              <a:gd name="T33" fmla="*/ 85 h 254"/>
              <a:gd name="T34" fmla="*/ 1299 w 3686"/>
              <a:gd name="T35" fmla="*/ 85 h 254"/>
              <a:gd name="T36" fmla="*/ 1353 w 3686"/>
              <a:gd name="T37" fmla="*/ 0 h 254"/>
              <a:gd name="T38" fmla="*/ 1449 w 3686"/>
              <a:gd name="T39" fmla="*/ 0 h 254"/>
              <a:gd name="T40" fmla="*/ 1507 w 3686"/>
              <a:gd name="T41" fmla="*/ 85 h 254"/>
              <a:gd name="T42" fmla="*/ 1591 w 3686"/>
              <a:gd name="T43" fmla="*/ 85 h 254"/>
              <a:gd name="T44" fmla="*/ 1645 w 3686"/>
              <a:gd name="T45" fmla="*/ 0 h 254"/>
              <a:gd name="T46" fmla="*/ 1743 w 3686"/>
              <a:gd name="T47" fmla="*/ 0 h 254"/>
              <a:gd name="T48" fmla="*/ 1799 w 3686"/>
              <a:gd name="T49" fmla="*/ 85 h 254"/>
              <a:gd name="T50" fmla="*/ 1890 w 3686"/>
              <a:gd name="T51" fmla="*/ 85 h 254"/>
              <a:gd name="T52" fmla="*/ 1946 w 3686"/>
              <a:gd name="T53" fmla="*/ 0 h 254"/>
              <a:gd name="T54" fmla="*/ 2044 w 3686"/>
              <a:gd name="T55" fmla="*/ 0 h 254"/>
              <a:gd name="T56" fmla="*/ 2099 w 3686"/>
              <a:gd name="T57" fmla="*/ 85 h 254"/>
              <a:gd name="T58" fmla="*/ 2184 w 3686"/>
              <a:gd name="T59" fmla="*/ 85 h 254"/>
              <a:gd name="T60" fmla="*/ 2240 w 3686"/>
              <a:gd name="T61" fmla="*/ 0 h 254"/>
              <a:gd name="T62" fmla="*/ 2336 w 3686"/>
              <a:gd name="T63" fmla="*/ 0 h 254"/>
              <a:gd name="T64" fmla="*/ 2391 w 3686"/>
              <a:gd name="T65" fmla="*/ 85 h 254"/>
              <a:gd name="T66" fmla="*/ 2472 w 3686"/>
              <a:gd name="T67" fmla="*/ 85 h 254"/>
              <a:gd name="T68" fmla="*/ 2529 w 3686"/>
              <a:gd name="T69" fmla="*/ 0 h 254"/>
              <a:gd name="T70" fmla="*/ 2623 w 3686"/>
              <a:gd name="T71" fmla="*/ 0 h 254"/>
              <a:gd name="T72" fmla="*/ 2681 w 3686"/>
              <a:gd name="T73" fmla="*/ 85 h 254"/>
              <a:gd name="T74" fmla="*/ 2765 w 3686"/>
              <a:gd name="T75" fmla="*/ 85 h 254"/>
              <a:gd name="T76" fmla="*/ 2821 w 3686"/>
              <a:gd name="T77" fmla="*/ 0 h 254"/>
              <a:gd name="T78" fmla="*/ 2917 w 3686"/>
              <a:gd name="T79" fmla="*/ 0 h 254"/>
              <a:gd name="T80" fmla="*/ 2973 w 3686"/>
              <a:gd name="T81" fmla="*/ 85 h 254"/>
              <a:gd name="T82" fmla="*/ 3062 w 3686"/>
              <a:gd name="T83" fmla="*/ 85 h 254"/>
              <a:gd name="T84" fmla="*/ 3118 w 3686"/>
              <a:gd name="T85" fmla="*/ 0 h 254"/>
              <a:gd name="T86" fmla="*/ 3214 w 3686"/>
              <a:gd name="T87" fmla="*/ 0 h 254"/>
              <a:gd name="T88" fmla="*/ 3269 w 3686"/>
              <a:gd name="T89" fmla="*/ 85 h 254"/>
              <a:gd name="T90" fmla="*/ 3356 w 3686"/>
              <a:gd name="T91" fmla="*/ 85 h 254"/>
              <a:gd name="T92" fmla="*/ 3410 w 3686"/>
              <a:gd name="T93" fmla="*/ 0 h 254"/>
              <a:gd name="T94" fmla="*/ 3506 w 3686"/>
              <a:gd name="T95" fmla="*/ 0 h 254"/>
              <a:gd name="T96" fmla="*/ 3561 w 3686"/>
              <a:gd name="T97" fmla="*/ 85 h 254"/>
              <a:gd name="T98" fmla="*/ 3686 w 3686"/>
              <a:gd name="T99" fmla="*/ 85 h 254"/>
              <a:gd name="T100" fmla="*/ 3686 w 3686"/>
              <a:gd name="T101" fmla="*/ 254 h 254"/>
              <a:gd name="T102" fmla="*/ 0 w 3686"/>
              <a:gd name="T103" fmla="*/ 254 h 254"/>
              <a:gd name="T104" fmla="*/ 0 w 3686"/>
              <a:gd name="T105" fmla="*/ 8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86" h="254">
                <a:moveTo>
                  <a:pt x="0" y="85"/>
                </a:moveTo>
                <a:lnTo>
                  <a:pt x="129" y="85"/>
                </a:lnTo>
                <a:lnTo>
                  <a:pt x="185" y="0"/>
                </a:lnTo>
                <a:lnTo>
                  <a:pt x="279" y="0"/>
                </a:lnTo>
                <a:lnTo>
                  <a:pt x="336" y="85"/>
                </a:lnTo>
                <a:lnTo>
                  <a:pt x="421" y="85"/>
                </a:lnTo>
                <a:lnTo>
                  <a:pt x="477" y="0"/>
                </a:lnTo>
                <a:lnTo>
                  <a:pt x="571" y="0"/>
                </a:lnTo>
                <a:lnTo>
                  <a:pt x="629" y="85"/>
                </a:lnTo>
                <a:lnTo>
                  <a:pt x="709" y="85"/>
                </a:lnTo>
                <a:lnTo>
                  <a:pt x="764" y="0"/>
                </a:lnTo>
                <a:lnTo>
                  <a:pt x="862" y="0"/>
                </a:lnTo>
                <a:lnTo>
                  <a:pt x="916" y="85"/>
                </a:lnTo>
                <a:lnTo>
                  <a:pt x="1001" y="85"/>
                </a:lnTo>
                <a:lnTo>
                  <a:pt x="1058" y="0"/>
                </a:lnTo>
                <a:lnTo>
                  <a:pt x="1154" y="0"/>
                </a:lnTo>
                <a:lnTo>
                  <a:pt x="1208" y="85"/>
                </a:lnTo>
                <a:lnTo>
                  <a:pt x="1299" y="85"/>
                </a:lnTo>
                <a:lnTo>
                  <a:pt x="1353" y="0"/>
                </a:lnTo>
                <a:lnTo>
                  <a:pt x="1449" y="0"/>
                </a:lnTo>
                <a:lnTo>
                  <a:pt x="1507" y="85"/>
                </a:lnTo>
                <a:lnTo>
                  <a:pt x="1591" y="85"/>
                </a:lnTo>
                <a:lnTo>
                  <a:pt x="1645" y="0"/>
                </a:lnTo>
                <a:lnTo>
                  <a:pt x="1743" y="0"/>
                </a:lnTo>
                <a:lnTo>
                  <a:pt x="1799" y="85"/>
                </a:lnTo>
                <a:lnTo>
                  <a:pt x="1890" y="85"/>
                </a:lnTo>
                <a:lnTo>
                  <a:pt x="1946" y="0"/>
                </a:lnTo>
                <a:lnTo>
                  <a:pt x="2044" y="0"/>
                </a:lnTo>
                <a:lnTo>
                  <a:pt x="2099" y="85"/>
                </a:lnTo>
                <a:lnTo>
                  <a:pt x="2184" y="85"/>
                </a:lnTo>
                <a:lnTo>
                  <a:pt x="2240" y="0"/>
                </a:lnTo>
                <a:lnTo>
                  <a:pt x="2336" y="0"/>
                </a:lnTo>
                <a:lnTo>
                  <a:pt x="2391" y="85"/>
                </a:lnTo>
                <a:lnTo>
                  <a:pt x="2472" y="85"/>
                </a:lnTo>
                <a:lnTo>
                  <a:pt x="2529" y="0"/>
                </a:lnTo>
                <a:lnTo>
                  <a:pt x="2623" y="0"/>
                </a:lnTo>
                <a:lnTo>
                  <a:pt x="2681" y="85"/>
                </a:lnTo>
                <a:lnTo>
                  <a:pt x="2765" y="85"/>
                </a:lnTo>
                <a:lnTo>
                  <a:pt x="2821" y="0"/>
                </a:lnTo>
                <a:lnTo>
                  <a:pt x="2917" y="0"/>
                </a:lnTo>
                <a:lnTo>
                  <a:pt x="2973" y="85"/>
                </a:lnTo>
                <a:lnTo>
                  <a:pt x="3062" y="85"/>
                </a:lnTo>
                <a:lnTo>
                  <a:pt x="3118" y="0"/>
                </a:lnTo>
                <a:lnTo>
                  <a:pt x="3214" y="0"/>
                </a:lnTo>
                <a:lnTo>
                  <a:pt x="3269" y="85"/>
                </a:lnTo>
                <a:lnTo>
                  <a:pt x="3356" y="85"/>
                </a:lnTo>
                <a:lnTo>
                  <a:pt x="3410" y="0"/>
                </a:lnTo>
                <a:lnTo>
                  <a:pt x="3506" y="0"/>
                </a:lnTo>
                <a:lnTo>
                  <a:pt x="3561" y="85"/>
                </a:lnTo>
                <a:lnTo>
                  <a:pt x="3686" y="85"/>
                </a:lnTo>
                <a:lnTo>
                  <a:pt x="3686" y="254"/>
                </a:lnTo>
                <a:lnTo>
                  <a:pt x="0" y="254"/>
                </a:lnTo>
                <a:lnTo>
                  <a:pt x="0" y="85"/>
                </a:lnTo>
                <a:close/>
              </a:path>
            </a:pathLst>
          </a:custGeom>
          <a:solidFill>
            <a:schemeClr val="tx1">
              <a:lumMod val="95000"/>
              <a:lumOff val="5000"/>
            </a:schemeClr>
          </a:solidFill>
          <a:ln w="9525" cap="rnd">
            <a:solidFill>
              <a:srgbClr val="E6E6E6"/>
            </a:solidFill>
            <a:prstDash val="solid"/>
            <a:round/>
          </a:ln>
        </p:spPr>
        <p:txBody>
          <a:bodyPr vert="eaVert"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4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p:txBody>
      </p:sp>
      <p:sp>
        <p:nvSpPr>
          <p:cNvPr id="15" name="TextBox 53"/>
          <p:cNvSpPr txBox="1">
            <a:spLocks noChangeArrowheads="1"/>
          </p:cNvSpPr>
          <p:nvPr/>
        </p:nvSpPr>
        <p:spPr bwMode="auto">
          <a:xfrm>
            <a:off x="3131840" y="1800250"/>
            <a:ext cx="17282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1" i="0" u="none" strike="noStrike" kern="0" cap="none" spc="0" normalizeH="0" baseline="0" noProof="0" dirty="0" smtClean="0">
                <a:ln>
                  <a:noFill/>
                </a:ln>
                <a:effectLst/>
                <a:uLnTx/>
                <a:uFillTx/>
                <a:latin typeface="微软雅黑" panose="020B0503020204020204" pitchFamily="34" charset="-122"/>
                <a:ea typeface="微软雅黑" panose="020B0503020204020204" pitchFamily="34" charset="-122"/>
                <a:cs typeface="宋体" panose="02010600030101010101" pitchFamily="2" charset="-122"/>
              </a:rPr>
              <a:t>单击添加标题</a:t>
            </a:r>
            <a:endParaRPr kumimoji="0" lang="zh-CN" altLang="en-US" sz="20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cs typeface="宋体" panose="02010600030101010101" pitchFamily="2" charset="-122"/>
            </a:endParaRPr>
          </a:p>
        </p:txBody>
      </p:sp>
      <p:sp>
        <p:nvSpPr>
          <p:cNvPr id="16" name="TextBox 53"/>
          <p:cNvSpPr txBox="1">
            <a:spLocks noChangeArrowheads="1"/>
          </p:cNvSpPr>
          <p:nvPr/>
        </p:nvSpPr>
        <p:spPr bwMode="auto">
          <a:xfrm>
            <a:off x="6660232" y="2140545"/>
            <a:ext cx="151216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1" i="0" u="none" strike="noStrike" kern="0" cap="none" spc="0" normalizeH="0" baseline="0" noProof="0" dirty="0" smtClean="0">
                <a:ln>
                  <a:noFill/>
                </a:ln>
                <a:effectLst/>
                <a:uLnTx/>
                <a:uFillTx/>
                <a:latin typeface="微软雅黑" panose="020B0503020204020204" pitchFamily="34" charset="-122"/>
                <a:ea typeface="微软雅黑" panose="020B0503020204020204" pitchFamily="34" charset="-122"/>
                <a:cs typeface="宋体" panose="02010600030101010101" pitchFamily="2" charset="-122"/>
              </a:rPr>
              <a:t>单击添加标题</a:t>
            </a:r>
            <a:endParaRPr kumimoji="0" lang="zh-CN" altLang="en-US" sz="20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cs typeface="宋体" panose="02010600030101010101" pitchFamily="2" charset="-122"/>
            </a:endParaRPr>
          </a:p>
        </p:txBody>
      </p:sp>
      <p:grpSp>
        <p:nvGrpSpPr>
          <p:cNvPr id="17" name="组合 16"/>
          <p:cNvGrpSpPr/>
          <p:nvPr/>
        </p:nvGrpSpPr>
        <p:grpSpPr>
          <a:xfrm>
            <a:off x="6588224" y="2588446"/>
            <a:ext cx="1656184" cy="1660076"/>
            <a:chOff x="2057536" y="1194444"/>
            <a:chExt cx="2075647" cy="2080525"/>
          </a:xfrm>
        </p:grpSpPr>
        <p:sp>
          <p:nvSpPr>
            <p:cNvPr id="18" name="Freeform 8"/>
            <p:cNvSpPr/>
            <p:nvPr/>
          </p:nvSpPr>
          <p:spPr bwMode="auto">
            <a:xfrm>
              <a:off x="2057536" y="1194444"/>
              <a:ext cx="2075647" cy="2080525"/>
            </a:xfrm>
            <a:custGeom>
              <a:avLst/>
              <a:gdLst>
                <a:gd name="T0" fmla="*/ 587 w 808"/>
                <a:gd name="T1" fmla="*/ 691 h 810"/>
                <a:gd name="T2" fmla="*/ 553 w 808"/>
                <a:gd name="T3" fmla="*/ 710 h 810"/>
                <a:gd name="T4" fmla="*/ 535 w 808"/>
                <a:gd name="T5" fmla="*/ 789 h 810"/>
                <a:gd name="T6" fmla="*/ 509 w 808"/>
                <a:gd name="T7" fmla="*/ 797 h 810"/>
                <a:gd name="T8" fmla="*/ 450 w 808"/>
                <a:gd name="T9" fmla="*/ 741 h 810"/>
                <a:gd name="T10" fmla="*/ 425 w 808"/>
                <a:gd name="T11" fmla="*/ 744 h 810"/>
                <a:gd name="T12" fmla="*/ 378 w 808"/>
                <a:gd name="T13" fmla="*/ 810 h 810"/>
                <a:gd name="T14" fmla="*/ 351 w 808"/>
                <a:gd name="T15" fmla="*/ 807 h 810"/>
                <a:gd name="T16" fmla="*/ 317 w 808"/>
                <a:gd name="T17" fmla="*/ 733 h 810"/>
                <a:gd name="T18" fmla="*/ 292 w 808"/>
                <a:gd name="T19" fmla="*/ 726 h 810"/>
                <a:gd name="T20" fmla="*/ 225 w 808"/>
                <a:gd name="T21" fmla="*/ 769 h 810"/>
                <a:gd name="T22" fmla="*/ 199 w 808"/>
                <a:gd name="T23" fmla="*/ 755 h 810"/>
                <a:gd name="T24" fmla="*/ 197 w 808"/>
                <a:gd name="T25" fmla="*/ 675 h 810"/>
                <a:gd name="T26" fmla="*/ 177 w 808"/>
                <a:gd name="T27" fmla="*/ 658 h 810"/>
                <a:gd name="T28" fmla="*/ 99 w 808"/>
                <a:gd name="T29" fmla="*/ 672 h 810"/>
                <a:gd name="T30" fmla="*/ 81 w 808"/>
                <a:gd name="T31" fmla="*/ 649 h 810"/>
                <a:gd name="T32" fmla="*/ 103 w 808"/>
                <a:gd name="T33" fmla="*/ 563 h 810"/>
                <a:gd name="T34" fmla="*/ 92 w 808"/>
                <a:gd name="T35" fmla="*/ 540 h 810"/>
                <a:gd name="T36" fmla="*/ 16 w 808"/>
                <a:gd name="T37" fmla="*/ 521 h 810"/>
                <a:gd name="T38" fmla="*/ 67 w 808"/>
                <a:gd name="T39" fmla="*/ 461 h 810"/>
                <a:gd name="T40" fmla="*/ 64 w 808"/>
                <a:gd name="T41" fmla="*/ 436 h 810"/>
                <a:gd name="T42" fmla="*/ 62 w 808"/>
                <a:gd name="T43" fmla="*/ 410 h 810"/>
                <a:gd name="T44" fmla="*/ 1 w 808"/>
                <a:gd name="T45" fmla="*/ 362 h 810"/>
                <a:gd name="T46" fmla="*/ 70 w 808"/>
                <a:gd name="T47" fmla="*/ 328 h 810"/>
                <a:gd name="T48" fmla="*/ 78 w 808"/>
                <a:gd name="T49" fmla="*/ 303 h 810"/>
                <a:gd name="T50" fmla="*/ 86 w 808"/>
                <a:gd name="T51" fmla="*/ 278 h 810"/>
                <a:gd name="T52" fmla="*/ 48 w 808"/>
                <a:gd name="T53" fmla="*/ 212 h 810"/>
                <a:gd name="T54" fmla="*/ 125 w 808"/>
                <a:gd name="T55" fmla="*/ 206 h 810"/>
                <a:gd name="T56" fmla="*/ 140 w 808"/>
                <a:gd name="T57" fmla="*/ 186 h 810"/>
                <a:gd name="T58" fmla="*/ 157 w 808"/>
                <a:gd name="T59" fmla="*/ 166 h 810"/>
                <a:gd name="T60" fmla="*/ 148 w 808"/>
                <a:gd name="T61" fmla="*/ 91 h 810"/>
                <a:gd name="T62" fmla="*/ 221 w 808"/>
                <a:gd name="T63" fmla="*/ 114 h 810"/>
                <a:gd name="T64" fmla="*/ 255 w 808"/>
                <a:gd name="T65" fmla="*/ 95 h 810"/>
                <a:gd name="T66" fmla="*/ 272 w 808"/>
                <a:gd name="T67" fmla="*/ 21 h 810"/>
                <a:gd name="T68" fmla="*/ 302 w 808"/>
                <a:gd name="T69" fmla="*/ 12 h 810"/>
                <a:gd name="T70" fmla="*/ 358 w 808"/>
                <a:gd name="T71" fmla="*/ 63 h 810"/>
                <a:gd name="T72" fmla="*/ 383 w 808"/>
                <a:gd name="T73" fmla="*/ 61 h 810"/>
                <a:gd name="T74" fmla="*/ 427 w 808"/>
                <a:gd name="T75" fmla="*/ 0 h 810"/>
                <a:gd name="T76" fmla="*/ 459 w 808"/>
                <a:gd name="T77" fmla="*/ 3 h 810"/>
                <a:gd name="T78" fmla="*/ 491 w 808"/>
                <a:gd name="T79" fmla="*/ 71 h 810"/>
                <a:gd name="T80" fmla="*/ 515 w 808"/>
                <a:gd name="T81" fmla="*/ 78 h 810"/>
                <a:gd name="T82" fmla="*/ 579 w 808"/>
                <a:gd name="T83" fmla="*/ 39 h 810"/>
                <a:gd name="T84" fmla="*/ 607 w 808"/>
                <a:gd name="T85" fmla="*/ 54 h 810"/>
                <a:gd name="T86" fmla="*/ 611 w 808"/>
                <a:gd name="T87" fmla="*/ 130 h 810"/>
                <a:gd name="T88" fmla="*/ 630 w 808"/>
                <a:gd name="T89" fmla="*/ 146 h 810"/>
                <a:gd name="T90" fmla="*/ 705 w 808"/>
                <a:gd name="T91" fmla="*/ 134 h 810"/>
                <a:gd name="T92" fmla="*/ 725 w 808"/>
                <a:gd name="T93" fmla="*/ 158 h 810"/>
                <a:gd name="T94" fmla="*/ 705 w 808"/>
                <a:gd name="T95" fmla="*/ 241 h 810"/>
                <a:gd name="T96" fmla="*/ 716 w 808"/>
                <a:gd name="T97" fmla="*/ 264 h 810"/>
                <a:gd name="T98" fmla="*/ 791 w 808"/>
                <a:gd name="T99" fmla="*/ 285 h 810"/>
                <a:gd name="T100" fmla="*/ 740 w 808"/>
                <a:gd name="T101" fmla="*/ 343 h 810"/>
                <a:gd name="T102" fmla="*/ 744 w 808"/>
                <a:gd name="T103" fmla="*/ 368 h 810"/>
                <a:gd name="T104" fmla="*/ 745 w 808"/>
                <a:gd name="T105" fmla="*/ 395 h 810"/>
                <a:gd name="T106" fmla="*/ 807 w 808"/>
                <a:gd name="T107" fmla="*/ 442 h 810"/>
                <a:gd name="T108" fmla="*/ 737 w 808"/>
                <a:gd name="T109" fmla="*/ 477 h 810"/>
                <a:gd name="T110" fmla="*/ 730 w 808"/>
                <a:gd name="T111" fmla="*/ 502 h 810"/>
                <a:gd name="T112" fmla="*/ 722 w 808"/>
                <a:gd name="T113" fmla="*/ 526 h 810"/>
                <a:gd name="T114" fmla="*/ 762 w 808"/>
                <a:gd name="T115" fmla="*/ 595 h 810"/>
                <a:gd name="T116" fmla="*/ 683 w 808"/>
                <a:gd name="T117" fmla="*/ 599 h 810"/>
                <a:gd name="T118" fmla="*/ 668 w 808"/>
                <a:gd name="T119" fmla="*/ 620 h 810"/>
                <a:gd name="T120" fmla="*/ 651 w 808"/>
                <a:gd name="T121" fmla="*/ 639 h 810"/>
                <a:gd name="T122" fmla="*/ 662 w 808"/>
                <a:gd name="T123" fmla="*/ 718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8" h="810">
                  <a:moveTo>
                    <a:pt x="651" y="726"/>
                  </a:moveTo>
                  <a:lnTo>
                    <a:pt x="587" y="691"/>
                  </a:lnTo>
                  <a:lnTo>
                    <a:pt x="565" y="704"/>
                  </a:lnTo>
                  <a:lnTo>
                    <a:pt x="553" y="710"/>
                  </a:lnTo>
                  <a:lnTo>
                    <a:pt x="542" y="716"/>
                  </a:lnTo>
                  <a:lnTo>
                    <a:pt x="535" y="789"/>
                  </a:lnTo>
                  <a:lnTo>
                    <a:pt x="522" y="794"/>
                  </a:lnTo>
                  <a:lnTo>
                    <a:pt x="509" y="797"/>
                  </a:lnTo>
                  <a:lnTo>
                    <a:pt x="462" y="739"/>
                  </a:lnTo>
                  <a:lnTo>
                    <a:pt x="450" y="741"/>
                  </a:lnTo>
                  <a:lnTo>
                    <a:pt x="437" y="743"/>
                  </a:lnTo>
                  <a:lnTo>
                    <a:pt x="425" y="744"/>
                  </a:lnTo>
                  <a:lnTo>
                    <a:pt x="412" y="744"/>
                  </a:lnTo>
                  <a:lnTo>
                    <a:pt x="378" y="810"/>
                  </a:lnTo>
                  <a:lnTo>
                    <a:pt x="364" y="809"/>
                  </a:lnTo>
                  <a:lnTo>
                    <a:pt x="351" y="807"/>
                  </a:lnTo>
                  <a:lnTo>
                    <a:pt x="329" y="736"/>
                  </a:lnTo>
                  <a:lnTo>
                    <a:pt x="317" y="733"/>
                  </a:lnTo>
                  <a:lnTo>
                    <a:pt x="304" y="730"/>
                  </a:lnTo>
                  <a:lnTo>
                    <a:pt x="292" y="726"/>
                  </a:lnTo>
                  <a:lnTo>
                    <a:pt x="280" y="721"/>
                  </a:lnTo>
                  <a:lnTo>
                    <a:pt x="225" y="769"/>
                  </a:lnTo>
                  <a:lnTo>
                    <a:pt x="212" y="763"/>
                  </a:lnTo>
                  <a:lnTo>
                    <a:pt x="199" y="755"/>
                  </a:lnTo>
                  <a:lnTo>
                    <a:pt x="207" y="683"/>
                  </a:lnTo>
                  <a:lnTo>
                    <a:pt x="197" y="675"/>
                  </a:lnTo>
                  <a:lnTo>
                    <a:pt x="187" y="667"/>
                  </a:lnTo>
                  <a:lnTo>
                    <a:pt x="177" y="658"/>
                  </a:lnTo>
                  <a:lnTo>
                    <a:pt x="168" y="650"/>
                  </a:lnTo>
                  <a:lnTo>
                    <a:pt x="99" y="672"/>
                  </a:lnTo>
                  <a:lnTo>
                    <a:pt x="90" y="661"/>
                  </a:lnTo>
                  <a:lnTo>
                    <a:pt x="81" y="649"/>
                  </a:lnTo>
                  <a:lnTo>
                    <a:pt x="116" y="586"/>
                  </a:lnTo>
                  <a:lnTo>
                    <a:pt x="103" y="563"/>
                  </a:lnTo>
                  <a:lnTo>
                    <a:pt x="97" y="552"/>
                  </a:lnTo>
                  <a:lnTo>
                    <a:pt x="92" y="540"/>
                  </a:lnTo>
                  <a:lnTo>
                    <a:pt x="20" y="534"/>
                  </a:lnTo>
                  <a:lnTo>
                    <a:pt x="16" y="521"/>
                  </a:lnTo>
                  <a:lnTo>
                    <a:pt x="12" y="507"/>
                  </a:lnTo>
                  <a:lnTo>
                    <a:pt x="67" y="461"/>
                  </a:lnTo>
                  <a:lnTo>
                    <a:pt x="65" y="449"/>
                  </a:lnTo>
                  <a:lnTo>
                    <a:pt x="64" y="436"/>
                  </a:lnTo>
                  <a:lnTo>
                    <a:pt x="63" y="423"/>
                  </a:lnTo>
                  <a:lnTo>
                    <a:pt x="62" y="410"/>
                  </a:lnTo>
                  <a:lnTo>
                    <a:pt x="0" y="378"/>
                  </a:lnTo>
                  <a:lnTo>
                    <a:pt x="1" y="362"/>
                  </a:lnTo>
                  <a:lnTo>
                    <a:pt x="3" y="348"/>
                  </a:lnTo>
                  <a:lnTo>
                    <a:pt x="70" y="328"/>
                  </a:lnTo>
                  <a:lnTo>
                    <a:pt x="73" y="316"/>
                  </a:lnTo>
                  <a:lnTo>
                    <a:pt x="78" y="303"/>
                  </a:lnTo>
                  <a:lnTo>
                    <a:pt x="82" y="291"/>
                  </a:lnTo>
                  <a:lnTo>
                    <a:pt x="86" y="278"/>
                  </a:lnTo>
                  <a:lnTo>
                    <a:pt x="41" y="225"/>
                  </a:lnTo>
                  <a:lnTo>
                    <a:pt x="48" y="212"/>
                  </a:lnTo>
                  <a:lnTo>
                    <a:pt x="55" y="199"/>
                  </a:lnTo>
                  <a:lnTo>
                    <a:pt x="125" y="206"/>
                  </a:lnTo>
                  <a:lnTo>
                    <a:pt x="132" y="196"/>
                  </a:lnTo>
                  <a:lnTo>
                    <a:pt x="140" y="186"/>
                  </a:lnTo>
                  <a:lnTo>
                    <a:pt x="148" y="175"/>
                  </a:lnTo>
                  <a:lnTo>
                    <a:pt x="157" y="166"/>
                  </a:lnTo>
                  <a:lnTo>
                    <a:pt x="136" y="101"/>
                  </a:lnTo>
                  <a:lnTo>
                    <a:pt x="148" y="91"/>
                  </a:lnTo>
                  <a:lnTo>
                    <a:pt x="160" y="80"/>
                  </a:lnTo>
                  <a:lnTo>
                    <a:pt x="221" y="114"/>
                  </a:lnTo>
                  <a:lnTo>
                    <a:pt x="243" y="101"/>
                  </a:lnTo>
                  <a:lnTo>
                    <a:pt x="255" y="95"/>
                  </a:lnTo>
                  <a:lnTo>
                    <a:pt x="266" y="90"/>
                  </a:lnTo>
                  <a:lnTo>
                    <a:pt x="272" y="21"/>
                  </a:lnTo>
                  <a:lnTo>
                    <a:pt x="287" y="16"/>
                  </a:lnTo>
                  <a:lnTo>
                    <a:pt x="302" y="12"/>
                  </a:lnTo>
                  <a:lnTo>
                    <a:pt x="345" y="65"/>
                  </a:lnTo>
                  <a:lnTo>
                    <a:pt x="358" y="63"/>
                  </a:lnTo>
                  <a:lnTo>
                    <a:pt x="371" y="62"/>
                  </a:lnTo>
                  <a:lnTo>
                    <a:pt x="383" y="61"/>
                  </a:lnTo>
                  <a:lnTo>
                    <a:pt x="396" y="60"/>
                  </a:lnTo>
                  <a:lnTo>
                    <a:pt x="427" y="0"/>
                  </a:lnTo>
                  <a:lnTo>
                    <a:pt x="443" y="1"/>
                  </a:lnTo>
                  <a:lnTo>
                    <a:pt x="459" y="3"/>
                  </a:lnTo>
                  <a:lnTo>
                    <a:pt x="479" y="68"/>
                  </a:lnTo>
                  <a:lnTo>
                    <a:pt x="491" y="71"/>
                  </a:lnTo>
                  <a:lnTo>
                    <a:pt x="503" y="75"/>
                  </a:lnTo>
                  <a:lnTo>
                    <a:pt x="515" y="78"/>
                  </a:lnTo>
                  <a:lnTo>
                    <a:pt x="527" y="83"/>
                  </a:lnTo>
                  <a:lnTo>
                    <a:pt x="579" y="39"/>
                  </a:lnTo>
                  <a:lnTo>
                    <a:pt x="593" y="46"/>
                  </a:lnTo>
                  <a:lnTo>
                    <a:pt x="607" y="54"/>
                  </a:lnTo>
                  <a:lnTo>
                    <a:pt x="599" y="122"/>
                  </a:lnTo>
                  <a:lnTo>
                    <a:pt x="611" y="130"/>
                  </a:lnTo>
                  <a:lnTo>
                    <a:pt x="621" y="138"/>
                  </a:lnTo>
                  <a:lnTo>
                    <a:pt x="630" y="146"/>
                  </a:lnTo>
                  <a:lnTo>
                    <a:pt x="640" y="155"/>
                  </a:lnTo>
                  <a:lnTo>
                    <a:pt x="705" y="134"/>
                  </a:lnTo>
                  <a:lnTo>
                    <a:pt x="715" y="146"/>
                  </a:lnTo>
                  <a:lnTo>
                    <a:pt x="725" y="158"/>
                  </a:lnTo>
                  <a:lnTo>
                    <a:pt x="692" y="219"/>
                  </a:lnTo>
                  <a:lnTo>
                    <a:pt x="705" y="241"/>
                  </a:lnTo>
                  <a:lnTo>
                    <a:pt x="710" y="252"/>
                  </a:lnTo>
                  <a:lnTo>
                    <a:pt x="716" y="264"/>
                  </a:lnTo>
                  <a:lnTo>
                    <a:pt x="786" y="270"/>
                  </a:lnTo>
                  <a:lnTo>
                    <a:pt x="791" y="285"/>
                  </a:lnTo>
                  <a:lnTo>
                    <a:pt x="795" y="300"/>
                  </a:lnTo>
                  <a:lnTo>
                    <a:pt x="740" y="343"/>
                  </a:lnTo>
                  <a:lnTo>
                    <a:pt x="742" y="356"/>
                  </a:lnTo>
                  <a:lnTo>
                    <a:pt x="744" y="368"/>
                  </a:lnTo>
                  <a:lnTo>
                    <a:pt x="745" y="382"/>
                  </a:lnTo>
                  <a:lnTo>
                    <a:pt x="745" y="395"/>
                  </a:lnTo>
                  <a:lnTo>
                    <a:pt x="808" y="427"/>
                  </a:lnTo>
                  <a:lnTo>
                    <a:pt x="807" y="442"/>
                  </a:lnTo>
                  <a:lnTo>
                    <a:pt x="805" y="457"/>
                  </a:lnTo>
                  <a:lnTo>
                    <a:pt x="737" y="477"/>
                  </a:lnTo>
                  <a:lnTo>
                    <a:pt x="734" y="490"/>
                  </a:lnTo>
                  <a:lnTo>
                    <a:pt x="730" y="502"/>
                  </a:lnTo>
                  <a:lnTo>
                    <a:pt x="726" y="514"/>
                  </a:lnTo>
                  <a:lnTo>
                    <a:pt x="722" y="526"/>
                  </a:lnTo>
                  <a:lnTo>
                    <a:pt x="769" y="582"/>
                  </a:lnTo>
                  <a:lnTo>
                    <a:pt x="762" y="595"/>
                  </a:lnTo>
                  <a:lnTo>
                    <a:pt x="756" y="607"/>
                  </a:lnTo>
                  <a:lnTo>
                    <a:pt x="683" y="599"/>
                  </a:lnTo>
                  <a:lnTo>
                    <a:pt x="676" y="609"/>
                  </a:lnTo>
                  <a:lnTo>
                    <a:pt x="668" y="620"/>
                  </a:lnTo>
                  <a:lnTo>
                    <a:pt x="659" y="629"/>
                  </a:lnTo>
                  <a:lnTo>
                    <a:pt x="651" y="639"/>
                  </a:lnTo>
                  <a:lnTo>
                    <a:pt x="673" y="709"/>
                  </a:lnTo>
                  <a:lnTo>
                    <a:pt x="662" y="718"/>
                  </a:lnTo>
                  <a:lnTo>
                    <a:pt x="651" y="726"/>
                  </a:lnTo>
                  <a:close/>
                </a:path>
              </a:pathLst>
            </a:custGeom>
            <a:solidFill>
              <a:srgbClr val="10253F"/>
            </a:solidFill>
            <a:ln w="3175" cap="flat" cmpd="sng" algn="ctr">
              <a:solidFill>
                <a:srgbClr val="D7D7D7"/>
              </a:solidFill>
              <a:prstDash val="solid"/>
            </a:ln>
            <a:effectLst/>
          </p:spPr>
          <p:txBody>
            <a:bodyPr lIns="0" r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effectLst/>
                <a:uLnTx/>
                <a:uFillTx/>
                <a:latin typeface="Impact" panose="020B0806030902050204" pitchFamily="34" charset="0"/>
                <a:ea typeface="微软雅黑" panose="020B0503020204020204" pitchFamily="34" charset="-122"/>
                <a:cs typeface="+mn-cs"/>
              </a:endParaRPr>
            </a:p>
          </p:txBody>
        </p:sp>
        <p:sp>
          <p:nvSpPr>
            <p:cNvPr id="19" name="Oval 9"/>
            <p:cNvSpPr>
              <a:spLocks noChangeArrowheads="1"/>
            </p:cNvSpPr>
            <p:nvPr/>
          </p:nvSpPr>
          <p:spPr bwMode="auto">
            <a:xfrm>
              <a:off x="2404813" y="1544314"/>
              <a:ext cx="1378422" cy="1378114"/>
            </a:xfrm>
            <a:prstGeom prst="ellipse">
              <a:avLst/>
            </a:prstGeom>
            <a:solidFill>
              <a:schemeClr val="bg1">
                <a:lumMod val="95000"/>
              </a:schemeClr>
            </a:solidFill>
            <a:ln w="22225">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nchorCtr="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400" kern="0" dirty="0" smtClean="0">
                  <a:latin typeface="Calibri" panose="020F0502020204030204"/>
                  <a:ea typeface="微软雅黑" panose="020B0503020204020204" pitchFamily="34" charset="-122"/>
                </a:rPr>
                <a:t>单击此处添加文本</a:t>
              </a:r>
              <a:endParaRPr kumimoji="0" lang="en-US" sz="1400" b="0" i="0" u="none" strike="noStrike" kern="0" cap="none" spc="0" normalizeH="0" baseline="0" noProof="0" dirty="0">
                <a:ln>
                  <a:noFill/>
                </a:ln>
                <a:effectLst/>
                <a:uLnTx/>
                <a:uFillTx/>
                <a:latin typeface="Calibri" panose="020F0502020204030204"/>
                <a:ea typeface="微软雅黑" panose="020B0503020204020204" pitchFamily="34" charset="-122"/>
              </a:endParaRPr>
            </a:p>
          </p:txBody>
        </p:sp>
      </p:grpSp>
      <p:sp>
        <p:nvSpPr>
          <p:cNvPr id="20" name="TextBox 53"/>
          <p:cNvSpPr txBox="1">
            <a:spLocks noChangeArrowheads="1"/>
          </p:cNvSpPr>
          <p:nvPr/>
        </p:nvSpPr>
        <p:spPr bwMode="auto">
          <a:xfrm>
            <a:off x="5085871" y="1296194"/>
            <a:ext cx="17282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1" i="0" u="none" strike="noStrike" kern="0" cap="none" spc="0" normalizeH="0" baseline="0" noProof="0" dirty="0" smtClean="0">
                <a:ln>
                  <a:noFill/>
                </a:ln>
                <a:effectLst/>
                <a:uLnTx/>
                <a:uFillTx/>
                <a:latin typeface="微软雅黑" panose="020B0503020204020204" pitchFamily="34" charset="-122"/>
                <a:ea typeface="微软雅黑" panose="020B0503020204020204" pitchFamily="34" charset="-122"/>
                <a:cs typeface="宋体" panose="02010600030101010101" pitchFamily="2" charset="-122"/>
              </a:rPr>
              <a:t>单击添加标题</a:t>
            </a:r>
            <a:endParaRPr kumimoji="0" lang="zh-CN" altLang="en-US" sz="2000" b="0" i="0" u="none" strike="noStrike" kern="0" cap="none" spc="0" normalizeH="0" baseline="0" noProof="0" dirty="0" smtClean="0">
              <a:ln>
                <a:noFill/>
              </a:ln>
              <a:effectLst/>
              <a:uLnTx/>
              <a:uFillTx/>
              <a:latin typeface="Arial" panose="020B0604020202020204" pitchFamily="34" charset="0"/>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4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6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nodeType="withEffect">
                                  <p:stCondLst>
                                    <p:cond delay="100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childTnLst>
                          </p:cTn>
                        </p:par>
                        <p:par>
                          <p:cTn id="17" fill="hold">
                            <p:stCondLst>
                              <p:cond delay="500"/>
                            </p:stCondLst>
                            <p:childTnLst>
                              <p:par>
                                <p:cTn id="18" presetID="12" presetClass="entr" presetSubtype="8"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additive="base">
                                        <p:cTn id="20" dur="500"/>
                                        <p:tgtEl>
                                          <p:spTgt spid="13"/>
                                        </p:tgtEl>
                                        <p:attrNameLst>
                                          <p:attrName>ppt_x</p:attrName>
                                        </p:attrNameLst>
                                      </p:cBhvr>
                                      <p:tavLst>
                                        <p:tav tm="0">
                                          <p:val>
                                            <p:strVal val="#ppt_x-#ppt_w*1.125000"/>
                                          </p:val>
                                        </p:tav>
                                        <p:tav tm="100000">
                                          <p:val>
                                            <p:strVal val="#ppt_x"/>
                                          </p:val>
                                        </p:tav>
                                      </p:tavLst>
                                    </p:anim>
                                    <p:animEffect transition="in" filter="wipe(right)">
                                      <p:cBhvr>
                                        <p:cTn id="21" dur="500"/>
                                        <p:tgtEl>
                                          <p:spTgt spid="13"/>
                                        </p:tgtEl>
                                      </p:cBhvr>
                                    </p:animEffect>
                                  </p:childTnLst>
                                </p:cTn>
                              </p:par>
                            </p:childTnLst>
                          </p:cTn>
                        </p:par>
                        <p:par>
                          <p:cTn id="22" fill="hold">
                            <p:stCondLst>
                              <p:cond delay="1000"/>
                            </p:stCondLst>
                            <p:childTnLst>
                              <p:par>
                                <p:cTn id="23" presetID="8" presetClass="emph" presetSubtype="0" fill="hold" nodeType="afterEffect">
                                  <p:stCondLst>
                                    <p:cond delay="0"/>
                                  </p:stCondLst>
                                  <p:childTnLst>
                                    <p:animRot by="21600000">
                                      <p:cBhvr>
                                        <p:cTn id="24" dur="2000" fill="hold"/>
                                        <p:tgtEl>
                                          <p:spTgt spid="3"/>
                                        </p:tgtEl>
                                        <p:attrNameLst>
                                          <p:attrName>r</p:attrName>
                                        </p:attrNameLst>
                                      </p:cBhvr>
                                    </p:animRot>
                                  </p:childTnLst>
                                </p:cTn>
                              </p:par>
                              <p:par>
                                <p:cTn id="25" presetID="8" presetClass="emph" presetSubtype="0" fill="hold" nodeType="withEffect">
                                  <p:stCondLst>
                                    <p:cond delay="0"/>
                                  </p:stCondLst>
                                  <p:childTnLst>
                                    <p:animRot by="21600000">
                                      <p:cBhvr>
                                        <p:cTn id="26" dur="1500" fill="hold"/>
                                        <p:tgtEl>
                                          <p:spTgt spid="10"/>
                                        </p:tgtEl>
                                        <p:attrNameLst>
                                          <p:attrName>r</p:attrName>
                                        </p:attrNameLst>
                                      </p:cBhvr>
                                    </p:animRot>
                                  </p:childTnLst>
                                </p:cTn>
                              </p:par>
                              <p:par>
                                <p:cTn id="27" presetID="8" presetClass="emph" presetSubtype="0" fill="hold" nodeType="withEffect">
                                  <p:stCondLst>
                                    <p:cond delay="0"/>
                                  </p:stCondLst>
                                  <p:childTnLst>
                                    <p:animRot by="21600000">
                                      <p:cBhvr>
                                        <p:cTn id="28" dur="1000" fill="hold"/>
                                        <p:tgtEl>
                                          <p:spTgt spid="7"/>
                                        </p:tgtEl>
                                        <p:attrNameLst>
                                          <p:attrName>r</p:attrName>
                                        </p:attrNameLst>
                                      </p:cBhvr>
                                    </p:animRot>
                                  </p:childTnLst>
                                </p:cTn>
                              </p:par>
                              <p:par>
                                <p:cTn id="29" presetID="8" presetClass="emph" presetSubtype="0" fill="hold" nodeType="withEffect">
                                  <p:stCondLst>
                                    <p:cond delay="0"/>
                                  </p:stCondLst>
                                  <p:childTnLst>
                                    <p:animRot by="21600000">
                                      <p:cBhvr>
                                        <p:cTn id="30" dur="1500" fill="hold"/>
                                        <p:tgtEl>
                                          <p:spTgt spid="17"/>
                                        </p:tgtEl>
                                        <p:attrNameLst>
                                          <p:attrName>r</p:attrName>
                                        </p:attrNameLst>
                                      </p:cBhvr>
                                    </p:animRot>
                                  </p:childTnLst>
                                </p:cTn>
                              </p:par>
                              <p:par>
                                <p:cTn id="31" presetID="42" presetClass="entr" presetSubtype="0" fill="hold" grpId="0" nodeType="withEffect">
                                  <p:stCondLst>
                                    <p:cond delay="60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anim calcmode="lin" valueType="num">
                                      <p:cBhvr>
                                        <p:cTn id="34" dur="500" fill="hold"/>
                                        <p:tgtEl>
                                          <p:spTgt spid="14"/>
                                        </p:tgtEl>
                                        <p:attrNameLst>
                                          <p:attrName>ppt_x</p:attrName>
                                        </p:attrNameLst>
                                      </p:cBhvr>
                                      <p:tavLst>
                                        <p:tav tm="0">
                                          <p:val>
                                            <p:strVal val="#ppt_x"/>
                                          </p:val>
                                        </p:tav>
                                        <p:tav tm="100000">
                                          <p:val>
                                            <p:strVal val="#ppt_x"/>
                                          </p:val>
                                        </p:tav>
                                      </p:tavLst>
                                    </p:anim>
                                    <p:anim calcmode="lin" valueType="num">
                                      <p:cBhvr>
                                        <p:cTn id="35" dur="500" fill="hold"/>
                                        <p:tgtEl>
                                          <p:spTgt spid="14"/>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110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anim calcmode="lin" valueType="num">
                                      <p:cBhvr>
                                        <p:cTn id="39" dur="500" fill="hold"/>
                                        <p:tgtEl>
                                          <p:spTgt spid="15"/>
                                        </p:tgtEl>
                                        <p:attrNameLst>
                                          <p:attrName>ppt_x</p:attrName>
                                        </p:attrNameLst>
                                      </p:cBhvr>
                                      <p:tavLst>
                                        <p:tav tm="0">
                                          <p:val>
                                            <p:strVal val="#ppt_x"/>
                                          </p:val>
                                        </p:tav>
                                        <p:tav tm="100000">
                                          <p:val>
                                            <p:strVal val="#ppt_x"/>
                                          </p:val>
                                        </p:tav>
                                      </p:tavLst>
                                    </p:anim>
                                    <p:anim calcmode="lin" valueType="num">
                                      <p:cBhvr>
                                        <p:cTn id="40" dur="500" fill="hold"/>
                                        <p:tgtEl>
                                          <p:spTgt spid="15"/>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130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anim calcmode="lin" valueType="num">
                                      <p:cBhvr>
                                        <p:cTn id="44" dur="500" fill="hold"/>
                                        <p:tgtEl>
                                          <p:spTgt spid="16"/>
                                        </p:tgtEl>
                                        <p:attrNameLst>
                                          <p:attrName>ppt_x</p:attrName>
                                        </p:attrNameLst>
                                      </p:cBhvr>
                                      <p:tavLst>
                                        <p:tav tm="0">
                                          <p:val>
                                            <p:strVal val="#ppt_x"/>
                                          </p:val>
                                        </p:tav>
                                        <p:tav tm="100000">
                                          <p:val>
                                            <p:strVal val="#ppt_x"/>
                                          </p:val>
                                        </p:tav>
                                      </p:tavLst>
                                    </p:anim>
                                    <p:anim calcmode="lin" valueType="num">
                                      <p:cBhvr>
                                        <p:cTn id="45" dur="500" fill="hold"/>
                                        <p:tgtEl>
                                          <p:spTgt spid="16"/>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160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500"/>
                                        <p:tgtEl>
                                          <p:spTgt spid="20"/>
                                        </p:tgtEl>
                                      </p:cBhvr>
                                    </p:animEffect>
                                    <p:anim calcmode="lin" valueType="num">
                                      <p:cBhvr>
                                        <p:cTn id="49" dur="500" fill="hold"/>
                                        <p:tgtEl>
                                          <p:spTgt spid="20"/>
                                        </p:tgtEl>
                                        <p:attrNameLst>
                                          <p:attrName>ppt_x</p:attrName>
                                        </p:attrNameLst>
                                      </p:cBhvr>
                                      <p:tavLst>
                                        <p:tav tm="0">
                                          <p:val>
                                            <p:strVal val="#ppt_x"/>
                                          </p:val>
                                        </p:tav>
                                        <p:tav tm="100000">
                                          <p:val>
                                            <p:strVal val="#ppt_x"/>
                                          </p:val>
                                        </p:tav>
                                      </p:tavLst>
                                    </p:anim>
                                    <p:anim calcmode="lin" valueType="num">
                                      <p:cBhvr>
                                        <p:cTn id="50" dur="5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3" grpId="0" animBg="1"/>
      <p:bldP spid="15" grpId="0"/>
      <p:bldP spid="16" grpId="0"/>
      <p:bldP spid="2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研究过程</a:t>
            </a:r>
            <a:endParaRPr lang="zh-CN" altLang="en-US" dirty="0"/>
          </a:p>
        </p:txBody>
      </p:sp>
      <p:grpSp>
        <p:nvGrpSpPr>
          <p:cNvPr id="3" name="组合 2"/>
          <p:cNvGrpSpPr/>
          <p:nvPr/>
        </p:nvGrpSpPr>
        <p:grpSpPr>
          <a:xfrm>
            <a:off x="670995" y="1846279"/>
            <a:ext cx="3960440" cy="328921"/>
            <a:chOff x="1292460" y="2252455"/>
            <a:chExt cx="5280586" cy="438562"/>
          </a:xfrm>
        </p:grpSpPr>
        <p:sp>
          <p:nvSpPr>
            <p:cNvPr id="4" name="椭圆 3"/>
            <p:cNvSpPr/>
            <p:nvPr/>
          </p:nvSpPr>
          <p:spPr>
            <a:xfrm>
              <a:off x="1292460" y="2252455"/>
              <a:ext cx="437607" cy="437607"/>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dirty="0">
                  <a:latin typeface="微软雅黑" panose="020B0503020204020204" pitchFamily="34" charset="-122"/>
                  <a:ea typeface="微软雅黑" panose="020B0503020204020204" pitchFamily="34" charset="-122"/>
                </a:rPr>
                <a:t>1</a:t>
              </a:r>
              <a:endParaRPr lang="zh-CN" altLang="en-US" sz="1200" dirty="0">
                <a:latin typeface="微软雅黑" panose="020B0503020204020204" pitchFamily="34" charset="-122"/>
                <a:ea typeface="微软雅黑" panose="020B0503020204020204" pitchFamily="34" charset="-122"/>
              </a:endParaRPr>
            </a:p>
          </p:txBody>
        </p:sp>
        <p:sp>
          <p:nvSpPr>
            <p:cNvPr id="5" name="文本框 22"/>
            <p:cNvSpPr txBox="1"/>
            <p:nvPr/>
          </p:nvSpPr>
          <p:spPr>
            <a:xfrm>
              <a:off x="1730065" y="2280647"/>
              <a:ext cx="4842981" cy="410370"/>
            </a:xfrm>
            <a:prstGeom prst="rect">
              <a:avLst/>
            </a:prstGeom>
            <a:noFill/>
          </p:spPr>
          <p:txBody>
            <a:bodyPr wrap="square" rtlCol="0">
              <a:spAutoFit/>
            </a:bodyPr>
            <a:lstStyle/>
            <a:p>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a:t>
              </a:r>
              <a:r>
                <a:rPr lang="zh-CN" altLang="en-US" sz="1400" dirty="0" smtClean="0">
                  <a:solidFill>
                    <a:schemeClr val="tx1">
                      <a:lumMod val="95000"/>
                      <a:lumOff val="5000"/>
                    </a:schemeClr>
                  </a:solidFill>
                  <a:latin typeface="微软雅黑" panose="020B0503020204020204" pitchFamily="34" charset="-122"/>
                  <a:ea typeface="微软雅黑" panose="020B0503020204020204" pitchFamily="34" charset="-122"/>
                </a:rPr>
                <a:t>文本</a:t>
              </a:r>
              <a:endParaRPr lang="zh-CN" altLang="en-US" sz="1400" dirty="0">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670995" y="2410967"/>
            <a:ext cx="4270263" cy="341987"/>
            <a:chOff x="1292460" y="3005366"/>
            <a:chExt cx="5693683" cy="455982"/>
          </a:xfrm>
        </p:grpSpPr>
        <p:sp>
          <p:nvSpPr>
            <p:cNvPr id="8" name="椭圆 7"/>
            <p:cNvSpPr/>
            <p:nvPr/>
          </p:nvSpPr>
          <p:spPr>
            <a:xfrm>
              <a:off x="1292460" y="3005366"/>
              <a:ext cx="437607" cy="437607"/>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dirty="0">
                  <a:latin typeface="微软雅黑" panose="020B0503020204020204" pitchFamily="34" charset="-122"/>
                  <a:ea typeface="微软雅黑" panose="020B0503020204020204" pitchFamily="34" charset="-122"/>
                </a:rPr>
                <a:t>2</a:t>
              </a:r>
              <a:endParaRPr lang="zh-CN" altLang="en-US" sz="1200" dirty="0">
                <a:latin typeface="微软雅黑" panose="020B0503020204020204" pitchFamily="34" charset="-122"/>
                <a:ea typeface="微软雅黑" panose="020B0503020204020204" pitchFamily="34" charset="-122"/>
              </a:endParaRPr>
            </a:p>
          </p:txBody>
        </p:sp>
        <p:sp>
          <p:nvSpPr>
            <p:cNvPr id="9" name="文本框 24"/>
            <p:cNvSpPr txBox="1"/>
            <p:nvPr/>
          </p:nvSpPr>
          <p:spPr>
            <a:xfrm>
              <a:off x="1730065" y="3050979"/>
              <a:ext cx="5256078" cy="410369"/>
            </a:xfrm>
            <a:prstGeom prst="rect">
              <a:avLst/>
            </a:prstGeom>
            <a:noFill/>
          </p:spPr>
          <p:txBody>
            <a:bodyPr wrap="square" rtlCol="0">
              <a:spAutoFit/>
            </a:bodyPr>
            <a:lstStyle/>
            <a:p>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a:t>
              </a:r>
              <a:endParaRPr lang="zh-CN" altLang="en-US" sz="1400" dirty="0">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670995" y="2993695"/>
            <a:ext cx="4176463" cy="355049"/>
            <a:chOff x="1292460" y="3782335"/>
            <a:chExt cx="5568617" cy="473398"/>
          </a:xfrm>
        </p:grpSpPr>
        <p:sp>
          <p:nvSpPr>
            <p:cNvPr id="11" name="椭圆 10"/>
            <p:cNvSpPr/>
            <p:nvPr/>
          </p:nvSpPr>
          <p:spPr>
            <a:xfrm>
              <a:off x="1292460" y="3782335"/>
              <a:ext cx="437607" cy="437607"/>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dirty="0">
                  <a:latin typeface="微软雅黑" panose="020B0503020204020204" pitchFamily="34" charset="-122"/>
                  <a:ea typeface="微软雅黑" panose="020B0503020204020204" pitchFamily="34" charset="-122"/>
                </a:rPr>
                <a:t>3</a:t>
              </a:r>
              <a:endParaRPr lang="zh-CN" altLang="en-US" sz="1200" dirty="0">
                <a:latin typeface="微软雅黑" panose="020B0503020204020204" pitchFamily="34" charset="-122"/>
                <a:ea typeface="微软雅黑" panose="020B0503020204020204" pitchFamily="34" charset="-122"/>
              </a:endParaRPr>
            </a:p>
          </p:txBody>
        </p:sp>
        <p:sp>
          <p:nvSpPr>
            <p:cNvPr id="12" name="文本框 26"/>
            <p:cNvSpPr txBox="1"/>
            <p:nvPr/>
          </p:nvSpPr>
          <p:spPr>
            <a:xfrm>
              <a:off x="1730065" y="3845364"/>
              <a:ext cx="5131012" cy="410369"/>
            </a:xfrm>
            <a:prstGeom prst="rect">
              <a:avLst/>
            </a:prstGeom>
            <a:noFill/>
          </p:spPr>
          <p:txBody>
            <a:bodyPr wrap="square" rtlCol="0">
              <a:spAutoFit/>
            </a:bodyPr>
            <a:lstStyle/>
            <a:p>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a:t>
              </a:r>
              <a:endParaRPr lang="zh-CN" altLang="en-US" sz="1400" dirty="0">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670995" y="3576413"/>
            <a:ext cx="3960439" cy="341986"/>
            <a:chOff x="1292460" y="4559304"/>
            <a:chExt cx="5280585" cy="455982"/>
          </a:xfrm>
        </p:grpSpPr>
        <p:sp>
          <p:nvSpPr>
            <p:cNvPr id="14" name="椭圆 13"/>
            <p:cNvSpPr/>
            <p:nvPr/>
          </p:nvSpPr>
          <p:spPr>
            <a:xfrm>
              <a:off x="1292460" y="4559304"/>
              <a:ext cx="437607" cy="437607"/>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dirty="0">
                  <a:latin typeface="微软雅黑" panose="020B0503020204020204" pitchFamily="34" charset="-122"/>
                  <a:ea typeface="微软雅黑" panose="020B0503020204020204" pitchFamily="34" charset="-122"/>
                </a:rPr>
                <a:t>4</a:t>
              </a:r>
              <a:endParaRPr lang="zh-CN" altLang="en-US" sz="1200" dirty="0">
                <a:latin typeface="微软雅黑" panose="020B0503020204020204" pitchFamily="34" charset="-122"/>
                <a:ea typeface="微软雅黑" panose="020B0503020204020204" pitchFamily="34" charset="-122"/>
              </a:endParaRPr>
            </a:p>
          </p:txBody>
        </p:sp>
        <p:sp>
          <p:nvSpPr>
            <p:cNvPr id="15" name="文本框 28"/>
            <p:cNvSpPr txBox="1"/>
            <p:nvPr/>
          </p:nvSpPr>
          <p:spPr>
            <a:xfrm>
              <a:off x="1730065" y="4604916"/>
              <a:ext cx="4842980" cy="410370"/>
            </a:xfrm>
            <a:prstGeom prst="rect">
              <a:avLst/>
            </a:prstGeom>
            <a:noFill/>
          </p:spPr>
          <p:txBody>
            <a:bodyPr wrap="square" rtlCol="0">
              <a:spAutoFit/>
            </a:bodyPr>
            <a:lstStyle/>
            <a:p>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a:t>
              </a:r>
              <a:endParaRPr lang="zh-CN" altLang="en-US" sz="1400" dirty="0">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3707904" y="1131590"/>
            <a:ext cx="5588726" cy="3722913"/>
            <a:chOff x="4576593" y="883496"/>
            <a:chExt cx="7451634" cy="4963884"/>
          </a:xfrm>
        </p:grpSpPr>
        <p:graphicFrame>
          <p:nvGraphicFramePr>
            <p:cNvPr id="17" name="图表 16"/>
            <p:cNvGraphicFramePr/>
            <p:nvPr/>
          </p:nvGraphicFramePr>
          <p:xfrm>
            <a:off x="4576593" y="883496"/>
            <a:ext cx="7451634" cy="4963884"/>
          </p:xfrm>
          <a:graphic>
            <a:graphicData uri="http://schemas.openxmlformats.org/drawingml/2006/chart">
              <c:chart xmlns:c="http://schemas.openxmlformats.org/drawingml/2006/chart" xmlns:r="http://schemas.openxmlformats.org/officeDocument/2006/relationships" r:id="rId1"/>
            </a:graphicData>
          </a:graphic>
        </p:graphicFrame>
        <p:sp>
          <p:nvSpPr>
            <p:cNvPr id="18" name="直角三角形 17"/>
            <p:cNvSpPr/>
            <p:nvPr/>
          </p:nvSpPr>
          <p:spPr>
            <a:xfrm rot="10800000">
              <a:off x="9594179" y="1550403"/>
              <a:ext cx="744583" cy="744583"/>
            </a:xfrm>
            <a:prstGeom prst="rtTriangl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直角三角形 18"/>
            <p:cNvSpPr/>
            <p:nvPr/>
          </p:nvSpPr>
          <p:spPr>
            <a:xfrm>
              <a:off x="6328466" y="4537832"/>
              <a:ext cx="744583" cy="744583"/>
            </a:xfrm>
            <a:prstGeom prst="rtTriangl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0" name="直角三角形 19"/>
            <p:cNvSpPr/>
            <p:nvPr/>
          </p:nvSpPr>
          <p:spPr>
            <a:xfrm rot="10800000" flipH="1">
              <a:off x="6328467" y="1484388"/>
              <a:ext cx="744583" cy="744583"/>
            </a:xfrm>
            <a:prstGeom prst="rtTriangl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直角三角形 20"/>
            <p:cNvSpPr/>
            <p:nvPr/>
          </p:nvSpPr>
          <p:spPr>
            <a:xfrm flipH="1">
              <a:off x="9594178" y="4407202"/>
              <a:ext cx="744583" cy="744583"/>
            </a:xfrm>
            <a:prstGeom prst="rtTriangl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2" name="文本框 20"/>
            <p:cNvSpPr txBox="1"/>
            <p:nvPr/>
          </p:nvSpPr>
          <p:spPr>
            <a:xfrm rot="18900000">
              <a:off x="6328464" y="1557315"/>
              <a:ext cx="901337" cy="677108"/>
            </a:xfrm>
            <a:prstGeom prst="rect">
              <a:avLst/>
            </a:prstGeom>
            <a:noFill/>
          </p:spPr>
          <p:txBody>
            <a:bodyPr wrap="square" rtlCol="0">
              <a:spAutoFit/>
            </a:bodyPr>
            <a:lstStyle/>
            <a:p>
              <a:pPr algn="ctr"/>
              <a:r>
                <a:rPr lang="en-US" altLang="zh-CN" sz="2700" b="1" dirty="0">
                  <a:solidFill>
                    <a:schemeClr val="bg1"/>
                  </a:solidFill>
                  <a:latin typeface="方正姚体" panose="02010601030101010101" pitchFamily="2" charset="-122"/>
                  <a:ea typeface="方正姚体" panose="02010601030101010101" pitchFamily="2" charset="-122"/>
                </a:rPr>
                <a:t>01</a:t>
              </a:r>
              <a:endParaRPr lang="zh-CN" altLang="en-US" sz="2700" b="1" dirty="0">
                <a:solidFill>
                  <a:schemeClr val="bg1"/>
                </a:solidFill>
                <a:latin typeface="方正姚体" panose="02010601030101010101" pitchFamily="2" charset="-122"/>
                <a:ea typeface="方正姚体" panose="02010601030101010101" pitchFamily="2" charset="-122"/>
              </a:endParaRPr>
            </a:p>
          </p:txBody>
        </p:sp>
        <p:sp>
          <p:nvSpPr>
            <p:cNvPr id="23" name="文本框 21"/>
            <p:cNvSpPr txBox="1"/>
            <p:nvPr/>
          </p:nvSpPr>
          <p:spPr>
            <a:xfrm rot="18900000">
              <a:off x="6139988" y="2008611"/>
              <a:ext cx="2057405" cy="430887"/>
            </a:xfrm>
            <a:prstGeom prst="rect">
              <a:avLst/>
            </a:prstGeom>
            <a:noFill/>
          </p:spPr>
          <p:txBody>
            <a:bodyPr wrap="square" rtlCol="0">
              <a:spAutoFit/>
            </a:bodyPr>
            <a:lstStyle/>
            <a:p>
              <a:pPr algn="ctr"/>
              <a:r>
                <a:rPr lang="zh-CN" altLang="en-US" sz="1500" dirty="0">
                  <a:solidFill>
                    <a:schemeClr val="bg1"/>
                  </a:solidFill>
                  <a:latin typeface="微软雅黑" panose="020B0503020204020204" pitchFamily="34" charset="-122"/>
                  <a:ea typeface="微软雅黑" panose="020B0503020204020204" pitchFamily="34" charset="-122"/>
                </a:rPr>
                <a:t>此处输入文字</a:t>
              </a:r>
              <a:endParaRPr lang="zh-CN" altLang="en-US" sz="1500" dirty="0">
                <a:solidFill>
                  <a:schemeClr val="bg1"/>
                </a:solidFill>
                <a:latin typeface="微软雅黑" panose="020B0503020204020204" pitchFamily="34" charset="-122"/>
                <a:ea typeface="微软雅黑" panose="020B0503020204020204" pitchFamily="34" charset="-122"/>
              </a:endParaRPr>
            </a:p>
          </p:txBody>
        </p:sp>
        <p:sp>
          <p:nvSpPr>
            <p:cNvPr id="24" name="文本框 32"/>
            <p:cNvSpPr txBox="1"/>
            <p:nvPr/>
          </p:nvSpPr>
          <p:spPr>
            <a:xfrm rot="2700000" flipH="1">
              <a:off x="9380101" y="1577281"/>
              <a:ext cx="901337" cy="677108"/>
            </a:xfrm>
            <a:prstGeom prst="rect">
              <a:avLst/>
            </a:prstGeom>
            <a:noFill/>
          </p:spPr>
          <p:txBody>
            <a:bodyPr wrap="square" rtlCol="0">
              <a:spAutoFit/>
            </a:bodyPr>
            <a:lstStyle/>
            <a:p>
              <a:pPr algn="ctr"/>
              <a:r>
                <a:rPr lang="en-US" altLang="zh-CN" sz="2700" b="1" dirty="0">
                  <a:solidFill>
                    <a:schemeClr val="bg1"/>
                  </a:solidFill>
                  <a:latin typeface="方正姚体" panose="02010601030101010101" pitchFamily="2" charset="-122"/>
                  <a:ea typeface="方正姚体" panose="02010601030101010101" pitchFamily="2" charset="-122"/>
                </a:rPr>
                <a:t>02</a:t>
              </a:r>
              <a:endParaRPr lang="zh-CN" altLang="en-US" sz="2700" b="1" dirty="0">
                <a:solidFill>
                  <a:schemeClr val="bg1"/>
                </a:solidFill>
                <a:latin typeface="方正姚体" panose="02010601030101010101" pitchFamily="2" charset="-122"/>
                <a:ea typeface="方正姚体" panose="02010601030101010101" pitchFamily="2" charset="-122"/>
              </a:endParaRPr>
            </a:p>
          </p:txBody>
        </p:sp>
        <p:sp>
          <p:nvSpPr>
            <p:cNvPr id="25" name="文本框 33"/>
            <p:cNvSpPr txBox="1"/>
            <p:nvPr/>
          </p:nvSpPr>
          <p:spPr>
            <a:xfrm rot="2700000" flipH="1">
              <a:off x="8405730" y="2048156"/>
              <a:ext cx="2057405" cy="430887"/>
            </a:xfrm>
            <a:prstGeom prst="rect">
              <a:avLst/>
            </a:prstGeom>
            <a:noFill/>
          </p:spPr>
          <p:txBody>
            <a:bodyPr wrap="square" rtlCol="0">
              <a:spAutoFit/>
            </a:bodyPr>
            <a:lstStyle/>
            <a:p>
              <a:pPr algn="ctr"/>
              <a:r>
                <a:rPr lang="zh-CN" altLang="en-US" sz="1500" dirty="0">
                  <a:solidFill>
                    <a:schemeClr val="bg1"/>
                  </a:solidFill>
                  <a:latin typeface="微软雅黑" panose="020B0503020204020204" pitchFamily="34" charset="-122"/>
                  <a:ea typeface="微软雅黑" panose="020B0503020204020204" pitchFamily="34" charset="-122"/>
                </a:rPr>
                <a:t>此处输入文字</a:t>
              </a:r>
              <a:endParaRPr lang="zh-CN" altLang="en-US" sz="1500" dirty="0">
                <a:solidFill>
                  <a:schemeClr val="bg1"/>
                </a:solidFill>
                <a:latin typeface="微软雅黑" panose="020B0503020204020204" pitchFamily="34" charset="-122"/>
                <a:ea typeface="微软雅黑" panose="020B0503020204020204" pitchFamily="34" charset="-122"/>
              </a:endParaRPr>
            </a:p>
          </p:txBody>
        </p:sp>
        <p:sp>
          <p:nvSpPr>
            <p:cNvPr id="26" name="文本框 34"/>
            <p:cNvSpPr txBox="1"/>
            <p:nvPr/>
          </p:nvSpPr>
          <p:spPr>
            <a:xfrm rot="13500000">
              <a:off x="6094447" y="4217885"/>
              <a:ext cx="2057405" cy="430887"/>
            </a:xfrm>
            <a:prstGeom prst="rect">
              <a:avLst/>
            </a:prstGeom>
            <a:noFill/>
          </p:spPr>
          <p:txBody>
            <a:bodyPr wrap="square" rtlCol="0">
              <a:spAutoFit/>
            </a:bodyPr>
            <a:lstStyle/>
            <a:p>
              <a:pPr algn="ctr"/>
              <a:r>
                <a:rPr lang="zh-CN" altLang="en-US" sz="1500" dirty="0">
                  <a:solidFill>
                    <a:schemeClr val="bg1"/>
                  </a:solidFill>
                  <a:latin typeface="微软雅黑" panose="020B0503020204020204" pitchFamily="34" charset="-122"/>
                  <a:ea typeface="微软雅黑" panose="020B0503020204020204" pitchFamily="34" charset="-122"/>
                </a:rPr>
                <a:t>此处输入文字</a:t>
              </a:r>
              <a:endParaRPr lang="zh-CN" altLang="en-US" sz="1500" dirty="0">
                <a:solidFill>
                  <a:schemeClr val="bg1"/>
                </a:solidFill>
                <a:latin typeface="微软雅黑" panose="020B0503020204020204" pitchFamily="34" charset="-122"/>
                <a:ea typeface="微软雅黑" panose="020B0503020204020204" pitchFamily="34" charset="-122"/>
              </a:endParaRPr>
            </a:p>
          </p:txBody>
        </p:sp>
        <p:sp>
          <p:nvSpPr>
            <p:cNvPr id="27" name="文本框 35"/>
            <p:cNvSpPr txBox="1"/>
            <p:nvPr/>
          </p:nvSpPr>
          <p:spPr>
            <a:xfrm rot="13500000">
              <a:off x="6328463" y="4483568"/>
              <a:ext cx="901337" cy="677108"/>
            </a:xfrm>
            <a:prstGeom prst="rect">
              <a:avLst/>
            </a:prstGeom>
            <a:noFill/>
          </p:spPr>
          <p:txBody>
            <a:bodyPr wrap="square" rtlCol="0">
              <a:spAutoFit/>
            </a:bodyPr>
            <a:lstStyle/>
            <a:p>
              <a:pPr algn="ctr"/>
              <a:r>
                <a:rPr lang="en-US" altLang="zh-CN" sz="2700" b="1" dirty="0">
                  <a:solidFill>
                    <a:schemeClr val="bg1"/>
                  </a:solidFill>
                  <a:latin typeface="方正姚体" panose="02010601030101010101" pitchFamily="2" charset="-122"/>
                  <a:ea typeface="方正姚体" panose="02010601030101010101" pitchFamily="2" charset="-122"/>
                </a:rPr>
                <a:t>03</a:t>
              </a:r>
              <a:endParaRPr lang="zh-CN" altLang="en-US" sz="2700" b="1" dirty="0">
                <a:solidFill>
                  <a:schemeClr val="bg1"/>
                </a:solidFill>
                <a:latin typeface="方正姚体" panose="02010601030101010101" pitchFamily="2" charset="-122"/>
                <a:ea typeface="方正姚体" panose="02010601030101010101" pitchFamily="2" charset="-122"/>
              </a:endParaRPr>
            </a:p>
          </p:txBody>
        </p:sp>
        <p:sp>
          <p:nvSpPr>
            <p:cNvPr id="28" name="文本框 36"/>
            <p:cNvSpPr txBox="1"/>
            <p:nvPr/>
          </p:nvSpPr>
          <p:spPr>
            <a:xfrm rot="8100000">
              <a:off x="9430089" y="4373815"/>
              <a:ext cx="901337" cy="677108"/>
            </a:xfrm>
            <a:prstGeom prst="rect">
              <a:avLst/>
            </a:prstGeom>
            <a:noFill/>
          </p:spPr>
          <p:txBody>
            <a:bodyPr wrap="square" rtlCol="0">
              <a:spAutoFit/>
            </a:bodyPr>
            <a:lstStyle/>
            <a:p>
              <a:pPr algn="ctr"/>
              <a:r>
                <a:rPr lang="en-US" altLang="zh-CN" sz="2700" b="1" dirty="0">
                  <a:solidFill>
                    <a:schemeClr val="bg1"/>
                  </a:solidFill>
                  <a:latin typeface="方正姚体" panose="02010601030101010101" pitchFamily="2" charset="-122"/>
                  <a:ea typeface="方正姚体" panose="02010601030101010101" pitchFamily="2" charset="-122"/>
                </a:rPr>
                <a:t>04</a:t>
              </a:r>
              <a:endParaRPr lang="zh-CN" altLang="en-US" sz="2700" b="1" dirty="0">
                <a:solidFill>
                  <a:schemeClr val="bg1"/>
                </a:solidFill>
                <a:latin typeface="方正姚体" panose="02010601030101010101" pitchFamily="2" charset="-122"/>
                <a:ea typeface="方正姚体" panose="02010601030101010101" pitchFamily="2" charset="-122"/>
              </a:endParaRPr>
            </a:p>
          </p:txBody>
        </p:sp>
        <p:sp>
          <p:nvSpPr>
            <p:cNvPr id="29" name="文本框 37"/>
            <p:cNvSpPr txBox="1"/>
            <p:nvPr/>
          </p:nvSpPr>
          <p:spPr>
            <a:xfrm rot="8100000" flipH="1">
              <a:off x="8480389" y="4217885"/>
              <a:ext cx="2057405" cy="430887"/>
            </a:xfrm>
            <a:prstGeom prst="rect">
              <a:avLst/>
            </a:prstGeom>
            <a:noFill/>
          </p:spPr>
          <p:txBody>
            <a:bodyPr wrap="square" rtlCol="0">
              <a:spAutoFit/>
            </a:bodyPr>
            <a:lstStyle/>
            <a:p>
              <a:pPr algn="ctr"/>
              <a:r>
                <a:rPr lang="zh-CN" altLang="en-US" sz="1500" dirty="0">
                  <a:solidFill>
                    <a:schemeClr val="bg1"/>
                  </a:solidFill>
                  <a:latin typeface="微软雅黑" panose="020B0503020204020204" pitchFamily="34" charset="-122"/>
                  <a:ea typeface="微软雅黑" panose="020B0503020204020204" pitchFamily="34" charset="-122"/>
                </a:rPr>
                <a:t>此处输入文字</a:t>
              </a:r>
              <a:endParaRPr lang="zh-CN" altLang="en-US" sz="1500" dirty="0">
                <a:solidFill>
                  <a:schemeClr val="bg1"/>
                </a:solidFill>
                <a:latin typeface="微软雅黑" panose="020B0503020204020204" pitchFamily="34" charset="-122"/>
                <a:ea typeface="微软雅黑" panose="020B0503020204020204" pitchFamily="34" charset="-122"/>
              </a:endParaRPr>
            </a:p>
          </p:txBody>
        </p:sp>
      </p:grpSp>
      <p:sp>
        <p:nvSpPr>
          <p:cNvPr id="30" name="TextBox 2"/>
          <p:cNvSpPr txBox="1"/>
          <p:nvPr/>
        </p:nvSpPr>
        <p:spPr>
          <a:xfrm>
            <a:off x="5979643" y="2796817"/>
            <a:ext cx="1250344"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问题评估</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par>
                          <p:cTn id="10" fill="hold">
                            <p:stCondLst>
                              <p:cond delay="500"/>
                            </p:stCondLst>
                            <p:childTnLst>
                              <p:par>
                                <p:cTn id="11" presetID="31" presetClass="entr" presetSubtype="0"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p:cTn id="13" dur="750" fill="hold"/>
                                        <p:tgtEl>
                                          <p:spTgt spid="16"/>
                                        </p:tgtEl>
                                        <p:attrNameLst>
                                          <p:attrName>ppt_w</p:attrName>
                                        </p:attrNameLst>
                                      </p:cBhvr>
                                      <p:tavLst>
                                        <p:tav tm="0">
                                          <p:val>
                                            <p:fltVal val="0"/>
                                          </p:val>
                                        </p:tav>
                                        <p:tav tm="100000">
                                          <p:val>
                                            <p:strVal val="#ppt_w"/>
                                          </p:val>
                                        </p:tav>
                                      </p:tavLst>
                                    </p:anim>
                                    <p:anim calcmode="lin" valueType="num">
                                      <p:cBhvr>
                                        <p:cTn id="14" dur="750" fill="hold"/>
                                        <p:tgtEl>
                                          <p:spTgt spid="16"/>
                                        </p:tgtEl>
                                        <p:attrNameLst>
                                          <p:attrName>ppt_h</p:attrName>
                                        </p:attrNameLst>
                                      </p:cBhvr>
                                      <p:tavLst>
                                        <p:tav tm="0">
                                          <p:val>
                                            <p:fltVal val="0"/>
                                          </p:val>
                                        </p:tav>
                                        <p:tav tm="100000">
                                          <p:val>
                                            <p:strVal val="#ppt_h"/>
                                          </p:val>
                                        </p:tav>
                                      </p:tavLst>
                                    </p:anim>
                                    <p:anim calcmode="lin" valueType="num">
                                      <p:cBhvr>
                                        <p:cTn id="15" dur="750" fill="hold"/>
                                        <p:tgtEl>
                                          <p:spTgt spid="16"/>
                                        </p:tgtEl>
                                        <p:attrNameLst>
                                          <p:attrName>style.rotation</p:attrName>
                                        </p:attrNameLst>
                                      </p:cBhvr>
                                      <p:tavLst>
                                        <p:tav tm="0">
                                          <p:val>
                                            <p:fltVal val="90"/>
                                          </p:val>
                                        </p:tav>
                                        <p:tav tm="100000">
                                          <p:val>
                                            <p:fltVal val="0"/>
                                          </p:val>
                                        </p:tav>
                                      </p:tavLst>
                                    </p:anim>
                                    <p:animEffect transition="in" filter="fade">
                                      <p:cBhvr>
                                        <p:cTn id="16" dur="750"/>
                                        <p:tgtEl>
                                          <p:spTgt spid="16"/>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wipe(left)">
                                      <p:cBhvr>
                                        <p:cTn id="20" dur="500"/>
                                        <p:tgtEl>
                                          <p:spTgt spid="3"/>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500"/>
                                        <p:tgtEl>
                                          <p:spTgt spid="7"/>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wipe(left)">
                                      <p:cBhvr>
                                        <p:cTn id="28" dur="500"/>
                                        <p:tgtEl>
                                          <p:spTgt spid="10"/>
                                        </p:tgtEl>
                                      </p:cBhvr>
                                    </p:animEffect>
                                  </p:childTnLst>
                                </p:cTn>
                              </p:par>
                            </p:childTnLst>
                          </p:cTn>
                        </p:par>
                        <p:par>
                          <p:cTn id="29" fill="hold">
                            <p:stCondLst>
                              <p:cond delay="3000"/>
                            </p:stCondLst>
                            <p:childTnLst>
                              <p:par>
                                <p:cTn id="30" presetID="22" presetClass="entr" presetSubtype="8" fill="hold"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left)">
                                      <p:cBhvr>
                                        <p:cTn id="3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7"/>
          <p:cNvSpPr>
            <a:spLocks noGrp="1"/>
          </p:cNvSpPr>
          <p:nvPr>
            <p:ph type="body" sz="quarter" idx="11"/>
          </p:nvPr>
        </p:nvSpPr>
        <p:spPr>
          <a:xfrm>
            <a:off x="3682221" y="1365957"/>
            <a:ext cx="2473956" cy="613668"/>
          </a:xfrm>
        </p:spPr>
        <p:txBody>
          <a:bodyPr/>
          <a:lstStyle/>
          <a:p>
            <a:r>
              <a:rPr lang="en-US" altLang="zh-CN" dirty="0"/>
              <a:t>Project review</a:t>
            </a:r>
            <a:endParaRPr lang="zh-CN" altLang="en-US" dirty="0">
              <a:ea typeface="微软雅黑" panose="020B0503020204020204" pitchFamily="34" charset="-122"/>
              <a:cs typeface="Segoe UI Light" panose="020B0502040204020203" pitchFamily="34" charset="0"/>
            </a:endParaRPr>
          </a:p>
        </p:txBody>
      </p:sp>
      <p:sp>
        <p:nvSpPr>
          <p:cNvPr id="7" name="文本占位符 18"/>
          <p:cNvSpPr>
            <a:spLocks noGrp="1"/>
          </p:cNvSpPr>
          <p:nvPr>
            <p:ph type="body" sz="quarter" idx="12"/>
          </p:nvPr>
        </p:nvSpPr>
        <p:spPr>
          <a:xfrm>
            <a:off x="6318356" y="1365957"/>
            <a:ext cx="2473956" cy="613668"/>
          </a:xfrm>
        </p:spPr>
        <p:txBody>
          <a:bodyPr/>
          <a:lstStyle/>
          <a:p>
            <a:r>
              <a:rPr lang="zh-CN" altLang="en-US" dirty="0"/>
              <a:t>课题综述</a:t>
            </a:r>
            <a:endParaRPr lang="zh-CN" altLang="en-US" dirty="0"/>
          </a:p>
        </p:txBody>
      </p:sp>
      <p:sp>
        <p:nvSpPr>
          <p:cNvPr id="8" name="文本占位符 19"/>
          <p:cNvSpPr>
            <a:spLocks noGrp="1"/>
          </p:cNvSpPr>
          <p:nvPr>
            <p:ph type="body" sz="quarter" idx="13"/>
          </p:nvPr>
        </p:nvSpPr>
        <p:spPr>
          <a:xfrm>
            <a:off x="3682220" y="2122545"/>
            <a:ext cx="2473957" cy="914400"/>
          </a:xfrm>
        </p:spPr>
        <p:txBody>
          <a:bodyPr/>
          <a:lstStyle/>
          <a:p>
            <a:pPr marL="214630" indent="-214630"/>
            <a:r>
              <a:rPr lang="zh-CN" altLang="en-US" dirty="0" smtClean="0"/>
              <a:t>选题背景</a:t>
            </a:r>
            <a:endParaRPr lang="en-US" altLang="zh-CN" dirty="0" smtClean="0"/>
          </a:p>
          <a:p>
            <a:pPr marL="214630" indent="-214630"/>
            <a:r>
              <a:rPr lang="zh-CN" altLang="en-US" dirty="0"/>
              <a:t>选题理由</a:t>
            </a:r>
            <a:endParaRPr lang="zh-CN" altLang="en-US" dirty="0"/>
          </a:p>
          <a:p>
            <a:pPr marL="214630" indent="-214630"/>
            <a:r>
              <a:rPr lang="zh-CN" altLang="en-US" dirty="0"/>
              <a:t>研究意义</a:t>
            </a:r>
            <a:endParaRPr lang="zh-CN" altLang="en-US" dirty="0"/>
          </a:p>
          <a:p>
            <a:pPr marL="214630" indent="-214630"/>
            <a:r>
              <a:rPr lang="zh-CN" altLang="en-US" dirty="0"/>
              <a:t>主要贡献与创新</a:t>
            </a:r>
            <a:endParaRPr lang="zh-CN" altLang="en-US" dirty="0"/>
          </a:p>
          <a:p>
            <a:pPr marL="0" indent="0">
              <a:buNone/>
            </a:pPr>
            <a:endParaRPr lang="zh-CN" altLang="en-US" dirty="0"/>
          </a:p>
        </p:txBody>
      </p:sp>
      <p:sp>
        <p:nvSpPr>
          <p:cNvPr id="9" name="文本占位符 16"/>
          <p:cNvSpPr>
            <a:spLocks noGrp="1"/>
          </p:cNvSpPr>
          <p:nvPr>
            <p:ph type="body" sz="quarter" idx="10"/>
          </p:nvPr>
        </p:nvSpPr>
        <p:spPr>
          <a:xfrm>
            <a:off x="1007842" y="1463898"/>
            <a:ext cx="1949971" cy="914400"/>
          </a:xfrm>
        </p:spPr>
        <p:txBody>
          <a:bodyPr/>
          <a:lstStyle/>
          <a:p>
            <a:r>
              <a:rPr lang="zh-CN" altLang="en-US" dirty="0"/>
              <a:t>第一部分</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研究过程</a:t>
            </a:r>
            <a:endParaRPr lang="zh-CN" altLang="en-US" dirty="0"/>
          </a:p>
        </p:txBody>
      </p:sp>
      <p:sp>
        <p:nvSpPr>
          <p:cNvPr id="3" name="空心弧 2"/>
          <p:cNvSpPr/>
          <p:nvPr/>
        </p:nvSpPr>
        <p:spPr>
          <a:xfrm rot="5400000">
            <a:off x="5750883" y="1413200"/>
            <a:ext cx="2246475" cy="2246475"/>
          </a:xfrm>
          <a:prstGeom prst="blockArc">
            <a:avLst>
              <a:gd name="adj1" fmla="val 10884798"/>
              <a:gd name="adj2" fmla="val 21542696"/>
              <a:gd name="adj3" fmla="val 3108"/>
            </a:avLst>
          </a:prstGeom>
          <a:solidFill>
            <a:srgbClr val="10253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 name="右箭头 3"/>
          <p:cNvSpPr/>
          <p:nvPr/>
        </p:nvSpPr>
        <p:spPr>
          <a:xfrm flipH="1">
            <a:off x="4805036" y="3536707"/>
            <a:ext cx="1412816" cy="110825"/>
          </a:xfrm>
          <a:prstGeom prst="rightArrow">
            <a:avLst>
              <a:gd name="adj1" fmla="val 50000"/>
              <a:gd name="adj2" fmla="val 72226"/>
            </a:avLst>
          </a:prstGeom>
          <a:solidFill>
            <a:srgbClr val="10253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5" name="右箭头 4"/>
          <p:cNvSpPr/>
          <p:nvPr/>
        </p:nvSpPr>
        <p:spPr>
          <a:xfrm>
            <a:off x="4742068" y="1450281"/>
            <a:ext cx="1412816" cy="110825"/>
          </a:xfrm>
          <a:prstGeom prst="rightArrow">
            <a:avLst>
              <a:gd name="adj1" fmla="val 50000"/>
              <a:gd name="adj2" fmla="val 72226"/>
            </a:avLst>
          </a:prstGeom>
          <a:solidFill>
            <a:srgbClr val="10253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7" name="右箭头 6"/>
          <p:cNvSpPr/>
          <p:nvPr/>
        </p:nvSpPr>
        <p:spPr>
          <a:xfrm flipH="1">
            <a:off x="2585124" y="3543492"/>
            <a:ext cx="1412816" cy="110825"/>
          </a:xfrm>
          <a:prstGeom prst="rightArrow">
            <a:avLst>
              <a:gd name="adj1" fmla="val 50000"/>
              <a:gd name="adj2" fmla="val 72226"/>
            </a:avLst>
          </a:prstGeom>
          <a:solidFill>
            <a:srgbClr val="10253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8" name="右箭头 7"/>
          <p:cNvSpPr/>
          <p:nvPr/>
        </p:nvSpPr>
        <p:spPr>
          <a:xfrm>
            <a:off x="2489998" y="1442752"/>
            <a:ext cx="1412816" cy="110825"/>
          </a:xfrm>
          <a:prstGeom prst="rightArrow">
            <a:avLst>
              <a:gd name="adj1" fmla="val 50000"/>
              <a:gd name="adj2" fmla="val 72226"/>
            </a:avLst>
          </a:prstGeom>
          <a:solidFill>
            <a:srgbClr val="10253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1681972" y="1102466"/>
            <a:ext cx="839877" cy="839877"/>
            <a:chOff x="1925560" y="1317532"/>
            <a:chExt cx="1119836" cy="1119836"/>
          </a:xfrm>
        </p:grpSpPr>
        <p:sp>
          <p:nvSpPr>
            <p:cNvPr id="10" name="椭圆 9"/>
            <p:cNvSpPr/>
            <p:nvPr/>
          </p:nvSpPr>
          <p:spPr>
            <a:xfrm>
              <a:off x="1925560" y="1317532"/>
              <a:ext cx="1119836" cy="1119836"/>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 name="Freeform 13"/>
            <p:cNvSpPr>
              <a:spLocks noEditPoints="1"/>
            </p:cNvSpPr>
            <p:nvPr/>
          </p:nvSpPr>
          <p:spPr bwMode="auto">
            <a:xfrm>
              <a:off x="2168398" y="1492304"/>
              <a:ext cx="634159" cy="728727"/>
            </a:xfrm>
            <a:custGeom>
              <a:avLst/>
              <a:gdLst>
                <a:gd name="T0" fmla="*/ 27 w 94"/>
                <a:gd name="T1" fmla="*/ 39 h 108"/>
                <a:gd name="T2" fmla="*/ 52 w 94"/>
                <a:gd name="T3" fmla="*/ 37 h 108"/>
                <a:gd name="T4" fmla="*/ 93 w 94"/>
                <a:gd name="T5" fmla="*/ 58 h 108"/>
                <a:gd name="T6" fmla="*/ 90 w 94"/>
                <a:gd name="T7" fmla="*/ 50 h 108"/>
                <a:gd name="T8" fmla="*/ 88 w 94"/>
                <a:gd name="T9" fmla="*/ 43 h 108"/>
                <a:gd name="T10" fmla="*/ 89 w 94"/>
                <a:gd name="T11" fmla="*/ 39 h 108"/>
                <a:gd name="T12" fmla="*/ 87 w 94"/>
                <a:gd name="T13" fmla="*/ 32 h 108"/>
                <a:gd name="T14" fmla="*/ 84 w 94"/>
                <a:gd name="T15" fmla="*/ 25 h 108"/>
                <a:gd name="T16" fmla="*/ 84 w 94"/>
                <a:gd name="T17" fmla="*/ 19 h 108"/>
                <a:gd name="T18" fmla="*/ 80 w 94"/>
                <a:gd name="T19" fmla="*/ 14 h 108"/>
                <a:gd name="T20" fmla="*/ 76 w 94"/>
                <a:gd name="T21" fmla="*/ 10 h 108"/>
                <a:gd name="T22" fmla="*/ 75 w 94"/>
                <a:gd name="T23" fmla="*/ 7 h 108"/>
                <a:gd name="T24" fmla="*/ 70 w 94"/>
                <a:gd name="T25" fmla="*/ 4 h 108"/>
                <a:gd name="T26" fmla="*/ 65 w 94"/>
                <a:gd name="T27" fmla="*/ 2 h 108"/>
                <a:gd name="T28" fmla="*/ 58 w 94"/>
                <a:gd name="T29" fmla="*/ 1 h 108"/>
                <a:gd name="T30" fmla="*/ 51 w 94"/>
                <a:gd name="T31" fmla="*/ 0 h 108"/>
                <a:gd name="T32" fmla="*/ 45 w 94"/>
                <a:gd name="T33" fmla="*/ 0 h 108"/>
                <a:gd name="T34" fmla="*/ 38 w 94"/>
                <a:gd name="T35" fmla="*/ 1 h 108"/>
                <a:gd name="T36" fmla="*/ 31 w 94"/>
                <a:gd name="T37" fmla="*/ 2 h 108"/>
                <a:gd name="T38" fmla="*/ 24 w 94"/>
                <a:gd name="T39" fmla="*/ 4 h 108"/>
                <a:gd name="T40" fmla="*/ 18 w 94"/>
                <a:gd name="T41" fmla="*/ 8 h 108"/>
                <a:gd name="T42" fmla="*/ 13 w 94"/>
                <a:gd name="T43" fmla="*/ 12 h 108"/>
                <a:gd name="T44" fmla="*/ 8 w 94"/>
                <a:gd name="T45" fmla="*/ 17 h 108"/>
                <a:gd name="T46" fmla="*/ 5 w 94"/>
                <a:gd name="T47" fmla="*/ 22 h 108"/>
                <a:gd name="T48" fmla="*/ 2 w 94"/>
                <a:gd name="T49" fmla="*/ 28 h 108"/>
                <a:gd name="T50" fmla="*/ 0 w 94"/>
                <a:gd name="T51" fmla="*/ 36 h 108"/>
                <a:gd name="T52" fmla="*/ 1 w 94"/>
                <a:gd name="T53" fmla="*/ 49 h 108"/>
                <a:gd name="T54" fmla="*/ 24 w 94"/>
                <a:gd name="T55" fmla="*/ 97 h 108"/>
                <a:gd name="T56" fmla="*/ 71 w 94"/>
                <a:gd name="T57" fmla="*/ 107 h 108"/>
                <a:gd name="T58" fmla="*/ 72 w 94"/>
                <a:gd name="T59" fmla="*/ 93 h 108"/>
                <a:gd name="T60" fmla="*/ 73 w 94"/>
                <a:gd name="T61" fmla="*/ 90 h 108"/>
                <a:gd name="T62" fmla="*/ 76 w 94"/>
                <a:gd name="T63" fmla="*/ 89 h 108"/>
                <a:gd name="T64" fmla="*/ 79 w 94"/>
                <a:gd name="T65" fmla="*/ 89 h 108"/>
                <a:gd name="T66" fmla="*/ 82 w 94"/>
                <a:gd name="T67" fmla="*/ 90 h 108"/>
                <a:gd name="T68" fmla="*/ 83 w 94"/>
                <a:gd name="T69" fmla="*/ 90 h 108"/>
                <a:gd name="T70" fmla="*/ 86 w 94"/>
                <a:gd name="T71" fmla="*/ 90 h 108"/>
                <a:gd name="T72" fmla="*/ 89 w 94"/>
                <a:gd name="T73" fmla="*/ 88 h 108"/>
                <a:gd name="T74" fmla="*/ 89 w 94"/>
                <a:gd name="T75" fmla="*/ 84 h 108"/>
                <a:gd name="T76" fmla="*/ 90 w 94"/>
                <a:gd name="T77" fmla="*/ 81 h 108"/>
                <a:gd name="T78" fmla="*/ 91 w 94"/>
                <a:gd name="T79" fmla="*/ 79 h 108"/>
                <a:gd name="T80" fmla="*/ 90 w 94"/>
                <a:gd name="T81" fmla="*/ 77 h 108"/>
                <a:gd name="T82" fmla="*/ 89 w 94"/>
                <a:gd name="T83" fmla="*/ 75 h 108"/>
                <a:gd name="T84" fmla="*/ 90 w 94"/>
                <a:gd name="T85" fmla="*/ 73 h 108"/>
                <a:gd name="T86" fmla="*/ 91 w 94"/>
                <a:gd name="T87" fmla="*/ 71 h 108"/>
                <a:gd name="T88" fmla="*/ 90 w 94"/>
                <a:gd name="T89" fmla="*/ 66 h 108"/>
                <a:gd name="T90" fmla="*/ 92 w 94"/>
                <a:gd name="T91" fmla="*/ 63 h 108"/>
                <a:gd name="T92" fmla="*/ 94 w 94"/>
                <a:gd name="T93" fmla="*/ 61 h 108"/>
                <a:gd name="T94" fmla="*/ 28 w 94"/>
                <a:gd name="T95" fmla="*/ 46 h 108"/>
                <a:gd name="T96" fmla="*/ 22 w 94"/>
                <a:gd name="T97" fmla="*/ 47 h 108"/>
                <a:gd name="T98" fmla="*/ 18 w 94"/>
                <a:gd name="T99" fmla="*/ 44 h 108"/>
                <a:gd name="T100" fmla="*/ 17 w 94"/>
                <a:gd name="T101" fmla="*/ 38 h 108"/>
                <a:gd name="T102" fmla="*/ 20 w 94"/>
                <a:gd name="T103" fmla="*/ 33 h 108"/>
                <a:gd name="T104" fmla="*/ 26 w 94"/>
                <a:gd name="T105" fmla="*/ 33 h 108"/>
                <a:gd name="T106" fmla="*/ 30 w 94"/>
                <a:gd name="T107" fmla="*/ 36 h 108"/>
                <a:gd name="T108" fmla="*/ 31 w 94"/>
                <a:gd name="T109" fmla="*/ 42 h 108"/>
                <a:gd name="T110" fmla="*/ 67 w 94"/>
                <a:gd name="T111" fmla="*/ 35 h 108"/>
                <a:gd name="T112" fmla="*/ 59 w 94"/>
                <a:gd name="T113" fmla="*/ 44 h 108"/>
                <a:gd name="T114" fmla="*/ 47 w 94"/>
                <a:gd name="T115" fmla="*/ 45 h 108"/>
                <a:gd name="T116" fmla="*/ 38 w 94"/>
                <a:gd name="T117" fmla="*/ 37 h 108"/>
                <a:gd name="T118" fmla="*/ 37 w 94"/>
                <a:gd name="T119" fmla="*/ 25 h 108"/>
                <a:gd name="T120" fmla="*/ 45 w 94"/>
                <a:gd name="T121" fmla="*/ 16 h 108"/>
                <a:gd name="T122" fmla="*/ 57 w 94"/>
                <a:gd name="T123" fmla="*/ 15 h 108"/>
                <a:gd name="T124" fmla="*/ 66 w 94"/>
                <a:gd name="T125"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4" h="108">
                  <a:moveTo>
                    <a:pt x="25" y="43"/>
                  </a:moveTo>
                  <a:cubicBezTo>
                    <a:pt x="23" y="43"/>
                    <a:pt x="22" y="42"/>
                    <a:pt x="21" y="41"/>
                  </a:cubicBezTo>
                  <a:cubicBezTo>
                    <a:pt x="21" y="39"/>
                    <a:pt x="22" y="37"/>
                    <a:pt x="23" y="37"/>
                  </a:cubicBezTo>
                  <a:cubicBezTo>
                    <a:pt x="25" y="36"/>
                    <a:pt x="27" y="37"/>
                    <a:pt x="27" y="39"/>
                  </a:cubicBezTo>
                  <a:cubicBezTo>
                    <a:pt x="28" y="41"/>
                    <a:pt x="27" y="43"/>
                    <a:pt x="25" y="43"/>
                  </a:cubicBezTo>
                  <a:close/>
                  <a:moveTo>
                    <a:pt x="52" y="24"/>
                  </a:moveTo>
                  <a:cubicBezTo>
                    <a:pt x="48" y="24"/>
                    <a:pt x="45" y="26"/>
                    <a:pt x="45" y="30"/>
                  </a:cubicBezTo>
                  <a:cubicBezTo>
                    <a:pt x="45" y="34"/>
                    <a:pt x="48" y="37"/>
                    <a:pt x="52" y="37"/>
                  </a:cubicBezTo>
                  <a:cubicBezTo>
                    <a:pt x="56" y="37"/>
                    <a:pt x="59" y="34"/>
                    <a:pt x="59" y="30"/>
                  </a:cubicBezTo>
                  <a:cubicBezTo>
                    <a:pt x="59" y="26"/>
                    <a:pt x="56" y="24"/>
                    <a:pt x="52" y="24"/>
                  </a:cubicBezTo>
                  <a:close/>
                  <a:moveTo>
                    <a:pt x="94" y="61"/>
                  </a:moveTo>
                  <a:cubicBezTo>
                    <a:pt x="93" y="58"/>
                    <a:pt x="93" y="58"/>
                    <a:pt x="93" y="58"/>
                  </a:cubicBezTo>
                  <a:cubicBezTo>
                    <a:pt x="92" y="56"/>
                    <a:pt x="92" y="56"/>
                    <a:pt x="92" y="56"/>
                  </a:cubicBezTo>
                  <a:cubicBezTo>
                    <a:pt x="92" y="54"/>
                    <a:pt x="92" y="54"/>
                    <a:pt x="92" y="54"/>
                  </a:cubicBezTo>
                  <a:cubicBezTo>
                    <a:pt x="91" y="52"/>
                    <a:pt x="91" y="52"/>
                    <a:pt x="91" y="52"/>
                  </a:cubicBezTo>
                  <a:cubicBezTo>
                    <a:pt x="90" y="50"/>
                    <a:pt x="90" y="50"/>
                    <a:pt x="90" y="50"/>
                  </a:cubicBezTo>
                  <a:cubicBezTo>
                    <a:pt x="89" y="48"/>
                    <a:pt x="89" y="48"/>
                    <a:pt x="89" y="48"/>
                  </a:cubicBezTo>
                  <a:cubicBezTo>
                    <a:pt x="89" y="46"/>
                    <a:pt x="89" y="46"/>
                    <a:pt x="89" y="46"/>
                  </a:cubicBezTo>
                  <a:cubicBezTo>
                    <a:pt x="88" y="44"/>
                    <a:pt x="88" y="44"/>
                    <a:pt x="88" y="44"/>
                  </a:cubicBezTo>
                  <a:cubicBezTo>
                    <a:pt x="88" y="43"/>
                    <a:pt x="88" y="43"/>
                    <a:pt x="88" y="43"/>
                  </a:cubicBezTo>
                  <a:cubicBezTo>
                    <a:pt x="89" y="43"/>
                    <a:pt x="89" y="43"/>
                    <a:pt x="89" y="43"/>
                  </a:cubicBezTo>
                  <a:cubicBezTo>
                    <a:pt x="89" y="42"/>
                    <a:pt x="89" y="42"/>
                    <a:pt x="89" y="42"/>
                  </a:cubicBezTo>
                  <a:cubicBezTo>
                    <a:pt x="89" y="41"/>
                    <a:pt x="89" y="41"/>
                    <a:pt x="89" y="41"/>
                  </a:cubicBezTo>
                  <a:cubicBezTo>
                    <a:pt x="89" y="39"/>
                    <a:pt x="89" y="39"/>
                    <a:pt x="89" y="39"/>
                  </a:cubicBezTo>
                  <a:cubicBezTo>
                    <a:pt x="89" y="37"/>
                    <a:pt x="89" y="37"/>
                    <a:pt x="89" y="37"/>
                  </a:cubicBezTo>
                  <a:cubicBezTo>
                    <a:pt x="88" y="36"/>
                    <a:pt x="88" y="36"/>
                    <a:pt x="88" y="36"/>
                  </a:cubicBezTo>
                  <a:cubicBezTo>
                    <a:pt x="87" y="34"/>
                    <a:pt x="87" y="34"/>
                    <a:pt x="87" y="34"/>
                  </a:cubicBezTo>
                  <a:cubicBezTo>
                    <a:pt x="87" y="32"/>
                    <a:pt x="87" y="32"/>
                    <a:pt x="87" y="32"/>
                  </a:cubicBezTo>
                  <a:cubicBezTo>
                    <a:pt x="86" y="30"/>
                    <a:pt x="86" y="30"/>
                    <a:pt x="86" y="30"/>
                  </a:cubicBezTo>
                  <a:cubicBezTo>
                    <a:pt x="86" y="29"/>
                    <a:pt x="86" y="29"/>
                    <a:pt x="86" y="29"/>
                  </a:cubicBezTo>
                  <a:cubicBezTo>
                    <a:pt x="85" y="27"/>
                    <a:pt x="85" y="27"/>
                    <a:pt x="85" y="27"/>
                  </a:cubicBezTo>
                  <a:cubicBezTo>
                    <a:pt x="84" y="25"/>
                    <a:pt x="84" y="25"/>
                    <a:pt x="84" y="25"/>
                  </a:cubicBezTo>
                  <a:cubicBezTo>
                    <a:pt x="83" y="24"/>
                    <a:pt x="83" y="24"/>
                    <a:pt x="83" y="24"/>
                  </a:cubicBezTo>
                  <a:cubicBezTo>
                    <a:pt x="83" y="22"/>
                    <a:pt x="83" y="22"/>
                    <a:pt x="83" y="22"/>
                  </a:cubicBezTo>
                  <a:cubicBezTo>
                    <a:pt x="85" y="21"/>
                    <a:pt x="85" y="21"/>
                    <a:pt x="85" y="21"/>
                  </a:cubicBezTo>
                  <a:cubicBezTo>
                    <a:pt x="84" y="19"/>
                    <a:pt x="84" y="19"/>
                    <a:pt x="84" y="19"/>
                  </a:cubicBezTo>
                  <a:cubicBezTo>
                    <a:pt x="83" y="18"/>
                    <a:pt x="83" y="18"/>
                    <a:pt x="83" y="18"/>
                  </a:cubicBezTo>
                  <a:cubicBezTo>
                    <a:pt x="82" y="16"/>
                    <a:pt x="82" y="16"/>
                    <a:pt x="82" y="16"/>
                  </a:cubicBezTo>
                  <a:cubicBezTo>
                    <a:pt x="81" y="15"/>
                    <a:pt x="81" y="15"/>
                    <a:pt x="81" y="15"/>
                  </a:cubicBezTo>
                  <a:cubicBezTo>
                    <a:pt x="80" y="14"/>
                    <a:pt x="80" y="14"/>
                    <a:pt x="80" y="14"/>
                  </a:cubicBezTo>
                  <a:cubicBezTo>
                    <a:pt x="79" y="13"/>
                    <a:pt x="79" y="13"/>
                    <a:pt x="79" y="13"/>
                  </a:cubicBezTo>
                  <a:cubicBezTo>
                    <a:pt x="78" y="12"/>
                    <a:pt x="78" y="12"/>
                    <a:pt x="78" y="12"/>
                  </a:cubicBezTo>
                  <a:cubicBezTo>
                    <a:pt x="77" y="11"/>
                    <a:pt x="77" y="11"/>
                    <a:pt x="77" y="11"/>
                  </a:cubicBezTo>
                  <a:cubicBezTo>
                    <a:pt x="76" y="10"/>
                    <a:pt x="76" y="10"/>
                    <a:pt x="76" y="10"/>
                  </a:cubicBezTo>
                  <a:cubicBezTo>
                    <a:pt x="79" y="9"/>
                    <a:pt x="79" y="9"/>
                    <a:pt x="79" y="9"/>
                  </a:cubicBezTo>
                  <a:cubicBezTo>
                    <a:pt x="78" y="8"/>
                    <a:pt x="78" y="8"/>
                    <a:pt x="78" y="8"/>
                  </a:cubicBezTo>
                  <a:cubicBezTo>
                    <a:pt x="76" y="7"/>
                    <a:pt x="76" y="7"/>
                    <a:pt x="76" y="7"/>
                  </a:cubicBezTo>
                  <a:cubicBezTo>
                    <a:pt x="75" y="7"/>
                    <a:pt x="75" y="7"/>
                    <a:pt x="75" y="7"/>
                  </a:cubicBezTo>
                  <a:cubicBezTo>
                    <a:pt x="74" y="6"/>
                    <a:pt x="74" y="6"/>
                    <a:pt x="74" y="6"/>
                  </a:cubicBezTo>
                  <a:cubicBezTo>
                    <a:pt x="73" y="5"/>
                    <a:pt x="73" y="5"/>
                    <a:pt x="73" y="5"/>
                  </a:cubicBezTo>
                  <a:cubicBezTo>
                    <a:pt x="72" y="5"/>
                    <a:pt x="72" y="5"/>
                    <a:pt x="72" y="5"/>
                  </a:cubicBezTo>
                  <a:cubicBezTo>
                    <a:pt x="70" y="4"/>
                    <a:pt x="70" y="4"/>
                    <a:pt x="70" y="4"/>
                  </a:cubicBezTo>
                  <a:cubicBezTo>
                    <a:pt x="69" y="4"/>
                    <a:pt x="69" y="4"/>
                    <a:pt x="69" y="4"/>
                  </a:cubicBezTo>
                  <a:cubicBezTo>
                    <a:pt x="68" y="3"/>
                    <a:pt x="68" y="3"/>
                    <a:pt x="68" y="3"/>
                  </a:cubicBezTo>
                  <a:cubicBezTo>
                    <a:pt x="66" y="3"/>
                    <a:pt x="66" y="3"/>
                    <a:pt x="66" y="3"/>
                  </a:cubicBezTo>
                  <a:cubicBezTo>
                    <a:pt x="65" y="2"/>
                    <a:pt x="65" y="2"/>
                    <a:pt x="65" y="2"/>
                  </a:cubicBezTo>
                  <a:cubicBezTo>
                    <a:pt x="63" y="2"/>
                    <a:pt x="63" y="2"/>
                    <a:pt x="63" y="2"/>
                  </a:cubicBezTo>
                  <a:cubicBezTo>
                    <a:pt x="61" y="1"/>
                    <a:pt x="61" y="1"/>
                    <a:pt x="61" y="1"/>
                  </a:cubicBezTo>
                  <a:cubicBezTo>
                    <a:pt x="60" y="1"/>
                    <a:pt x="60" y="1"/>
                    <a:pt x="60" y="1"/>
                  </a:cubicBezTo>
                  <a:cubicBezTo>
                    <a:pt x="58" y="1"/>
                    <a:pt x="58" y="1"/>
                    <a:pt x="58" y="1"/>
                  </a:cubicBezTo>
                  <a:cubicBezTo>
                    <a:pt x="56" y="0"/>
                    <a:pt x="56" y="0"/>
                    <a:pt x="56" y="0"/>
                  </a:cubicBezTo>
                  <a:cubicBezTo>
                    <a:pt x="55" y="0"/>
                    <a:pt x="55" y="0"/>
                    <a:pt x="55" y="0"/>
                  </a:cubicBezTo>
                  <a:cubicBezTo>
                    <a:pt x="53" y="0"/>
                    <a:pt x="53" y="0"/>
                    <a:pt x="53" y="0"/>
                  </a:cubicBezTo>
                  <a:cubicBezTo>
                    <a:pt x="51" y="0"/>
                    <a:pt x="51" y="0"/>
                    <a:pt x="51" y="0"/>
                  </a:cubicBezTo>
                  <a:cubicBezTo>
                    <a:pt x="50" y="0"/>
                    <a:pt x="50" y="0"/>
                    <a:pt x="50" y="0"/>
                  </a:cubicBezTo>
                  <a:cubicBezTo>
                    <a:pt x="48" y="0"/>
                    <a:pt x="48" y="0"/>
                    <a:pt x="48" y="0"/>
                  </a:cubicBezTo>
                  <a:cubicBezTo>
                    <a:pt x="46" y="0"/>
                    <a:pt x="46" y="0"/>
                    <a:pt x="46" y="0"/>
                  </a:cubicBezTo>
                  <a:cubicBezTo>
                    <a:pt x="45" y="0"/>
                    <a:pt x="45" y="0"/>
                    <a:pt x="45" y="0"/>
                  </a:cubicBezTo>
                  <a:cubicBezTo>
                    <a:pt x="43" y="0"/>
                    <a:pt x="43" y="0"/>
                    <a:pt x="43" y="0"/>
                  </a:cubicBezTo>
                  <a:cubicBezTo>
                    <a:pt x="41" y="0"/>
                    <a:pt x="41" y="0"/>
                    <a:pt x="41" y="0"/>
                  </a:cubicBezTo>
                  <a:cubicBezTo>
                    <a:pt x="40" y="0"/>
                    <a:pt x="40" y="0"/>
                    <a:pt x="40" y="0"/>
                  </a:cubicBezTo>
                  <a:cubicBezTo>
                    <a:pt x="38" y="1"/>
                    <a:pt x="38" y="1"/>
                    <a:pt x="38" y="1"/>
                  </a:cubicBezTo>
                  <a:cubicBezTo>
                    <a:pt x="36" y="1"/>
                    <a:pt x="36" y="1"/>
                    <a:pt x="36" y="1"/>
                  </a:cubicBezTo>
                  <a:cubicBezTo>
                    <a:pt x="35" y="1"/>
                    <a:pt x="35" y="1"/>
                    <a:pt x="35" y="1"/>
                  </a:cubicBezTo>
                  <a:cubicBezTo>
                    <a:pt x="33" y="2"/>
                    <a:pt x="33" y="2"/>
                    <a:pt x="33" y="2"/>
                  </a:cubicBezTo>
                  <a:cubicBezTo>
                    <a:pt x="31" y="2"/>
                    <a:pt x="31" y="2"/>
                    <a:pt x="31" y="2"/>
                  </a:cubicBezTo>
                  <a:cubicBezTo>
                    <a:pt x="29" y="3"/>
                    <a:pt x="29" y="3"/>
                    <a:pt x="29" y="3"/>
                  </a:cubicBezTo>
                  <a:cubicBezTo>
                    <a:pt x="28" y="3"/>
                    <a:pt x="28" y="3"/>
                    <a:pt x="28" y="3"/>
                  </a:cubicBezTo>
                  <a:cubicBezTo>
                    <a:pt x="26" y="4"/>
                    <a:pt x="26" y="4"/>
                    <a:pt x="26" y="4"/>
                  </a:cubicBezTo>
                  <a:cubicBezTo>
                    <a:pt x="24" y="4"/>
                    <a:pt x="24" y="4"/>
                    <a:pt x="24" y="4"/>
                  </a:cubicBezTo>
                  <a:cubicBezTo>
                    <a:pt x="23" y="5"/>
                    <a:pt x="23" y="5"/>
                    <a:pt x="23" y="5"/>
                  </a:cubicBezTo>
                  <a:cubicBezTo>
                    <a:pt x="21" y="6"/>
                    <a:pt x="21" y="6"/>
                    <a:pt x="21" y="6"/>
                  </a:cubicBezTo>
                  <a:cubicBezTo>
                    <a:pt x="20" y="7"/>
                    <a:pt x="20" y="7"/>
                    <a:pt x="20" y="7"/>
                  </a:cubicBezTo>
                  <a:cubicBezTo>
                    <a:pt x="18" y="8"/>
                    <a:pt x="18" y="8"/>
                    <a:pt x="18" y="8"/>
                  </a:cubicBezTo>
                  <a:cubicBezTo>
                    <a:pt x="17" y="9"/>
                    <a:pt x="17" y="9"/>
                    <a:pt x="17" y="9"/>
                  </a:cubicBezTo>
                  <a:cubicBezTo>
                    <a:pt x="15" y="10"/>
                    <a:pt x="15" y="10"/>
                    <a:pt x="15" y="10"/>
                  </a:cubicBezTo>
                  <a:cubicBezTo>
                    <a:pt x="14" y="11"/>
                    <a:pt x="14" y="11"/>
                    <a:pt x="14" y="11"/>
                  </a:cubicBezTo>
                  <a:cubicBezTo>
                    <a:pt x="13" y="12"/>
                    <a:pt x="13" y="12"/>
                    <a:pt x="13" y="12"/>
                  </a:cubicBezTo>
                  <a:cubicBezTo>
                    <a:pt x="12" y="13"/>
                    <a:pt x="12" y="13"/>
                    <a:pt x="12" y="13"/>
                  </a:cubicBezTo>
                  <a:cubicBezTo>
                    <a:pt x="10" y="14"/>
                    <a:pt x="10" y="14"/>
                    <a:pt x="10" y="14"/>
                  </a:cubicBezTo>
                  <a:cubicBezTo>
                    <a:pt x="9" y="15"/>
                    <a:pt x="9" y="15"/>
                    <a:pt x="9" y="15"/>
                  </a:cubicBezTo>
                  <a:cubicBezTo>
                    <a:pt x="8" y="17"/>
                    <a:pt x="8" y="17"/>
                    <a:pt x="8" y="17"/>
                  </a:cubicBezTo>
                  <a:cubicBezTo>
                    <a:pt x="7" y="18"/>
                    <a:pt x="7" y="18"/>
                    <a:pt x="7" y="18"/>
                  </a:cubicBezTo>
                  <a:cubicBezTo>
                    <a:pt x="6" y="19"/>
                    <a:pt x="6" y="19"/>
                    <a:pt x="6" y="19"/>
                  </a:cubicBezTo>
                  <a:cubicBezTo>
                    <a:pt x="5" y="21"/>
                    <a:pt x="5" y="21"/>
                    <a:pt x="5" y="21"/>
                  </a:cubicBezTo>
                  <a:cubicBezTo>
                    <a:pt x="5" y="22"/>
                    <a:pt x="5" y="22"/>
                    <a:pt x="5" y="22"/>
                  </a:cubicBezTo>
                  <a:cubicBezTo>
                    <a:pt x="4" y="24"/>
                    <a:pt x="4" y="24"/>
                    <a:pt x="4" y="24"/>
                  </a:cubicBezTo>
                  <a:cubicBezTo>
                    <a:pt x="3" y="25"/>
                    <a:pt x="3" y="25"/>
                    <a:pt x="3" y="25"/>
                  </a:cubicBezTo>
                  <a:cubicBezTo>
                    <a:pt x="3" y="27"/>
                    <a:pt x="3" y="27"/>
                    <a:pt x="3" y="27"/>
                  </a:cubicBezTo>
                  <a:cubicBezTo>
                    <a:pt x="2" y="28"/>
                    <a:pt x="2" y="28"/>
                    <a:pt x="2" y="28"/>
                  </a:cubicBezTo>
                  <a:cubicBezTo>
                    <a:pt x="2" y="30"/>
                    <a:pt x="2" y="30"/>
                    <a:pt x="2" y="30"/>
                  </a:cubicBezTo>
                  <a:cubicBezTo>
                    <a:pt x="1" y="31"/>
                    <a:pt x="1" y="31"/>
                    <a:pt x="1" y="31"/>
                  </a:cubicBezTo>
                  <a:cubicBezTo>
                    <a:pt x="1" y="33"/>
                    <a:pt x="1" y="33"/>
                    <a:pt x="1" y="33"/>
                  </a:cubicBezTo>
                  <a:cubicBezTo>
                    <a:pt x="0" y="36"/>
                    <a:pt x="0" y="36"/>
                    <a:pt x="0" y="36"/>
                  </a:cubicBezTo>
                  <a:cubicBezTo>
                    <a:pt x="0" y="40"/>
                    <a:pt x="0" y="40"/>
                    <a:pt x="0" y="40"/>
                  </a:cubicBezTo>
                  <a:cubicBezTo>
                    <a:pt x="0" y="43"/>
                    <a:pt x="0" y="43"/>
                    <a:pt x="0" y="43"/>
                  </a:cubicBezTo>
                  <a:cubicBezTo>
                    <a:pt x="1" y="46"/>
                    <a:pt x="1" y="46"/>
                    <a:pt x="1" y="46"/>
                  </a:cubicBezTo>
                  <a:cubicBezTo>
                    <a:pt x="1" y="49"/>
                    <a:pt x="1" y="49"/>
                    <a:pt x="1" y="49"/>
                  </a:cubicBezTo>
                  <a:cubicBezTo>
                    <a:pt x="2" y="52"/>
                    <a:pt x="2" y="52"/>
                    <a:pt x="2" y="52"/>
                  </a:cubicBezTo>
                  <a:cubicBezTo>
                    <a:pt x="3" y="56"/>
                    <a:pt x="3" y="56"/>
                    <a:pt x="3" y="56"/>
                  </a:cubicBezTo>
                  <a:cubicBezTo>
                    <a:pt x="11" y="69"/>
                    <a:pt x="11" y="69"/>
                    <a:pt x="11" y="69"/>
                  </a:cubicBezTo>
                  <a:cubicBezTo>
                    <a:pt x="25" y="83"/>
                    <a:pt x="24" y="97"/>
                    <a:pt x="24" y="97"/>
                  </a:cubicBezTo>
                  <a:cubicBezTo>
                    <a:pt x="24" y="100"/>
                    <a:pt x="24" y="100"/>
                    <a:pt x="24" y="100"/>
                  </a:cubicBezTo>
                  <a:cubicBezTo>
                    <a:pt x="24" y="108"/>
                    <a:pt x="24" y="108"/>
                    <a:pt x="24" y="108"/>
                  </a:cubicBezTo>
                  <a:cubicBezTo>
                    <a:pt x="71" y="108"/>
                    <a:pt x="71" y="108"/>
                    <a:pt x="71" y="108"/>
                  </a:cubicBezTo>
                  <a:cubicBezTo>
                    <a:pt x="71" y="107"/>
                    <a:pt x="71" y="107"/>
                    <a:pt x="71" y="107"/>
                  </a:cubicBezTo>
                  <a:cubicBezTo>
                    <a:pt x="71" y="105"/>
                    <a:pt x="71" y="105"/>
                    <a:pt x="71" y="105"/>
                  </a:cubicBezTo>
                  <a:cubicBezTo>
                    <a:pt x="71" y="102"/>
                    <a:pt x="71" y="102"/>
                    <a:pt x="71" y="102"/>
                  </a:cubicBezTo>
                  <a:cubicBezTo>
                    <a:pt x="72" y="96"/>
                    <a:pt x="72" y="96"/>
                    <a:pt x="72" y="96"/>
                  </a:cubicBezTo>
                  <a:cubicBezTo>
                    <a:pt x="72" y="93"/>
                    <a:pt x="72" y="93"/>
                    <a:pt x="72" y="93"/>
                  </a:cubicBezTo>
                  <a:cubicBezTo>
                    <a:pt x="72" y="92"/>
                    <a:pt x="72" y="92"/>
                    <a:pt x="72" y="92"/>
                  </a:cubicBezTo>
                  <a:cubicBezTo>
                    <a:pt x="72" y="91"/>
                    <a:pt x="72" y="91"/>
                    <a:pt x="72" y="91"/>
                  </a:cubicBezTo>
                  <a:cubicBezTo>
                    <a:pt x="73" y="91"/>
                    <a:pt x="73" y="91"/>
                    <a:pt x="73" y="91"/>
                  </a:cubicBezTo>
                  <a:cubicBezTo>
                    <a:pt x="73" y="90"/>
                    <a:pt x="73" y="90"/>
                    <a:pt x="73" y="90"/>
                  </a:cubicBezTo>
                  <a:cubicBezTo>
                    <a:pt x="74" y="90"/>
                    <a:pt x="74" y="90"/>
                    <a:pt x="74" y="90"/>
                  </a:cubicBezTo>
                  <a:cubicBezTo>
                    <a:pt x="74" y="90"/>
                    <a:pt x="74" y="90"/>
                    <a:pt x="74" y="90"/>
                  </a:cubicBezTo>
                  <a:cubicBezTo>
                    <a:pt x="75" y="90"/>
                    <a:pt x="75" y="90"/>
                    <a:pt x="75" y="90"/>
                  </a:cubicBezTo>
                  <a:cubicBezTo>
                    <a:pt x="76" y="89"/>
                    <a:pt x="76" y="89"/>
                    <a:pt x="76" y="89"/>
                  </a:cubicBezTo>
                  <a:cubicBezTo>
                    <a:pt x="77" y="89"/>
                    <a:pt x="77" y="89"/>
                    <a:pt x="77" y="89"/>
                  </a:cubicBezTo>
                  <a:cubicBezTo>
                    <a:pt x="78" y="89"/>
                    <a:pt x="78" y="89"/>
                    <a:pt x="78" y="89"/>
                  </a:cubicBezTo>
                  <a:cubicBezTo>
                    <a:pt x="78" y="89"/>
                    <a:pt x="78" y="89"/>
                    <a:pt x="78" y="89"/>
                  </a:cubicBezTo>
                  <a:cubicBezTo>
                    <a:pt x="79" y="89"/>
                    <a:pt x="79" y="89"/>
                    <a:pt x="79" y="89"/>
                  </a:cubicBezTo>
                  <a:cubicBezTo>
                    <a:pt x="80" y="89"/>
                    <a:pt x="80" y="89"/>
                    <a:pt x="80" y="89"/>
                  </a:cubicBezTo>
                  <a:cubicBezTo>
                    <a:pt x="81" y="90"/>
                    <a:pt x="81" y="90"/>
                    <a:pt x="81" y="90"/>
                  </a:cubicBezTo>
                  <a:cubicBezTo>
                    <a:pt x="81" y="90"/>
                    <a:pt x="81" y="90"/>
                    <a:pt x="81" y="90"/>
                  </a:cubicBezTo>
                  <a:cubicBezTo>
                    <a:pt x="82" y="90"/>
                    <a:pt x="82" y="90"/>
                    <a:pt x="82" y="90"/>
                  </a:cubicBezTo>
                  <a:cubicBezTo>
                    <a:pt x="83" y="90"/>
                    <a:pt x="83" y="90"/>
                    <a:pt x="83" y="90"/>
                  </a:cubicBezTo>
                  <a:cubicBezTo>
                    <a:pt x="81" y="90"/>
                    <a:pt x="81" y="90"/>
                    <a:pt x="81" y="90"/>
                  </a:cubicBezTo>
                  <a:cubicBezTo>
                    <a:pt x="82" y="90"/>
                    <a:pt x="82" y="90"/>
                    <a:pt x="82" y="90"/>
                  </a:cubicBezTo>
                  <a:cubicBezTo>
                    <a:pt x="83" y="90"/>
                    <a:pt x="83" y="90"/>
                    <a:pt x="83" y="90"/>
                  </a:cubicBezTo>
                  <a:cubicBezTo>
                    <a:pt x="84" y="90"/>
                    <a:pt x="84" y="90"/>
                    <a:pt x="84" y="90"/>
                  </a:cubicBezTo>
                  <a:cubicBezTo>
                    <a:pt x="85" y="90"/>
                    <a:pt x="85" y="90"/>
                    <a:pt x="85" y="90"/>
                  </a:cubicBezTo>
                  <a:cubicBezTo>
                    <a:pt x="86" y="90"/>
                    <a:pt x="86" y="90"/>
                    <a:pt x="86" y="90"/>
                  </a:cubicBezTo>
                  <a:cubicBezTo>
                    <a:pt x="86" y="90"/>
                    <a:pt x="86" y="90"/>
                    <a:pt x="86" y="90"/>
                  </a:cubicBezTo>
                  <a:cubicBezTo>
                    <a:pt x="87" y="89"/>
                    <a:pt x="87" y="89"/>
                    <a:pt x="87" y="89"/>
                  </a:cubicBezTo>
                  <a:cubicBezTo>
                    <a:pt x="88" y="89"/>
                    <a:pt x="88" y="89"/>
                    <a:pt x="88" y="89"/>
                  </a:cubicBezTo>
                  <a:cubicBezTo>
                    <a:pt x="88" y="88"/>
                    <a:pt x="88" y="88"/>
                    <a:pt x="88" y="88"/>
                  </a:cubicBezTo>
                  <a:cubicBezTo>
                    <a:pt x="89" y="88"/>
                    <a:pt x="89" y="88"/>
                    <a:pt x="89" y="88"/>
                  </a:cubicBezTo>
                  <a:cubicBezTo>
                    <a:pt x="89" y="87"/>
                    <a:pt x="89" y="87"/>
                    <a:pt x="89" y="87"/>
                  </a:cubicBezTo>
                  <a:cubicBezTo>
                    <a:pt x="89" y="86"/>
                    <a:pt x="89" y="86"/>
                    <a:pt x="89" y="86"/>
                  </a:cubicBezTo>
                  <a:cubicBezTo>
                    <a:pt x="89" y="85"/>
                    <a:pt x="89" y="85"/>
                    <a:pt x="89" y="85"/>
                  </a:cubicBezTo>
                  <a:cubicBezTo>
                    <a:pt x="89" y="84"/>
                    <a:pt x="89" y="84"/>
                    <a:pt x="89" y="84"/>
                  </a:cubicBezTo>
                  <a:cubicBezTo>
                    <a:pt x="89" y="82"/>
                    <a:pt x="89" y="82"/>
                    <a:pt x="89" y="82"/>
                  </a:cubicBezTo>
                  <a:cubicBezTo>
                    <a:pt x="89" y="82"/>
                    <a:pt x="89" y="82"/>
                    <a:pt x="89" y="82"/>
                  </a:cubicBezTo>
                  <a:cubicBezTo>
                    <a:pt x="89" y="81"/>
                    <a:pt x="89" y="81"/>
                    <a:pt x="89" y="81"/>
                  </a:cubicBezTo>
                  <a:cubicBezTo>
                    <a:pt x="90" y="81"/>
                    <a:pt x="90" y="81"/>
                    <a:pt x="90" y="81"/>
                  </a:cubicBezTo>
                  <a:cubicBezTo>
                    <a:pt x="90" y="80"/>
                    <a:pt x="90" y="80"/>
                    <a:pt x="90" y="80"/>
                  </a:cubicBezTo>
                  <a:cubicBezTo>
                    <a:pt x="90" y="80"/>
                    <a:pt x="90" y="80"/>
                    <a:pt x="90" y="80"/>
                  </a:cubicBezTo>
                  <a:cubicBezTo>
                    <a:pt x="90" y="79"/>
                    <a:pt x="90" y="79"/>
                    <a:pt x="90" y="79"/>
                  </a:cubicBezTo>
                  <a:cubicBezTo>
                    <a:pt x="91" y="79"/>
                    <a:pt x="91" y="79"/>
                    <a:pt x="91" y="79"/>
                  </a:cubicBezTo>
                  <a:cubicBezTo>
                    <a:pt x="91" y="78"/>
                    <a:pt x="91" y="78"/>
                    <a:pt x="91" y="78"/>
                  </a:cubicBezTo>
                  <a:cubicBezTo>
                    <a:pt x="91" y="78"/>
                    <a:pt x="91" y="78"/>
                    <a:pt x="91" y="78"/>
                  </a:cubicBezTo>
                  <a:cubicBezTo>
                    <a:pt x="91" y="77"/>
                    <a:pt x="91" y="77"/>
                    <a:pt x="91" y="77"/>
                  </a:cubicBezTo>
                  <a:cubicBezTo>
                    <a:pt x="90" y="77"/>
                    <a:pt x="90" y="77"/>
                    <a:pt x="90" y="77"/>
                  </a:cubicBezTo>
                  <a:cubicBezTo>
                    <a:pt x="90" y="76"/>
                    <a:pt x="90" y="76"/>
                    <a:pt x="90" y="76"/>
                  </a:cubicBezTo>
                  <a:cubicBezTo>
                    <a:pt x="90" y="76"/>
                    <a:pt x="90" y="76"/>
                    <a:pt x="90" y="76"/>
                  </a:cubicBezTo>
                  <a:cubicBezTo>
                    <a:pt x="89" y="75"/>
                    <a:pt x="89" y="75"/>
                    <a:pt x="89" y="75"/>
                  </a:cubicBezTo>
                  <a:cubicBezTo>
                    <a:pt x="89" y="75"/>
                    <a:pt x="89" y="75"/>
                    <a:pt x="89" y="75"/>
                  </a:cubicBezTo>
                  <a:cubicBezTo>
                    <a:pt x="88" y="75"/>
                    <a:pt x="88" y="75"/>
                    <a:pt x="88" y="75"/>
                  </a:cubicBezTo>
                  <a:cubicBezTo>
                    <a:pt x="89" y="74"/>
                    <a:pt x="89" y="74"/>
                    <a:pt x="89" y="74"/>
                  </a:cubicBezTo>
                  <a:cubicBezTo>
                    <a:pt x="89" y="74"/>
                    <a:pt x="89" y="74"/>
                    <a:pt x="89" y="74"/>
                  </a:cubicBezTo>
                  <a:cubicBezTo>
                    <a:pt x="90" y="73"/>
                    <a:pt x="90" y="73"/>
                    <a:pt x="90" y="73"/>
                  </a:cubicBezTo>
                  <a:cubicBezTo>
                    <a:pt x="90" y="73"/>
                    <a:pt x="90" y="73"/>
                    <a:pt x="90" y="73"/>
                  </a:cubicBezTo>
                  <a:cubicBezTo>
                    <a:pt x="91" y="72"/>
                    <a:pt x="91" y="72"/>
                    <a:pt x="91" y="72"/>
                  </a:cubicBezTo>
                  <a:cubicBezTo>
                    <a:pt x="91" y="72"/>
                    <a:pt x="91" y="72"/>
                    <a:pt x="91" y="72"/>
                  </a:cubicBezTo>
                  <a:cubicBezTo>
                    <a:pt x="91" y="71"/>
                    <a:pt x="91" y="71"/>
                    <a:pt x="91" y="71"/>
                  </a:cubicBezTo>
                  <a:cubicBezTo>
                    <a:pt x="91" y="71"/>
                    <a:pt x="91" y="71"/>
                    <a:pt x="91" y="71"/>
                  </a:cubicBezTo>
                  <a:cubicBezTo>
                    <a:pt x="90" y="69"/>
                    <a:pt x="90" y="69"/>
                    <a:pt x="90" y="69"/>
                  </a:cubicBezTo>
                  <a:cubicBezTo>
                    <a:pt x="90" y="67"/>
                    <a:pt x="90" y="67"/>
                    <a:pt x="90" y="67"/>
                  </a:cubicBezTo>
                  <a:cubicBezTo>
                    <a:pt x="90" y="66"/>
                    <a:pt x="90" y="66"/>
                    <a:pt x="90" y="66"/>
                  </a:cubicBezTo>
                  <a:cubicBezTo>
                    <a:pt x="90" y="64"/>
                    <a:pt x="90" y="64"/>
                    <a:pt x="90" y="64"/>
                  </a:cubicBezTo>
                  <a:cubicBezTo>
                    <a:pt x="91" y="64"/>
                    <a:pt x="91" y="64"/>
                    <a:pt x="91" y="64"/>
                  </a:cubicBezTo>
                  <a:cubicBezTo>
                    <a:pt x="92" y="63"/>
                    <a:pt x="92" y="63"/>
                    <a:pt x="92" y="63"/>
                  </a:cubicBezTo>
                  <a:cubicBezTo>
                    <a:pt x="92" y="63"/>
                    <a:pt x="92" y="63"/>
                    <a:pt x="92" y="63"/>
                  </a:cubicBezTo>
                  <a:cubicBezTo>
                    <a:pt x="93" y="63"/>
                    <a:pt x="93" y="63"/>
                    <a:pt x="93" y="63"/>
                  </a:cubicBezTo>
                  <a:cubicBezTo>
                    <a:pt x="93" y="62"/>
                    <a:pt x="93" y="62"/>
                    <a:pt x="93" y="62"/>
                  </a:cubicBezTo>
                  <a:cubicBezTo>
                    <a:pt x="94" y="62"/>
                    <a:pt x="94" y="62"/>
                    <a:pt x="94" y="62"/>
                  </a:cubicBezTo>
                  <a:cubicBezTo>
                    <a:pt x="94" y="61"/>
                    <a:pt x="94" y="61"/>
                    <a:pt x="94" y="61"/>
                  </a:cubicBezTo>
                  <a:close/>
                  <a:moveTo>
                    <a:pt x="33" y="44"/>
                  </a:moveTo>
                  <a:cubicBezTo>
                    <a:pt x="32" y="46"/>
                    <a:pt x="32" y="46"/>
                    <a:pt x="32" y="46"/>
                  </a:cubicBezTo>
                  <a:cubicBezTo>
                    <a:pt x="32" y="46"/>
                    <a:pt x="29" y="46"/>
                    <a:pt x="29" y="46"/>
                  </a:cubicBezTo>
                  <a:cubicBezTo>
                    <a:pt x="28" y="46"/>
                    <a:pt x="28" y="46"/>
                    <a:pt x="28" y="46"/>
                  </a:cubicBezTo>
                  <a:cubicBezTo>
                    <a:pt x="28" y="46"/>
                    <a:pt x="28" y="49"/>
                    <a:pt x="28" y="49"/>
                  </a:cubicBezTo>
                  <a:cubicBezTo>
                    <a:pt x="25" y="50"/>
                    <a:pt x="25" y="50"/>
                    <a:pt x="25" y="50"/>
                  </a:cubicBezTo>
                  <a:cubicBezTo>
                    <a:pt x="25" y="50"/>
                    <a:pt x="24" y="47"/>
                    <a:pt x="24" y="47"/>
                  </a:cubicBezTo>
                  <a:cubicBezTo>
                    <a:pt x="22" y="47"/>
                    <a:pt x="22" y="47"/>
                    <a:pt x="22" y="47"/>
                  </a:cubicBezTo>
                  <a:cubicBezTo>
                    <a:pt x="22" y="47"/>
                    <a:pt x="20" y="49"/>
                    <a:pt x="20" y="49"/>
                  </a:cubicBezTo>
                  <a:cubicBezTo>
                    <a:pt x="18" y="48"/>
                    <a:pt x="18" y="48"/>
                    <a:pt x="18" y="48"/>
                  </a:cubicBezTo>
                  <a:cubicBezTo>
                    <a:pt x="18" y="48"/>
                    <a:pt x="19" y="45"/>
                    <a:pt x="19" y="45"/>
                  </a:cubicBezTo>
                  <a:cubicBezTo>
                    <a:pt x="18" y="44"/>
                    <a:pt x="18" y="44"/>
                    <a:pt x="18" y="44"/>
                  </a:cubicBezTo>
                  <a:cubicBezTo>
                    <a:pt x="18" y="44"/>
                    <a:pt x="15" y="43"/>
                    <a:pt x="15" y="43"/>
                  </a:cubicBezTo>
                  <a:cubicBezTo>
                    <a:pt x="14" y="41"/>
                    <a:pt x="14" y="41"/>
                    <a:pt x="14" y="41"/>
                  </a:cubicBezTo>
                  <a:cubicBezTo>
                    <a:pt x="14" y="41"/>
                    <a:pt x="17" y="39"/>
                    <a:pt x="17" y="39"/>
                  </a:cubicBezTo>
                  <a:cubicBezTo>
                    <a:pt x="17" y="38"/>
                    <a:pt x="17" y="38"/>
                    <a:pt x="17" y="38"/>
                  </a:cubicBezTo>
                  <a:cubicBezTo>
                    <a:pt x="17" y="38"/>
                    <a:pt x="15" y="36"/>
                    <a:pt x="15" y="36"/>
                  </a:cubicBezTo>
                  <a:cubicBezTo>
                    <a:pt x="16" y="34"/>
                    <a:pt x="16" y="34"/>
                    <a:pt x="16" y="34"/>
                  </a:cubicBezTo>
                  <a:cubicBezTo>
                    <a:pt x="16" y="34"/>
                    <a:pt x="19" y="34"/>
                    <a:pt x="19" y="34"/>
                  </a:cubicBezTo>
                  <a:cubicBezTo>
                    <a:pt x="20" y="33"/>
                    <a:pt x="20" y="33"/>
                    <a:pt x="20" y="33"/>
                  </a:cubicBezTo>
                  <a:cubicBezTo>
                    <a:pt x="20" y="33"/>
                    <a:pt x="21" y="31"/>
                    <a:pt x="21" y="31"/>
                  </a:cubicBezTo>
                  <a:cubicBezTo>
                    <a:pt x="23" y="30"/>
                    <a:pt x="23" y="30"/>
                    <a:pt x="23" y="30"/>
                  </a:cubicBezTo>
                  <a:cubicBezTo>
                    <a:pt x="23" y="30"/>
                    <a:pt x="25" y="32"/>
                    <a:pt x="25" y="32"/>
                  </a:cubicBezTo>
                  <a:cubicBezTo>
                    <a:pt x="26" y="33"/>
                    <a:pt x="26" y="33"/>
                    <a:pt x="26" y="33"/>
                  </a:cubicBezTo>
                  <a:cubicBezTo>
                    <a:pt x="26" y="33"/>
                    <a:pt x="28" y="31"/>
                    <a:pt x="28" y="31"/>
                  </a:cubicBezTo>
                  <a:cubicBezTo>
                    <a:pt x="30" y="32"/>
                    <a:pt x="30" y="32"/>
                    <a:pt x="30" y="32"/>
                  </a:cubicBezTo>
                  <a:cubicBezTo>
                    <a:pt x="30" y="32"/>
                    <a:pt x="30" y="35"/>
                    <a:pt x="30" y="35"/>
                  </a:cubicBezTo>
                  <a:cubicBezTo>
                    <a:pt x="30" y="36"/>
                    <a:pt x="30" y="36"/>
                    <a:pt x="30" y="36"/>
                  </a:cubicBezTo>
                  <a:cubicBezTo>
                    <a:pt x="30" y="36"/>
                    <a:pt x="33" y="36"/>
                    <a:pt x="33" y="37"/>
                  </a:cubicBezTo>
                  <a:cubicBezTo>
                    <a:pt x="34" y="39"/>
                    <a:pt x="34" y="39"/>
                    <a:pt x="34" y="39"/>
                  </a:cubicBezTo>
                  <a:cubicBezTo>
                    <a:pt x="34" y="39"/>
                    <a:pt x="32" y="40"/>
                    <a:pt x="32" y="40"/>
                  </a:cubicBezTo>
                  <a:cubicBezTo>
                    <a:pt x="31" y="42"/>
                    <a:pt x="31" y="42"/>
                    <a:pt x="31" y="42"/>
                  </a:cubicBezTo>
                  <a:cubicBezTo>
                    <a:pt x="31" y="42"/>
                    <a:pt x="33" y="44"/>
                    <a:pt x="33" y="44"/>
                  </a:cubicBezTo>
                  <a:close/>
                  <a:moveTo>
                    <a:pt x="73" y="32"/>
                  </a:moveTo>
                  <a:cubicBezTo>
                    <a:pt x="73" y="32"/>
                    <a:pt x="73" y="32"/>
                    <a:pt x="73" y="32"/>
                  </a:cubicBezTo>
                  <a:cubicBezTo>
                    <a:pt x="73" y="33"/>
                    <a:pt x="67" y="35"/>
                    <a:pt x="67" y="35"/>
                  </a:cubicBezTo>
                  <a:cubicBezTo>
                    <a:pt x="66" y="37"/>
                    <a:pt x="66" y="37"/>
                    <a:pt x="66" y="37"/>
                  </a:cubicBezTo>
                  <a:cubicBezTo>
                    <a:pt x="66" y="37"/>
                    <a:pt x="69" y="43"/>
                    <a:pt x="68" y="43"/>
                  </a:cubicBezTo>
                  <a:cubicBezTo>
                    <a:pt x="65" y="46"/>
                    <a:pt x="65" y="46"/>
                    <a:pt x="65" y="46"/>
                  </a:cubicBezTo>
                  <a:cubicBezTo>
                    <a:pt x="65" y="46"/>
                    <a:pt x="59" y="44"/>
                    <a:pt x="59" y="44"/>
                  </a:cubicBezTo>
                  <a:cubicBezTo>
                    <a:pt x="57" y="45"/>
                    <a:pt x="57" y="45"/>
                    <a:pt x="57" y="45"/>
                  </a:cubicBezTo>
                  <a:cubicBezTo>
                    <a:pt x="57" y="45"/>
                    <a:pt x="55" y="50"/>
                    <a:pt x="54" y="50"/>
                  </a:cubicBezTo>
                  <a:cubicBezTo>
                    <a:pt x="50" y="50"/>
                    <a:pt x="50" y="50"/>
                    <a:pt x="50" y="50"/>
                  </a:cubicBezTo>
                  <a:cubicBezTo>
                    <a:pt x="49" y="50"/>
                    <a:pt x="47" y="45"/>
                    <a:pt x="47" y="45"/>
                  </a:cubicBezTo>
                  <a:cubicBezTo>
                    <a:pt x="45" y="44"/>
                    <a:pt x="45" y="44"/>
                    <a:pt x="45" y="44"/>
                  </a:cubicBezTo>
                  <a:cubicBezTo>
                    <a:pt x="45" y="44"/>
                    <a:pt x="39" y="46"/>
                    <a:pt x="39" y="46"/>
                  </a:cubicBezTo>
                  <a:cubicBezTo>
                    <a:pt x="36" y="43"/>
                    <a:pt x="36" y="43"/>
                    <a:pt x="36" y="43"/>
                  </a:cubicBezTo>
                  <a:cubicBezTo>
                    <a:pt x="36" y="43"/>
                    <a:pt x="38" y="37"/>
                    <a:pt x="38" y="37"/>
                  </a:cubicBezTo>
                  <a:cubicBezTo>
                    <a:pt x="37" y="35"/>
                    <a:pt x="37" y="35"/>
                    <a:pt x="37" y="35"/>
                  </a:cubicBezTo>
                  <a:cubicBezTo>
                    <a:pt x="37" y="35"/>
                    <a:pt x="31" y="32"/>
                    <a:pt x="31" y="32"/>
                  </a:cubicBezTo>
                  <a:cubicBezTo>
                    <a:pt x="31" y="28"/>
                    <a:pt x="31" y="28"/>
                    <a:pt x="31" y="28"/>
                  </a:cubicBezTo>
                  <a:cubicBezTo>
                    <a:pt x="31" y="27"/>
                    <a:pt x="37" y="25"/>
                    <a:pt x="37" y="25"/>
                  </a:cubicBezTo>
                  <a:cubicBezTo>
                    <a:pt x="38" y="23"/>
                    <a:pt x="38" y="23"/>
                    <a:pt x="38" y="23"/>
                  </a:cubicBezTo>
                  <a:cubicBezTo>
                    <a:pt x="38" y="23"/>
                    <a:pt x="36" y="17"/>
                    <a:pt x="36" y="17"/>
                  </a:cubicBezTo>
                  <a:cubicBezTo>
                    <a:pt x="39" y="14"/>
                    <a:pt x="39" y="14"/>
                    <a:pt x="39" y="14"/>
                  </a:cubicBezTo>
                  <a:cubicBezTo>
                    <a:pt x="39" y="14"/>
                    <a:pt x="45" y="16"/>
                    <a:pt x="45" y="16"/>
                  </a:cubicBezTo>
                  <a:cubicBezTo>
                    <a:pt x="47" y="15"/>
                    <a:pt x="47" y="15"/>
                    <a:pt x="47" y="15"/>
                  </a:cubicBezTo>
                  <a:cubicBezTo>
                    <a:pt x="47" y="15"/>
                    <a:pt x="50" y="10"/>
                    <a:pt x="50" y="10"/>
                  </a:cubicBezTo>
                  <a:cubicBezTo>
                    <a:pt x="55" y="10"/>
                    <a:pt x="55" y="10"/>
                    <a:pt x="55" y="10"/>
                  </a:cubicBezTo>
                  <a:cubicBezTo>
                    <a:pt x="55" y="10"/>
                    <a:pt x="57" y="15"/>
                    <a:pt x="57" y="15"/>
                  </a:cubicBezTo>
                  <a:cubicBezTo>
                    <a:pt x="59" y="16"/>
                    <a:pt x="59" y="16"/>
                    <a:pt x="59" y="16"/>
                  </a:cubicBezTo>
                  <a:cubicBezTo>
                    <a:pt x="59" y="16"/>
                    <a:pt x="65" y="14"/>
                    <a:pt x="65" y="14"/>
                  </a:cubicBezTo>
                  <a:cubicBezTo>
                    <a:pt x="69" y="17"/>
                    <a:pt x="69" y="17"/>
                    <a:pt x="69" y="17"/>
                  </a:cubicBezTo>
                  <a:cubicBezTo>
                    <a:pt x="69" y="18"/>
                    <a:pt x="66" y="23"/>
                    <a:pt x="66" y="23"/>
                  </a:cubicBezTo>
                  <a:cubicBezTo>
                    <a:pt x="67" y="25"/>
                    <a:pt x="67" y="25"/>
                    <a:pt x="67" y="25"/>
                  </a:cubicBezTo>
                  <a:cubicBezTo>
                    <a:pt x="67" y="25"/>
                    <a:pt x="73" y="28"/>
                    <a:pt x="73" y="28"/>
                  </a:cubicBezTo>
                  <a:cubicBezTo>
                    <a:pt x="73" y="32"/>
                    <a:pt x="73" y="32"/>
                    <a:pt x="73" y="32"/>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1696881" y="3123554"/>
            <a:ext cx="839877" cy="839877"/>
            <a:chOff x="1732369" y="4883949"/>
            <a:chExt cx="1119836" cy="1119836"/>
          </a:xfrm>
        </p:grpSpPr>
        <p:sp>
          <p:nvSpPr>
            <p:cNvPr id="13" name="椭圆 12"/>
            <p:cNvSpPr/>
            <p:nvPr/>
          </p:nvSpPr>
          <p:spPr>
            <a:xfrm>
              <a:off x="1732369" y="4883949"/>
              <a:ext cx="1119836" cy="1119836"/>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14" name="Freeform 5"/>
            <p:cNvSpPr>
              <a:spLocks noEditPoints="1"/>
            </p:cNvSpPr>
            <p:nvPr/>
          </p:nvSpPr>
          <p:spPr bwMode="auto">
            <a:xfrm>
              <a:off x="1963143" y="5145865"/>
              <a:ext cx="658288" cy="596004"/>
            </a:xfrm>
            <a:custGeom>
              <a:avLst/>
              <a:gdLst>
                <a:gd name="T0" fmla="*/ 70 w 288"/>
                <a:gd name="T1" fmla="*/ 96 h 260"/>
                <a:gd name="T2" fmla="*/ 70 w 288"/>
                <a:gd name="T3" fmla="*/ 76 h 260"/>
                <a:gd name="T4" fmla="*/ 70 w 288"/>
                <a:gd name="T5" fmla="*/ 72 h 260"/>
                <a:gd name="T6" fmla="*/ 139 w 288"/>
                <a:gd name="T7" fmla="*/ 53 h 260"/>
                <a:gd name="T8" fmla="*/ 40 w 288"/>
                <a:gd name="T9" fmla="*/ 52 h 260"/>
                <a:gd name="T10" fmla="*/ 47 w 288"/>
                <a:gd name="T11" fmla="*/ 58 h 260"/>
                <a:gd name="T12" fmla="*/ 59 w 288"/>
                <a:gd name="T13" fmla="*/ 54 h 260"/>
                <a:gd name="T14" fmla="*/ 70 w 288"/>
                <a:gd name="T15" fmla="*/ 101 h 260"/>
                <a:gd name="T16" fmla="*/ 70 w 288"/>
                <a:gd name="T17" fmla="*/ 122 h 260"/>
                <a:gd name="T18" fmla="*/ 70 w 288"/>
                <a:gd name="T19" fmla="*/ 101 h 260"/>
                <a:gd name="T20" fmla="*/ 0 w 288"/>
                <a:gd name="T21" fmla="*/ 128 h 260"/>
                <a:gd name="T22" fmla="*/ 139 w 288"/>
                <a:gd name="T23" fmla="*/ 108 h 260"/>
                <a:gd name="T24" fmla="*/ 0 w 288"/>
                <a:gd name="T25" fmla="*/ 133 h 260"/>
                <a:gd name="T26" fmla="*/ 139 w 288"/>
                <a:gd name="T27" fmla="*/ 154 h 260"/>
                <a:gd name="T28" fmla="*/ 70 w 288"/>
                <a:gd name="T29" fmla="*/ 177 h 260"/>
                <a:gd name="T30" fmla="*/ 70 w 288"/>
                <a:gd name="T31" fmla="*/ 197 h 260"/>
                <a:gd name="T32" fmla="*/ 70 w 288"/>
                <a:gd name="T33" fmla="*/ 177 h 260"/>
                <a:gd name="T34" fmla="*/ 0 w 288"/>
                <a:gd name="T35" fmla="*/ 203 h 260"/>
                <a:gd name="T36" fmla="*/ 139 w 288"/>
                <a:gd name="T37" fmla="*/ 183 h 260"/>
                <a:gd name="T38" fmla="*/ 150 w 288"/>
                <a:gd name="T39" fmla="*/ 58 h 260"/>
                <a:gd name="T40" fmla="*/ 258 w 288"/>
                <a:gd name="T41" fmla="*/ 43 h 260"/>
                <a:gd name="T42" fmla="*/ 118 w 288"/>
                <a:gd name="T43" fmla="*/ 23 h 260"/>
                <a:gd name="T44" fmla="*/ 149 w 288"/>
                <a:gd name="T45" fmla="*/ 58 h 260"/>
                <a:gd name="T46" fmla="*/ 258 w 288"/>
                <a:gd name="T47" fmla="*/ 19 h 260"/>
                <a:gd name="T48" fmla="*/ 155 w 288"/>
                <a:gd name="T49" fmla="*/ 20 h 260"/>
                <a:gd name="T50" fmla="*/ 216 w 288"/>
                <a:gd name="T51" fmla="*/ 20 h 260"/>
                <a:gd name="T52" fmla="*/ 200 w 288"/>
                <a:gd name="T53" fmla="*/ 13 h 260"/>
                <a:gd name="T54" fmla="*/ 157 w 288"/>
                <a:gd name="T55" fmla="*/ 15 h 260"/>
                <a:gd name="T56" fmla="*/ 258 w 288"/>
                <a:gd name="T57" fmla="*/ 68 h 260"/>
                <a:gd name="T58" fmla="*/ 150 w 288"/>
                <a:gd name="T59" fmla="*/ 64 h 260"/>
                <a:gd name="T60" fmla="*/ 150 w 288"/>
                <a:gd name="T61" fmla="*/ 84 h 260"/>
                <a:gd name="T62" fmla="*/ 150 w 288"/>
                <a:gd name="T63" fmla="*/ 109 h 260"/>
                <a:gd name="T64" fmla="*/ 258 w 288"/>
                <a:gd name="T65" fmla="*/ 94 h 260"/>
                <a:gd name="T66" fmla="*/ 150 w 288"/>
                <a:gd name="T67" fmla="*/ 90 h 260"/>
                <a:gd name="T68" fmla="*/ 150 w 288"/>
                <a:gd name="T69" fmla="*/ 109 h 260"/>
                <a:gd name="T70" fmla="*/ 229 w 288"/>
                <a:gd name="T71" fmla="*/ 114 h 260"/>
                <a:gd name="T72" fmla="*/ 177 w 288"/>
                <a:gd name="T73" fmla="*/ 118 h 260"/>
                <a:gd name="T74" fmla="*/ 218 w 288"/>
                <a:gd name="T75" fmla="*/ 164 h 260"/>
                <a:gd name="T76" fmla="*/ 218 w 288"/>
                <a:gd name="T77" fmla="*/ 184 h 260"/>
                <a:gd name="T78" fmla="*/ 218 w 288"/>
                <a:gd name="T79" fmla="*/ 164 h 260"/>
                <a:gd name="T80" fmla="*/ 218 w 288"/>
                <a:gd name="T81" fmla="*/ 160 h 260"/>
                <a:gd name="T82" fmla="*/ 229 w 288"/>
                <a:gd name="T83" fmla="*/ 140 h 260"/>
                <a:gd name="T84" fmla="*/ 246 w 288"/>
                <a:gd name="T85" fmla="*/ 146 h 260"/>
                <a:gd name="T86" fmla="*/ 241 w 288"/>
                <a:gd name="T87" fmla="*/ 137 h 260"/>
                <a:gd name="T88" fmla="*/ 229 w 288"/>
                <a:gd name="T89" fmla="*/ 137 h 260"/>
                <a:gd name="T90" fmla="*/ 149 w 288"/>
                <a:gd name="T91" fmla="*/ 170 h 260"/>
                <a:gd name="T92" fmla="*/ 288 w 288"/>
                <a:gd name="T93" fmla="*/ 190 h 260"/>
                <a:gd name="T94" fmla="*/ 218 w 288"/>
                <a:gd name="T95" fmla="*/ 215 h 260"/>
                <a:gd name="T96" fmla="*/ 218 w 288"/>
                <a:gd name="T97" fmla="*/ 235 h 260"/>
                <a:gd name="T98" fmla="*/ 218 w 288"/>
                <a:gd name="T99" fmla="*/ 215 h 260"/>
                <a:gd name="T100" fmla="*/ 149 w 288"/>
                <a:gd name="T101" fmla="*/ 241 h 260"/>
                <a:gd name="T102" fmla="*/ 288 w 288"/>
                <a:gd name="T103" fmla="*/ 22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8" h="260">
                  <a:moveTo>
                    <a:pt x="139" y="57"/>
                  </a:moveTo>
                  <a:cubicBezTo>
                    <a:pt x="139" y="77"/>
                    <a:pt x="139" y="77"/>
                    <a:pt x="139" y="77"/>
                  </a:cubicBezTo>
                  <a:cubicBezTo>
                    <a:pt x="139" y="88"/>
                    <a:pt x="108" y="96"/>
                    <a:pt x="70" y="96"/>
                  </a:cubicBezTo>
                  <a:cubicBezTo>
                    <a:pt x="31" y="96"/>
                    <a:pt x="0" y="88"/>
                    <a:pt x="0" y="77"/>
                  </a:cubicBezTo>
                  <a:cubicBezTo>
                    <a:pt x="0" y="57"/>
                    <a:pt x="0" y="57"/>
                    <a:pt x="0" y="57"/>
                  </a:cubicBezTo>
                  <a:cubicBezTo>
                    <a:pt x="0" y="67"/>
                    <a:pt x="31" y="76"/>
                    <a:pt x="70" y="76"/>
                  </a:cubicBezTo>
                  <a:cubicBezTo>
                    <a:pt x="108" y="76"/>
                    <a:pt x="139" y="67"/>
                    <a:pt x="139" y="57"/>
                  </a:cubicBezTo>
                  <a:close/>
                  <a:moveTo>
                    <a:pt x="139" y="53"/>
                  </a:moveTo>
                  <a:cubicBezTo>
                    <a:pt x="139" y="64"/>
                    <a:pt x="108" y="72"/>
                    <a:pt x="70" y="72"/>
                  </a:cubicBezTo>
                  <a:cubicBezTo>
                    <a:pt x="31" y="72"/>
                    <a:pt x="0" y="64"/>
                    <a:pt x="0" y="53"/>
                  </a:cubicBezTo>
                  <a:cubicBezTo>
                    <a:pt x="0" y="43"/>
                    <a:pt x="31" y="34"/>
                    <a:pt x="70" y="34"/>
                  </a:cubicBezTo>
                  <a:cubicBezTo>
                    <a:pt x="108" y="34"/>
                    <a:pt x="139" y="43"/>
                    <a:pt x="139" y="53"/>
                  </a:cubicBezTo>
                  <a:close/>
                  <a:moveTo>
                    <a:pt x="103" y="52"/>
                  </a:moveTo>
                  <a:cubicBezTo>
                    <a:pt x="42" y="48"/>
                    <a:pt x="42" y="48"/>
                    <a:pt x="42" y="48"/>
                  </a:cubicBezTo>
                  <a:cubicBezTo>
                    <a:pt x="40" y="52"/>
                    <a:pt x="40" y="52"/>
                    <a:pt x="40" y="52"/>
                  </a:cubicBezTo>
                  <a:cubicBezTo>
                    <a:pt x="42" y="52"/>
                    <a:pt x="42" y="52"/>
                    <a:pt x="42" y="52"/>
                  </a:cubicBezTo>
                  <a:cubicBezTo>
                    <a:pt x="45" y="52"/>
                    <a:pt x="49" y="53"/>
                    <a:pt x="47" y="57"/>
                  </a:cubicBezTo>
                  <a:cubicBezTo>
                    <a:pt x="47" y="58"/>
                    <a:pt x="47" y="58"/>
                    <a:pt x="47" y="58"/>
                  </a:cubicBezTo>
                  <a:cubicBezTo>
                    <a:pt x="58" y="58"/>
                    <a:pt x="58" y="58"/>
                    <a:pt x="58" y="58"/>
                  </a:cubicBezTo>
                  <a:cubicBezTo>
                    <a:pt x="59" y="57"/>
                    <a:pt x="59" y="57"/>
                    <a:pt x="59" y="57"/>
                  </a:cubicBezTo>
                  <a:cubicBezTo>
                    <a:pt x="60" y="56"/>
                    <a:pt x="60" y="55"/>
                    <a:pt x="59" y="54"/>
                  </a:cubicBezTo>
                  <a:cubicBezTo>
                    <a:pt x="101" y="56"/>
                    <a:pt x="101" y="56"/>
                    <a:pt x="101" y="56"/>
                  </a:cubicBezTo>
                  <a:lnTo>
                    <a:pt x="103" y="52"/>
                  </a:lnTo>
                  <a:close/>
                  <a:moveTo>
                    <a:pt x="70" y="101"/>
                  </a:moveTo>
                  <a:cubicBezTo>
                    <a:pt x="31" y="101"/>
                    <a:pt x="0" y="93"/>
                    <a:pt x="0" y="82"/>
                  </a:cubicBezTo>
                  <a:cubicBezTo>
                    <a:pt x="0" y="103"/>
                    <a:pt x="0" y="103"/>
                    <a:pt x="0" y="103"/>
                  </a:cubicBezTo>
                  <a:cubicBezTo>
                    <a:pt x="0" y="113"/>
                    <a:pt x="31" y="122"/>
                    <a:pt x="70" y="122"/>
                  </a:cubicBezTo>
                  <a:cubicBezTo>
                    <a:pt x="108" y="122"/>
                    <a:pt x="139" y="113"/>
                    <a:pt x="139" y="103"/>
                  </a:cubicBezTo>
                  <a:cubicBezTo>
                    <a:pt x="139" y="82"/>
                    <a:pt x="139" y="82"/>
                    <a:pt x="139" y="82"/>
                  </a:cubicBezTo>
                  <a:cubicBezTo>
                    <a:pt x="139" y="93"/>
                    <a:pt x="108" y="101"/>
                    <a:pt x="70" y="101"/>
                  </a:cubicBezTo>
                  <a:close/>
                  <a:moveTo>
                    <a:pt x="70" y="127"/>
                  </a:moveTo>
                  <a:cubicBezTo>
                    <a:pt x="31" y="127"/>
                    <a:pt x="0" y="119"/>
                    <a:pt x="0" y="108"/>
                  </a:cubicBezTo>
                  <a:cubicBezTo>
                    <a:pt x="0" y="128"/>
                    <a:pt x="0" y="128"/>
                    <a:pt x="0" y="128"/>
                  </a:cubicBezTo>
                  <a:cubicBezTo>
                    <a:pt x="0" y="139"/>
                    <a:pt x="31" y="147"/>
                    <a:pt x="70" y="147"/>
                  </a:cubicBezTo>
                  <a:cubicBezTo>
                    <a:pt x="108" y="147"/>
                    <a:pt x="139" y="139"/>
                    <a:pt x="139" y="128"/>
                  </a:cubicBezTo>
                  <a:cubicBezTo>
                    <a:pt x="139" y="108"/>
                    <a:pt x="139" y="108"/>
                    <a:pt x="139" y="108"/>
                  </a:cubicBezTo>
                  <a:cubicBezTo>
                    <a:pt x="139" y="119"/>
                    <a:pt x="108" y="127"/>
                    <a:pt x="70" y="127"/>
                  </a:cubicBezTo>
                  <a:close/>
                  <a:moveTo>
                    <a:pt x="70" y="152"/>
                  </a:moveTo>
                  <a:cubicBezTo>
                    <a:pt x="31" y="152"/>
                    <a:pt x="0" y="144"/>
                    <a:pt x="0" y="133"/>
                  </a:cubicBezTo>
                  <a:cubicBezTo>
                    <a:pt x="0" y="154"/>
                    <a:pt x="0" y="154"/>
                    <a:pt x="0" y="154"/>
                  </a:cubicBezTo>
                  <a:cubicBezTo>
                    <a:pt x="0" y="164"/>
                    <a:pt x="31" y="173"/>
                    <a:pt x="70" y="173"/>
                  </a:cubicBezTo>
                  <a:cubicBezTo>
                    <a:pt x="108" y="173"/>
                    <a:pt x="139" y="164"/>
                    <a:pt x="139" y="154"/>
                  </a:cubicBezTo>
                  <a:cubicBezTo>
                    <a:pt x="139" y="133"/>
                    <a:pt x="139" y="133"/>
                    <a:pt x="139" y="133"/>
                  </a:cubicBezTo>
                  <a:cubicBezTo>
                    <a:pt x="139" y="144"/>
                    <a:pt x="108" y="152"/>
                    <a:pt x="70" y="152"/>
                  </a:cubicBezTo>
                  <a:close/>
                  <a:moveTo>
                    <a:pt x="70" y="177"/>
                  </a:moveTo>
                  <a:cubicBezTo>
                    <a:pt x="31" y="177"/>
                    <a:pt x="0" y="169"/>
                    <a:pt x="0" y="158"/>
                  </a:cubicBezTo>
                  <a:cubicBezTo>
                    <a:pt x="0" y="178"/>
                    <a:pt x="0" y="178"/>
                    <a:pt x="0" y="178"/>
                  </a:cubicBezTo>
                  <a:cubicBezTo>
                    <a:pt x="0" y="189"/>
                    <a:pt x="31" y="197"/>
                    <a:pt x="70" y="197"/>
                  </a:cubicBezTo>
                  <a:cubicBezTo>
                    <a:pt x="108" y="197"/>
                    <a:pt x="139" y="189"/>
                    <a:pt x="139" y="178"/>
                  </a:cubicBezTo>
                  <a:cubicBezTo>
                    <a:pt x="139" y="158"/>
                    <a:pt x="139" y="158"/>
                    <a:pt x="139" y="158"/>
                  </a:cubicBezTo>
                  <a:cubicBezTo>
                    <a:pt x="139" y="169"/>
                    <a:pt x="108" y="177"/>
                    <a:pt x="70" y="177"/>
                  </a:cubicBezTo>
                  <a:close/>
                  <a:moveTo>
                    <a:pt x="70" y="202"/>
                  </a:moveTo>
                  <a:cubicBezTo>
                    <a:pt x="31" y="202"/>
                    <a:pt x="0" y="193"/>
                    <a:pt x="0" y="183"/>
                  </a:cubicBezTo>
                  <a:cubicBezTo>
                    <a:pt x="0" y="203"/>
                    <a:pt x="0" y="203"/>
                    <a:pt x="0" y="203"/>
                  </a:cubicBezTo>
                  <a:cubicBezTo>
                    <a:pt x="0" y="214"/>
                    <a:pt x="31" y="222"/>
                    <a:pt x="70" y="222"/>
                  </a:cubicBezTo>
                  <a:cubicBezTo>
                    <a:pt x="108" y="222"/>
                    <a:pt x="139" y="214"/>
                    <a:pt x="139" y="203"/>
                  </a:cubicBezTo>
                  <a:cubicBezTo>
                    <a:pt x="139" y="183"/>
                    <a:pt x="139" y="183"/>
                    <a:pt x="139" y="183"/>
                  </a:cubicBezTo>
                  <a:cubicBezTo>
                    <a:pt x="139" y="193"/>
                    <a:pt x="108" y="202"/>
                    <a:pt x="70" y="202"/>
                  </a:cubicBezTo>
                  <a:close/>
                  <a:moveTo>
                    <a:pt x="149" y="58"/>
                  </a:moveTo>
                  <a:cubicBezTo>
                    <a:pt x="150" y="58"/>
                    <a:pt x="150" y="58"/>
                    <a:pt x="150" y="58"/>
                  </a:cubicBezTo>
                  <a:cubicBezTo>
                    <a:pt x="150" y="59"/>
                    <a:pt x="150" y="59"/>
                    <a:pt x="150" y="59"/>
                  </a:cubicBezTo>
                  <a:cubicBezTo>
                    <a:pt x="161" y="61"/>
                    <a:pt x="174" y="62"/>
                    <a:pt x="188" y="62"/>
                  </a:cubicBezTo>
                  <a:cubicBezTo>
                    <a:pt x="227" y="62"/>
                    <a:pt x="258" y="53"/>
                    <a:pt x="258" y="43"/>
                  </a:cubicBezTo>
                  <a:cubicBezTo>
                    <a:pt x="258" y="23"/>
                    <a:pt x="258" y="23"/>
                    <a:pt x="258" y="23"/>
                  </a:cubicBezTo>
                  <a:cubicBezTo>
                    <a:pt x="258" y="33"/>
                    <a:pt x="227" y="42"/>
                    <a:pt x="188" y="42"/>
                  </a:cubicBezTo>
                  <a:cubicBezTo>
                    <a:pt x="150" y="42"/>
                    <a:pt x="118" y="33"/>
                    <a:pt x="118" y="23"/>
                  </a:cubicBezTo>
                  <a:cubicBezTo>
                    <a:pt x="118" y="30"/>
                    <a:pt x="118" y="30"/>
                    <a:pt x="118" y="30"/>
                  </a:cubicBezTo>
                  <a:cubicBezTo>
                    <a:pt x="135" y="34"/>
                    <a:pt x="150" y="41"/>
                    <a:pt x="150" y="54"/>
                  </a:cubicBezTo>
                  <a:cubicBezTo>
                    <a:pt x="150" y="56"/>
                    <a:pt x="149" y="57"/>
                    <a:pt x="149" y="58"/>
                  </a:cubicBezTo>
                  <a:close/>
                  <a:moveTo>
                    <a:pt x="118" y="19"/>
                  </a:moveTo>
                  <a:cubicBezTo>
                    <a:pt x="118" y="8"/>
                    <a:pt x="150" y="0"/>
                    <a:pt x="188" y="0"/>
                  </a:cubicBezTo>
                  <a:cubicBezTo>
                    <a:pt x="227" y="0"/>
                    <a:pt x="258" y="8"/>
                    <a:pt x="258" y="19"/>
                  </a:cubicBezTo>
                  <a:cubicBezTo>
                    <a:pt x="258" y="29"/>
                    <a:pt x="227" y="38"/>
                    <a:pt x="188" y="38"/>
                  </a:cubicBezTo>
                  <a:cubicBezTo>
                    <a:pt x="150" y="38"/>
                    <a:pt x="118" y="29"/>
                    <a:pt x="118" y="19"/>
                  </a:cubicBezTo>
                  <a:close/>
                  <a:moveTo>
                    <a:pt x="155" y="20"/>
                  </a:moveTo>
                  <a:cubicBezTo>
                    <a:pt x="216" y="24"/>
                    <a:pt x="216" y="24"/>
                    <a:pt x="216" y="24"/>
                  </a:cubicBezTo>
                  <a:cubicBezTo>
                    <a:pt x="218" y="20"/>
                    <a:pt x="218" y="20"/>
                    <a:pt x="218" y="20"/>
                  </a:cubicBezTo>
                  <a:cubicBezTo>
                    <a:pt x="216" y="20"/>
                    <a:pt x="216" y="20"/>
                    <a:pt x="216" y="20"/>
                  </a:cubicBezTo>
                  <a:cubicBezTo>
                    <a:pt x="213" y="20"/>
                    <a:pt x="209" y="19"/>
                    <a:pt x="210" y="15"/>
                  </a:cubicBezTo>
                  <a:cubicBezTo>
                    <a:pt x="211" y="14"/>
                    <a:pt x="211" y="14"/>
                    <a:pt x="211" y="14"/>
                  </a:cubicBezTo>
                  <a:cubicBezTo>
                    <a:pt x="200" y="13"/>
                    <a:pt x="200" y="13"/>
                    <a:pt x="200" y="13"/>
                  </a:cubicBezTo>
                  <a:cubicBezTo>
                    <a:pt x="199" y="15"/>
                    <a:pt x="199" y="15"/>
                    <a:pt x="199" y="15"/>
                  </a:cubicBezTo>
                  <a:cubicBezTo>
                    <a:pt x="198" y="16"/>
                    <a:pt x="198" y="17"/>
                    <a:pt x="198" y="18"/>
                  </a:cubicBezTo>
                  <a:cubicBezTo>
                    <a:pt x="157" y="15"/>
                    <a:pt x="157" y="15"/>
                    <a:pt x="157" y="15"/>
                  </a:cubicBezTo>
                  <a:lnTo>
                    <a:pt x="155" y="20"/>
                  </a:lnTo>
                  <a:close/>
                  <a:moveTo>
                    <a:pt x="188" y="87"/>
                  </a:moveTo>
                  <a:cubicBezTo>
                    <a:pt x="227" y="87"/>
                    <a:pt x="258" y="79"/>
                    <a:pt x="258" y="68"/>
                  </a:cubicBezTo>
                  <a:cubicBezTo>
                    <a:pt x="258" y="48"/>
                    <a:pt x="258" y="48"/>
                    <a:pt x="258" y="48"/>
                  </a:cubicBezTo>
                  <a:cubicBezTo>
                    <a:pt x="258" y="59"/>
                    <a:pt x="227" y="67"/>
                    <a:pt x="188" y="67"/>
                  </a:cubicBezTo>
                  <a:cubicBezTo>
                    <a:pt x="174" y="67"/>
                    <a:pt x="161" y="66"/>
                    <a:pt x="150" y="64"/>
                  </a:cubicBezTo>
                  <a:cubicBezTo>
                    <a:pt x="150" y="79"/>
                    <a:pt x="150" y="79"/>
                    <a:pt x="150" y="79"/>
                  </a:cubicBezTo>
                  <a:cubicBezTo>
                    <a:pt x="150" y="80"/>
                    <a:pt x="149" y="82"/>
                    <a:pt x="149" y="84"/>
                  </a:cubicBezTo>
                  <a:cubicBezTo>
                    <a:pt x="150" y="84"/>
                    <a:pt x="150" y="84"/>
                    <a:pt x="150" y="84"/>
                  </a:cubicBezTo>
                  <a:cubicBezTo>
                    <a:pt x="150" y="84"/>
                    <a:pt x="150" y="84"/>
                    <a:pt x="150" y="84"/>
                  </a:cubicBezTo>
                  <a:cubicBezTo>
                    <a:pt x="161" y="86"/>
                    <a:pt x="174" y="87"/>
                    <a:pt x="188" y="87"/>
                  </a:cubicBezTo>
                  <a:close/>
                  <a:moveTo>
                    <a:pt x="150" y="109"/>
                  </a:moveTo>
                  <a:cubicBezTo>
                    <a:pt x="150" y="110"/>
                    <a:pt x="150" y="110"/>
                    <a:pt x="150" y="110"/>
                  </a:cubicBezTo>
                  <a:cubicBezTo>
                    <a:pt x="161" y="112"/>
                    <a:pt x="174" y="113"/>
                    <a:pt x="188" y="113"/>
                  </a:cubicBezTo>
                  <a:cubicBezTo>
                    <a:pt x="227" y="113"/>
                    <a:pt x="258" y="105"/>
                    <a:pt x="258" y="94"/>
                  </a:cubicBezTo>
                  <a:cubicBezTo>
                    <a:pt x="258" y="74"/>
                    <a:pt x="258" y="74"/>
                    <a:pt x="258" y="74"/>
                  </a:cubicBezTo>
                  <a:cubicBezTo>
                    <a:pt x="258" y="84"/>
                    <a:pt x="227" y="93"/>
                    <a:pt x="188" y="93"/>
                  </a:cubicBezTo>
                  <a:cubicBezTo>
                    <a:pt x="174" y="93"/>
                    <a:pt x="161" y="92"/>
                    <a:pt x="150" y="90"/>
                  </a:cubicBezTo>
                  <a:cubicBezTo>
                    <a:pt x="150" y="104"/>
                    <a:pt x="150" y="104"/>
                    <a:pt x="150" y="104"/>
                  </a:cubicBezTo>
                  <a:cubicBezTo>
                    <a:pt x="150" y="106"/>
                    <a:pt x="149" y="108"/>
                    <a:pt x="149" y="109"/>
                  </a:cubicBezTo>
                  <a:lnTo>
                    <a:pt x="150" y="109"/>
                  </a:lnTo>
                  <a:close/>
                  <a:moveTo>
                    <a:pt x="258" y="117"/>
                  </a:moveTo>
                  <a:cubicBezTo>
                    <a:pt x="258" y="99"/>
                    <a:pt x="258" y="99"/>
                    <a:pt x="258" y="99"/>
                  </a:cubicBezTo>
                  <a:cubicBezTo>
                    <a:pt x="258" y="105"/>
                    <a:pt x="247" y="111"/>
                    <a:pt x="229" y="114"/>
                  </a:cubicBezTo>
                  <a:cubicBezTo>
                    <a:pt x="237" y="115"/>
                    <a:pt x="247" y="115"/>
                    <a:pt x="258" y="117"/>
                  </a:cubicBezTo>
                  <a:close/>
                  <a:moveTo>
                    <a:pt x="150" y="127"/>
                  </a:moveTo>
                  <a:cubicBezTo>
                    <a:pt x="156" y="123"/>
                    <a:pt x="166" y="120"/>
                    <a:pt x="177" y="118"/>
                  </a:cubicBezTo>
                  <a:cubicBezTo>
                    <a:pt x="167" y="117"/>
                    <a:pt x="158" y="116"/>
                    <a:pt x="150" y="115"/>
                  </a:cubicBezTo>
                  <a:lnTo>
                    <a:pt x="150" y="127"/>
                  </a:lnTo>
                  <a:close/>
                  <a:moveTo>
                    <a:pt x="218" y="164"/>
                  </a:moveTo>
                  <a:cubicBezTo>
                    <a:pt x="180" y="164"/>
                    <a:pt x="149" y="155"/>
                    <a:pt x="149" y="145"/>
                  </a:cubicBezTo>
                  <a:cubicBezTo>
                    <a:pt x="149" y="165"/>
                    <a:pt x="149" y="165"/>
                    <a:pt x="149" y="165"/>
                  </a:cubicBezTo>
                  <a:cubicBezTo>
                    <a:pt x="149" y="175"/>
                    <a:pt x="180" y="184"/>
                    <a:pt x="218" y="184"/>
                  </a:cubicBezTo>
                  <a:cubicBezTo>
                    <a:pt x="257" y="184"/>
                    <a:pt x="288" y="175"/>
                    <a:pt x="288" y="165"/>
                  </a:cubicBezTo>
                  <a:cubicBezTo>
                    <a:pt x="288" y="145"/>
                    <a:pt x="288" y="145"/>
                    <a:pt x="288" y="145"/>
                  </a:cubicBezTo>
                  <a:cubicBezTo>
                    <a:pt x="288" y="155"/>
                    <a:pt x="257" y="164"/>
                    <a:pt x="218" y="164"/>
                  </a:cubicBezTo>
                  <a:close/>
                  <a:moveTo>
                    <a:pt x="218" y="122"/>
                  </a:moveTo>
                  <a:cubicBezTo>
                    <a:pt x="257" y="122"/>
                    <a:pt x="288" y="130"/>
                    <a:pt x="288" y="141"/>
                  </a:cubicBezTo>
                  <a:cubicBezTo>
                    <a:pt x="288" y="151"/>
                    <a:pt x="257" y="160"/>
                    <a:pt x="218" y="160"/>
                  </a:cubicBezTo>
                  <a:cubicBezTo>
                    <a:pt x="180" y="160"/>
                    <a:pt x="149" y="151"/>
                    <a:pt x="149" y="141"/>
                  </a:cubicBezTo>
                  <a:cubicBezTo>
                    <a:pt x="149" y="130"/>
                    <a:pt x="180" y="122"/>
                    <a:pt x="218" y="122"/>
                  </a:cubicBezTo>
                  <a:close/>
                  <a:moveTo>
                    <a:pt x="229" y="140"/>
                  </a:moveTo>
                  <a:cubicBezTo>
                    <a:pt x="187" y="137"/>
                    <a:pt x="187" y="137"/>
                    <a:pt x="187" y="137"/>
                  </a:cubicBezTo>
                  <a:cubicBezTo>
                    <a:pt x="185" y="142"/>
                    <a:pt x="185" y="142"/>
                    <a:pt x="185" y="142"/>
                  </a:cubicBezTo>
                  <a:cubicBezTo>
                    <a:pt x="246" y="146"/>
                    <a:pt x="246" y="146"/>
                    <a:pt x="246" y="146"/>
                  </a:cubicBezTo>
                  <a:cubicBezTo>
                    <a:pt x="248" y="142"/>
                    <a:pt x="248" y="142"/>
                    <a:pt x="248" y="142"/>
                  </a:cubicBezTo>
                  <a:cubicBezTo>
                    <a:pt x="246" y="142"/>
                    <a:pt x="246" y="142"/>
                    <a:pt x="246" y="142"/>
                  </a:cubicBezTo>
                  <a:cubicBezTo>
                    <a:pt x="243" y="142"/>
                    <a:pt x="239" y="141"/>
                    <a:pt x="241" y="137"/>
                  </a:cubicBezTo>
                  <a:cubicBezTo>
                    <a:pt x="241" y="136"/>
                    <a:pt x="241" y="136"/>
                    <a:pt x="241" y="136"/>
                  </a:cubicBezTo>
                  <a:cubicBezTo>
                    <a:pt x="230" y="135"/>
                    <a:pt x="230" y="135"/>
                    <a:pt x="230" y="135"/>
                  </a:cubicBezTo>
                  <a:cubicBezTo>
                    <a:pt x="229" y="137"/>
                    <a:pt x="229" y="137"/>
                    <a:pt x="229" y="137"/>
                  </a:cubicBezTo>
                  <a:cubicBezTo>
                    <a:pt x="229" y="138"/>
                    <a:pt x="228" y="139"/>
                    <a:pt x="229" y="140"/>
                  </a:cubicBezTo>
                  <a:close/>
                  <a:moveTo>
                    <a:pt x="218" y="189"/>
                  </a:moveTo>
                  <a:cubicBezTo>
                    <a:pt x="180" y="189"/>
                    <a:pt x="149" y="181"/>
                    <a:pt x="149" y="170"/>
                  </a:cubicBezTo>
                  <a:cubicBezTo>
                    <a:pt x="149" y="190"/>
                    <a:pt x="149" y="190"/>
                    <a:pt x="149" y="190"/>
                  </a:cubicBezTo>
                  <a:cubicBezTo>
                    <a:pt x="149" y="201"/>
                    <a:pt x="180" y="209"/>
                    <a:pt x="218" y="209"/>
                  </a:cubicBezTo>
                  <a:cubicBezTo>
                    <a:pt x="257" y="209"/>
                    <a:pt x="288" y="201"/>
                    <a:pt x="288" y="190"/>
                  </a:cubicBezTo>
                  <a:cubicBezTo>
                    <a:pt x="288" y="170"/>
                    <a:pt x="288" y="170"/>
                    <a:pt x="288" y="170"/>
                  </a:cubicBezTo>
                  <a:cubicBezTo>
                    <a:pt x="288" y="181"/>
                    <a:pt x="257" y="189"/>
                    <a:pt x="218" y="189"/>
                  </a:cubicBezTo>
                  <a:close/>
                  <a:moveTo>
                    <a:pt x="218" y="215"/>
                  </a:moveTo>
                  <a:cubicBezTo>
                    <a:pt x="180" y="215"/>
                    <a:pt x="149" y="206"/>
                    <a:pt x="149" y="196"/>
                  </a:cubicBezTo>
                  <a:cubicBezTo>
                    <a:pt x="149" y="216"/>
                    <a:pt x="149" y="216"/>
                    <a:pt x="149" y="216"/>
                  </a:cubicBezTo>
                  <a:cubicBezTo>
                    <a:pt x="149" y="227"/>
                    <a:pt x="180" y="235"/>
                    <a:pt x="218" y="235"/>
                  </a:cubicBezTo>
                  <a:cubicBezTo>
                    <a:pt x="257" y="235"/>
                    <a:pt x="288" y="227"/>
                    <a:pt x="288" y="216"/>
                  </a:cubicBezTo>
                  <a:cubicBezTo>
                    <a:pt x="288" y="196"/>
                    <a:pt x="288" y="196"/>
                    <a:pt x="288" y="196"/>
                  </a:cubicBezTo>
                  <a:cubicBezTo>
                    <a:pt x="288" y="206"/>
                    <a:pt x="257" y="215"/>
                    <a:pt x="218" y="215"/>
                  </a:cubicBezTo>
                  <a:close/>
                  <a:moveTo>
                    <a:pt x="218" y="240"/>
                  </a:moveTo>
                  <a:cubicBezTo>
                    <a:pt x="180" y="240"/>
                    <a:pt x="149" y="231"/>
                    <a:pt x="149" y="221"/>
                  </a:cubicBezTo>
                  <a:cubicBezTo>
                    <a:pt x="149" y="241"/>
                    <a:pt x="149" y="241"/>
                    <a:pt x="149" y="241"/>
                  </a:cubicBezTo>
                  <a:cubicBezTo>
                    <a:pt x="149" y="252"/>
                    <a:pt x="180" y="260"/>
                    <a:pt x="218" y="260"/>
                  </a:cubicBezTo>
                  <a:cubicBezTo>
                    <a:pt x="257" y="260"/>
                    <a:pt x="288" y="252"/>
                    <a:pt x="288" y="241"/>
                  </a:cubicBezTo>
                  <a:cubicBezTo>
                    <a:pt x="288" y="221"/>
                    <a:pt x="288" y="221"/>
                    <a:pt x="288" y="221"/>
                  </a:cubicBezTo>
                  <a:cubicBezTo>
                    <a:pt x="288" y="231"/>
                    <a:pt x="257" y="240"/>
                    <a:pt x="218" y="240"/>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15" name="组合 14"/>
          <p:cNvGrpSpPr/>
          <p:nvPr/>
        </p:nvGrpSpPr>
        <p:grpSpPr>
          <a:xfrm>
            <a:off x="3949573" y="1100659"/>
            <a:ext cx="839877" cy="839877"/>
            <a:chOff x="4609397" y="1508318"/>
            <a:chExt cx="1119836" cy="1119836"/>
          </a:xfrm>
        </p:grpSpPr>
        <p:sp>
          <p:nvSpPr>
            <p:cNvPr id="16" name="椭圆 15"/>
            <p:cNvSpPr/>
            <p:nvPr/>
          </p:nvSpPr>
          <p:spPr>
            <a:xfrm>
              <a:off x="4609397" y="1508318"/>
              <a:ext cx="1119836" cy="1119836"/>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7" name="组合 16"/>
            <p:cNvGrpSpPr/>
            <p:nvPr/>
          </p:nvGrpSpPr>
          <p:grpSpPr>
            <a:xfrm>
              <a:off x="4859873" y="1808017"/>
              <a:ext cx="692085" cy="482755"/>
              <a:chOff x="-60285" y="3175"/>
              <a:chExt cx="1354138" cy="944563"/>
            </a:xfrm>
            <a:solidFill>
              <a:schemeClr val="bg1"/>
            </a:solidFill>
          </p:grpSpPr>
          <p:sp>
            <p:nvSpPr>
              <p:cNvPr id="18" name="Freeform 51"/>
              <p:cNvSpPr>
                <a:spLocks noEditPoints="1"/>
              </p:cNvSpPr>
              <p:nvPr/>
            </p:nvSpPr>
            <p:spPr bwMode="auto">
              <a:xfrm>
                <a:off x="-42803" y="3175"/>
                <a:ext cx="1255713" cy="804863"/>
              </a:xfrm>
              <a:custGeom>
                <a:avLst/>
                <a:gdLst>
                  <a:gd name="T0" fmla="*/ 16 w 332"/>
                  <a:gd name="T1" fmla="*/ 212 h 212"/>
                  <a:gd name="T2" fmla="*/ 316 w 332"/>
                  <a:gd name="T3" fmla="*/ 212 h 212"/>
                  <a:gd name="T4" fmla="*/ 332 w 332"/>
                  <a:gd name="T5" fmla="*/ 196 h 212"/>
                  <a:gd name="T6" fmla="*/ 332 w 332"/>
                  <a:gd name="T7" fmla="*/ 16 h 212"/>
                  <a:gd name="T8" fmla="*/ 316 w 332"/>
                  <a:gd name="T9" fmla="*/ 0 h 212"/>
                  <a:gd name="T10" fmla="*/ 24 w 332"/>
                  <a:gd name="T11" fmla="*/ 0 h 212"/>
                  <a:gd name="T12" fmla="*/ 0 w 332"/>
                  <a:gd name="T13" fmla="*/ 16 h 212"/>
                  <a:gd name="T14" fmla="*/ 0 w 332"/>
                  <a:gd name="T15" fmla="*/ 196 h 212"/>
                  <a:gd name="T16" fmla="*/ 16 w 332"/>
                  <a:gd name="T17" fmla="*/ 212 h 212"/>
                  <a:gd name="T18" fmla="*/ 22 w 332"/>
                  <a:gd name="T19" fmla="*/ 23 h 212"/>
                  <a:gd name="T20" fmla="*/ 24 w 332"/>
                  <a:gd name="T21" fmla="*/ 22 h 212"/>
                  <a:gd name="T22" fmla="*/ 310 w 332"/>
                  <a:gd name="T23" fmla="*/ 22 h 212"/>
                  <a:gd name="T24" fmla="*/ 310 w 332"/>
                  <a:gd name="T25" fmla="*/ 190 h 212"/>
                  <a:gd name="T26" fmla="*/ 22 w 332"/>
                  <a:gd name="T27" fmla="*/ 190 h 212"/>
                  <a:gd name="T28" fmla="*/ 22 w 332"/>
                  <a:gd name="T29" fmla="*/ 2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2" h="212">
                    <a:moveTo>
                      <a:pt x="16" y="212"/>
                    </a:moveTo>
                    <a:cubicBezTo>
                      <a:pt x="316" y="212"/>
                      <a:pt x="316" y="212"/>
                      <a:pt x="316" y="212"/>
                    </a:cubicBezTo>
                    <a:cubicBezTo>
                      <a:pt x="325" y="212"/>
                      <a:pt x="332" y="205"/>
                      <a:pt x="332" y="196"/>
                    </a:cubicBezTo>
                    <a:cubicBezTo>
                      <a:pt x="332" y="16"/>
                      <a:pt x="332" y="16"/>
                      <a:pt x="332" y="16"/>
                    </a:cubicBezTo>
                    <a:cubicBezTo>
                      <a:pt x="332" y="7"/>
                      <a:pt x="325" y="0"/>
                      <a:pt x="316" y="0"/>
                    </a:cubicBezTo>
                    <a:cubicBezTo>
                      <a:pt x="24" y="0"/>
                      <a:pt x="24" y="0"/>
                      <a:pt x="24" y="0"/>
                    </a:cubicBezTo>
                    <a:cubicBezTo>
                      <a:pt x="15" y="0"/>
                      <a:pt x="0" y="7"/>
                      <a:pt x="0" y="16"/>
                    </a:cubicBezTo>
                    <a:cubicBezTo>
                      <a:pt x="0" y="196"/>
                      <a:pt x="0" y="196"/>
                      <a:pt x="0" y="196"/>
                    </a:cubicBezTo>
                    <a:cubicBezTo>
                      <a:pt x="0" y="205"/>
                      <a:pt x="7" y="212"/>
                      <a:pt x="16" y="212"/>
                    </a:cubicBezTo>
                    <a:close/>
                    <a:moveTo>
                      <a:pt x="22" y="23"/>
                    </a:moveTo>
                    <a:cubicBezTo>
                      <a:pt x="23" y="22"/>
                      <a:pt x="24" y="22"/>
                      <a:pt x="24" y="22"/>
                    </a:cubicBezTo>
                    <a:cubicBezTo>
                      <a:pt x="310" y="22"/>
                      <a:pt x="310" y="22"/>
                      <a:pt x="310" y="22"/>
                    </a:cubicBezTo>
                    <a:cubicBezTo>
                      <a:pt x="310" y="190"/>
                      <a:pt x="310" y="190"/>
                      <a:pt x="310" y="190"/>
                    </a:cubicBezTo>
                    <a:cubicBezTo>
                      <a:pt x="22" y="190"/>
                      <a:pt x="22" y="190"/>
                      <a:pt x="22" y="190"/>
                    </a:cubicBezTo>
                    <a:lnTo>
                      <a:pt x="22"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9" name="Freeform 52"/>
              <p:cNvSpPr/>
              <p:nvPr/>
            </p:nvSpPr>
            <p:spPr bwMode="auto">
              <a:xfrm>
                <a:off x="209570" y="249238"/>
                <a:ext cx="836614" cy="338137"/>
              </a:xfrm>
              <a:custGeom>
                <a:avLst/>
                <a:gdLst>
                  <a:gd name="T0" fmla="*/ 221 w 221"/>
                  <a:gd name="T1" fmla="*/ 9 h 89"/>
                  <a:gd name="T2" fmla="*/ 220 w 221"/>
                  <a:gd name="T3" fmla="*/ 7 h 89"/>
                  <a:gd name="T4" fmla="*/ 220 w 221"/>
                  <a:gd name="T5" fmla="*/ 5 h 89"/>
                  <a:gd name="T6" fmla="*/ 218 w 221"/>
                  <a:gd name="T7" fmla="*/ 3 h 89"/>
                  <a:gd name="T8" fmla="*/ 217 w 221"/>
                  <a:gd name="T9" fmla="*/ 2 h 89"/>
                  <a:gd name="T10" fmla="*/ 212 w 221"/>
                  <a:gd name="T11" fmla="*/ 0 h 89"/>
                  <a:gd name="T12" fmla="*/ 209 w 221"/>
                  <a:gd name="T13" fmla="*/ 0 h 89"/>
                  <a:gd name="T14" fmla="*/ 208 w 221"/>
                  <a:gd name="T15" fmla="*/ 0 h 89"/>
                  <a:gd name="T16" fmla="*/ 185 w 221"/>
                  <a:gd name="T17" fmla="*/ 4 h 89"/>
                  <a:gd name="T18" fmla="*/ 184 w 221"/>
                  <a:gd name="T19" fmla="*/ 4 h 89"/>
                  <a:gd name="T20" fmla="*/ 182 w 221"/>
                  <a:gd name="T21" fmla="*/ 5 h 89"/>
                  <a:gd name="T22" fmla="*/ 180 w 221"/>
                  <a:gd name="T23" fmla="*/ 6 h 89"/>
                  <a:gd name="T24" fmla="*/ 179 w 221"/>
                  <a:gd name="T25" fmla="*/ 7 h 89"/>
                  <a:gd name="T26" fmla="*/ 178 w 221"/>
                  <a:gd name="T27" fmla="*/ 9 h 89"/>
                  <a:gd name="T28" fmla="*/ 177 w 221"/>
                  <a:gd name="T29" fmla="*/ 10 h 89"/>
                  <a:gd name="T30" fmla="*/ 176 w 221"/>
                  <a:gd name="T31" fmla="*/ 12 h 89"/>
                  <a:gd name="T32" fmla="*/ 176 w 221"/>
                  <a:gd name="T33" fmla="*/ 15 h 89"/>
                  <a:gd name="T34" fmla="*/ 176 w 221"/>
                  <a:gd name="T35" fmla="*/ 16 h 89"/>
                  <a:gd name="T36" fmla="*/ 177 w 221"/>
                  <a:gd name="T37" fmla="*/ 18 h 89"/>
                  <a:gd name="T38" fmla="*/ 177 w 221"/>
                  <a:gd name="T39" fmla="*/ 20 h 89"/>
                  <a:gd name="T40" fmla="*/ 178 w 221"/>
                  <a:gd name="T41" fmla="*/ 21 h 89"/>
                  <a:gd name="T42" fmla="*/ 124 w 221"/>
                  <a:gd name="T43" fmla="*/ 64 h 89"/>
                  <a:gd name="T44" fmla="*/ 77 w 221"/>
                  <a:gd name="T45" fmla="*/ 30 h 89"/>
                  <a:gd name="T46" fmla="*/ 75 w 221"/>
                  <a:gd name="T47" fmla="*/ 29 h 89"/>
                  <a:gd name="T48" fmla="*/ 73 w 221"/>
                  <a:gd name="T49" fmla="*/ 28 h 89"/>
                  <a:gd name="T50" fmla="*/ 71 w 221"/>
                  <a:gd name="T51" fmla="*/ 28 h 89"/>
                  <a:gd name="T52" fmla="*/ 69 w 221"/>
                  <a:gd name="T53" fmla="*/ 28 h 89"/>
                  <a:gd name="T54" fmla="*/ 67 w 221"/>
                  <a:gd name="T55" fmla="*/ 29 h 89"/>
                  <a:gd name="T56" fmla="*/ 65 w 221"/>
                  <a:gd name="T57" fmla="*/ 30 h 89"/>
                  <a:gd name="T58" fmla="*/ 6 w 221"/>
                  <a:gd name="T59" fmla="*/ 68 h 89"/>
                  <a:gd name="T60" fmla="*/ 12 w 221"/>
                  <a:gd name="T61" fmla="*/ 89 h 89"/>
                  <a:gd name="T62" fmla="*/ 71 w 221"/>
                  <a:gd name="T63" fmla="*/ 52 h 89"/>
                  <a:gd name="T64" fmla="*/ 120 w 221"/>
                  <a:gd name="T65" fmla="*/ 87 h 89"/>
                  <a:gd name="T66" fmla="*/ 122 w 221"/>
                  <a:gd name="T67" fmla="*/ 88 h 89"/>
                  <a:gd name="T68" fmla="*/ 125 w 221"/>
                  <a:gd name="T69" fmla="*/ 89 h 89"/>
                  <a:gd name="T70" fmla="*/ 125 w 221"/>
                  <a:gd name="T71" fmla="*/ 89 h 89"/>
                  <a:gd name="T72" fmla="*/ 127 w 221"/>
                  <a:gd name="T73" fmla="*/ 88 h 89"/>
                  <a:gd name="T74" fmla="*/ 130 w 221"/>
                  <a:gd name="T75" fmla="*/ 87 h 89"/>
                  <a:gd name="T76" fmla="*/ 192 w 221"/>
                  <a:gd name="T77" fmla="*/ 39 h 89"/>
                  <a:gd name="T78" fmla="*/ 193 w 221"/>
                  <a:gd name="T79" fmla="*/ 41 h 89"/>
                  <a:gd name="T80" fmla="*/ 196 w 221"/>
                  <a:gd name="T81" fmla="*/ 42 h 89"/>
                  <a:gd name="T82" fmla="*/ 197 w 221"/>
                  <a:gd name="T83" fmla="*/ 43 h 89"/>
                  <a:gd name="T84" fmla="*/ 200 w 221"/>
                  <a:gd name="T85" fmla="*/ 43 h 89"/>
                  <a:gd name="T86" fmla="*/ 200 w 221"/>
                  <a:gd name="T87" fmla="*/ 43 h 89"/>
                  <a:gd name="T88" fmla="*/ 203 w 221"/>
                  <a:gd name="T89" fmla="*/ 43 h 89"/>
                  <a:gd name="T90" fmla="*/ 206 w 221"/>
                  <a:gd name="T91" fmla="*/ 41 h 89"/>
                  <a:gd name="T92" fmla="*/ 208 w 221"/>
                  <a:gd name="T93" fmla="*/ 40 h 89"/>
                  <a:gd name="T94" fmla="*/ 210 w 221"/>
                  <a:gd name="T95" fmla="*/ 37 h 89"/>
                  <a:gd name="T96" fmla="*/ 220 w 221"/>
                  <a:gd name="T97" fmla="*/ 16 h 89"/>
                  <a:gd name="T98" fmla="*/ 220 w 221"/>
                  <a:gd name="T99" fmla="*/ 16 h 89"/>
                  <a:gd name="T100" fmla="*/ 221 w 221"/>
                  <a:gd name="T101" fmla="*/ 14 h 89"/>
                  <a:gd name="T102" fmla="*/ 221 w 221"/>
                  <a:gd name="T103" fmla="*/ 1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1" h="89">
                    <a:moveTo>
                      <a:pt x="221" y="9"/>
                    </a:moveTo>
                    <a:cubicBezTo>
                      <a:pt x="221" y="9"/>
                      <a:pt x="221" y="9"/>
                      <a:pt x="221" y="9"/>
                    </a:cubicBezTo>
                    <a:cubicBezTo>
                      <a:pt x="221" y="9"/>
                      <a:pt x="221" y="9"/>
                      <a:pt x="221" y="9"/>
                    </a:cubicBezTo>
                    <a:cubicBezTo>
                      <a:pt x="221" y="9"/>
                      <a:pt x="221" y="8"/>
                      <a:pt x="220" y="7"/>
                    </a:cubicBezTo>
                    <a:cubicBezTo>
                      <a:pt x="220" y="7"/>
                      <a:pt x="220" y="7"/>
                      <a:pt x="220" y="6"/>
                    </a:cubicBezTo>
                    <a:cubicBezTo>
                      <a:pt x="220" y="6"/>
                      <a:pt x="220" y="6"/>
                      <a:pt x="220" y="5"/>
                    </a:cubicBezTo>
                    <a:cubicBezTo>
                      <a:pt x="219" y="5"/>
                      <a:pt x="219" y="5"/>
                      <a:pt x="219" y="4"/>
                    </a:cubicBezTo>
                    <a:cubicBezTo>
                      <a:pt x="219" y="4"/>
                      <a:pt x="219" y="4"/>
                      <a:pt x="218" y="3"/>
                    </a:cubicBezTo>
                    <a:cubicBezTo>
                      <a:pt x="218" y="3"/>
                      <a:pt x="218" y="3"/>
                      <a:pt x="217" y="3"/>
                    </a:cubicBezTo>
                    <a:cubicBezTo>
                      <a:pt x="217" y="3"/>
                      <a:pt x="217" y="2"/>
                      <a:pt x="217" y="2"/>
                    </a:cubicBezTo>
                    <a:cubicBezTo>
                      <a:pt x="215" y="1"/>
                      <a:pt x="214" y="1"/>
                      <a:pt x="213" y="0"/>
                    </a:cubicBezTo>
                    <a:cubicBezTo>
                      <a:pt x="213" y="0"/>
                      <a:pt x="212" y="0"/>
                      <a:pt x="212" y="0"/>
                    </a:cubicBezTo>
                    <a:cubicBezTo>
                      <a:pt x="212" y="0"/>
                      <a:pt x="211" y="0"/>
                      <a:pt x="211" y="0"/>
                    </a:cubicBezTo>
                    <a:cubicBezTo>
                      <a:pt x="210" y="0"/>
                      <a:pt x="209" y="0"/>
                      <a:pt x="209" y="0"/>
                    </a:cubicBezTo>
                    <a:cubicBezTo>
                      <a:pt x="209" y="0"/>
                      <a:pt x="209" y="0"/>
                      <a:pt x="208" y="0"/>
                    </a:cubicBezTo>
                    <a:cubicBezTo>
                      <a:pt x="208" y="0"/>
                      <a:pt x="208" y="0"/>
                      <a:pt x="208" y="0"/>
                    </a:cubicBezTo>
                    <a:cubicBezTo>
                      <a:pt x="208" y="0"/>
                      <a:pt x="208" y="0"/>
                      <a:pt x="208" y="0"/>
                    </a:cubicBezTo>
                    <a:cubicBezTo>
                      <a:pt x="185" y="4"/>
                      <a:pt x="185" y="4"/>
                      <a:pt x="185" y="4"/>
                    </a:cubicBezTo>
                    <a:cubicBezTo>
                      <a:pt x="185" y="4"/>
                      <a:pt x="185" y="4"/>
                      <a:pt x="185" y="4"/>
                    </a:cubicBezTo>
                    <a:cubicBezTo>
                      <a:pt x="185" y="4"/>
                      <a:pt x="184" y="4"/>
                      <a:pt x="184" y="4"/>
                    </a:cubicBezTo>
                    <a:cubicBezTo>
                      <a:pt x="183" y="4"/>
                      <a:pt x="183" y="4"/>
                      <a:pt x="183" y="4"/>
                    </a:cubicBezTo>
                    <a:cubicBezTo>
                      <a:pt x="182" y="5"/>
                      <a:pt x="182" y="5"/>
                      <a:pt x="182" y="5"/>
                    </a:cubicBezTo>
                    <a:cubicBezTo>
                      <a:pt x="181" y="5"/>
                      <a:pt x="181" y="5"/>
                      <a:pt x="181" y="5"/>
                    </a:cubicBezTo>
                    <a:cubicBezTo>
                      <a:pt x="181" y="6"/>
                      <a:pt x="181" y="6"/>
                      <a:pt x="180" y="6"/>
                    </a:cubicBezTo>
                    <a:cubicBezTo>
                      <a:pt x="180" y="6"/>
                      <a:pt x="180" y="6"/>
                      <a:pt x="180" y="6"/>
                    </a:cubicBezTo>
                    <a:cubicBezTo>
                      <a:pt x="180" y="6"/>
                      <a:pt x="179" y="7"/>
                      <a:pt x="179" y="7"/>
                    </a:cubicBezTo>
                    <a:cubicBezTo>
                      <a:pt x="179" y="7"/>
                      <a:pt x="179" y="7"/>
                      <a:pt x="178" y="8"/>
                    </a:cubicBezTo>
                    <a:cubicBezTo>
                      <a:pt x="178" y="8"/>
                      <a:pt x="178" y="8"/>
                      <a:pt x="178" y="9"/>
                    </a:cubicBezTo>
                    <a:cubicBezTo>
                      <a:pt x="178" y="9"/>
                      <a:pt x="177" y="9"/>
                      <a:pt x="177" y="9"/>
                    </a:cubicBezTo>
                    <a:cubicBezTo>
                      <a:pt x="177" y="10"/>
                      <a:pt x="177" y="10"/>
                      <a:pt x="177" y="10"/>
                    </a:cubicBezTo>
                    <a:cubicBezTo>
                      <a:pt x="177" y="11"/>
                      <a:pt x="177" y="11"/>
                      <a:pt x="177" y="11"/>
                    </a:cubicBezTo>
                    <a:cubicBezTo>
                      <a:pt x="176" y="12"/>
                      <a:pt x="176" y="12"/>
                      <a:pt x="176" y="12"/>
                    </a:cubicBezTo>
                    <a:cubicBezTo>
                      <a:pt x="176" y="13"/>
                      <a:pt x="176" y="13"/>
                      <a:pt x="176" y="13"/>
                    </a:cubicBezTo>
                    <a:cubicBezTo>
                      <a:pt x="176" y="14"/>
                      <a:pt x="176" y="14"/>
                      <a:pt x="176" y="15"/>
                    </a:cubicBezTo>
                    <a:cubicBezTo>
                      <a:pt x="176" y="15"/>
                      <a:pt x="176" y="15"/>
                      <a:pt x="176" y="16"/>
                    </a:cubicBezTo>
                    <a:cubicBezTo>
                      <a:pt x="176" y="16"/>
                      <a:pt x="176" y="16"/>
                      <a:pt x="176" y="16"/>
                    </a:cubicBezTo>
                    <a:cubicBezTo>
                      <a:pt x="176" y="16"/>
                      <a:pt x="176" y="17"/>
                      <a:pt x="176" y="17"/>
                    </a:cubicBezTo>
                    <a:cubicBezTo>
                      <a:pt x="176" y="17"/>
                      <a:pt x="176" y="17"/>
                      <a:pt x="177" y="18"/>
                    </a:cubicBezTo>
                    <a:cubicBezTo>
                      <a:pt x="177" y="18"/>
                      <a:pt x="177" y="18"/>
                      <a:pt x="177" y="19"/>
                    </a:cubicBezTo>
                    <a:cubicBezTo>
                      <a:pt x="177" y="19"/>
                      <a:pt x="177" y="19"/>
                      <a:pt x="177" y="20"/>
                    </a:cubicBezTo>
                    <a:cubicBezTo>
                      <a:pt x="177" y="20"/>
                      <a:pt x="178" y="20"/>
                      <a:pt x="178" y="21"/>
                    </a:cubicBezTo>
                    <a:cubicBezTo>
                      <a:pt x="178" y="21"/>
                      <a:pt x="178" y="21"/>
                      <a:pt x="178" y="21"/>
                    </a:cubicBezTo>
                    <a:cubicBezTo>
                      <a:pt x="179" y="22"/>
                      <a:pt x="179" y="22"/>
                      <a:pt x="179" y="22"/>
                    </a:cubicBezTo>
                    <a:cubicBezTo>
                      <a:pt x="124" y="64"/>
                      <a:pt x="124" y="64"/>
                      <a:pt x="124" y="64"/>
                    </a:cubicBezTo>
                    <a:cubicBezTo>
                      <a:pt x="77" y="30"/>
                      <a:pt x="77" y="30"/>
                      <a:pt x="77" y="30"/>
                    </a:cubicBezTo>
                    <a:cubicBezTo>
                      <a:pt x="77" y="30"/>
                      <a:pt x="77" y="30"/>
                      <a:pt x="77" y="30"/>
                    </a:cubicBezTo>
                    <a:cubicBezTo>
                      <a:pt x="77" y="30"/>
                      <a:pt x="77" y="30"/>
                      <a:pt x="76" y="29"/>
                    </a:cubicBezTo>
                    <a:cubicBezTo>
                      <a:pt x="76" y="29"/>
                      <a:pt x="76" y="29"/>
                      <a:pt x="75" y="29"/>
                    </a:cubicBezTo>
                    <a:cubicBezTo>
                      <a:pt x="75" y="29"/>
                      <a:pt x="75" y="29"/>
                      <a:pt x="74" y="29"/>
                    </a:cubicBezTo>
                    <a:cubicBezTo>
                      <a:pt x="74" y="29"/>
                      <a:pt x="74" y="28"/>
                      <a:pt x="73" y="28"/>
                    </a:cubicBezTo>
                    <a:cubicBezTo>
                      <a:pt x="73" y="28"/>
                      <a:pt x="73" y="28"/>
                      <a:pt x="73" y="28"/>
                    </a:cubicBezTo>
                    <a:cubicBezTo>
                      <a:pt x="72" y="28"/>
                      <a:pt x="72" y="28"/>
                      <a:pt x="71" y="28"/>
                    </a:cubicBezTo>
                    <a:cubicBezTo>
                      <a:pt x="71" y="28"/>
                      <a:pt x="71" y="28"/>
                      <a:pt x="70" y="28"/>
                    </a:cubicBezTo>
                    <a:cubicBezTo>
                      <a:pt x="70" y="28"/>
                      <a:pt x="70" y="28"/>
                      <a:pt x="69" y="28"/>
                    </a:cubicBezTo>
                    <a:cubicBezTo>
                      <a:pt x="69" y="28"/>
                      <a:pt x="69" y="28"/>
                      <a:pt x="68" y="28"/>
                    </a:cubicBezTo>
                    <a:cubicBezTo>
                      <a:pt x="68" y="29"/>
                      <a:pt x="67" y="29"/>
                      <a:pt x="67" y="29"/>
                    </a:cubicBezTo>
                    <a:cubicBezTo>
                      <a:pt x="67" y="29"/>
                      <a:pt x="67" y="29"/>
                      <a:pt x="66" y="29"/>
                    </a:cubicBezTo>
                    <a:cubicBezTo>
                      <a:pt x="66" y="29"/>
                      <a:pt x="66" y="30"/>
                      <a:pt x="65" y="30"/>
                    </a:cubicBezTo>
                    <a:cubicBezTo>
                      <a:pt x="65" y="30"/>
                      <a:pt x="65" y="30"/>
                      <a:pt x="65" y="30"/>
                    </a:cubicBezTo>
                    <a:cubicBezTo>
                      <a:pt x="6" y="68"/>
                      <a:pt x="6" y="68"/>
                      <a:pt x="6" y="68"/>
                    </a:cubicBezTo>
                    <a:cubicBezTo>
                      <a:pt x="1" y="72"/>
                      <a:pt x="0" y="79"/>
                      <a:pt x="3" y="84"/>
                    </a:cubicBezTo>
                    <a:cubicBezTo>
                      <a:pt x="5" y="87"/>
                      <a:pt x="9" y="89"/>
                      <a:pt x="12" y="89"/>
                    </a:cubicBezTo>
                    <a:cubicBezTo>
                      <a:pt x="15" y="89"/>
                      <a:pt x="17" y="88"/>
                      <a:pt x="18" y="87"/>
                    </a:cubicBezTo>
                    <a:cubicBezTo>
                      <a:pt x="71" y="52"/>
                      <a:pt x="71" y="52"/>
                      <a:pt x="71" y="52"/>
                    </a:cubicBezTo>
                    <a:cubicBezTo>
                      <a:pt x="118" y="87"/>
                      <a:pt x="118" y="87"/>
                      <a:pt x="118" y="87"/>
                    </a:cubicBezTo>
                    <a:cubicBezTo>
                      <a:pt x="119" y="87"/>
                      <a:pt x="119" y="87"/>
                      <a:pt x="120" y="87"/>
                    </a:cubicBezTo>
                    <a:cubicBezTo>
                      <a:pt x="120" y="88"/>
                      <a:pt x="120" y="88"/>
                      <a:pt x="120" y="88"/>
                    </a:cubicBezTo>
                    <a:cubicBezTo>
                      <a:pt x="121" y="88"/>
                      <a:pt x="121" y="88"/>
                      <a:pt x="122" y="88"/>
                    </a:cubicBezTo>
                    <a:cubicBezTo>
                      <a:pt x="122" y="88"/>
                      <a:pt x="122" y="88"/>
                      <a:pt x="122" y="88"/>
                    </a:cubicBezTo>
                    <a:cubicBezTo>
                      <a:pt x="123" y="88"/>
                      <a:pt x="124" y="89"/>
                      <a:pt x="125" y="89"/>
                    </a:cubicBezTo>
                    <a:cubicBezTo>
                      <a:pt x="125" y="89"/>
                      <a:pt x="125" y="89"/>
                      <a:pt x="125" y="89"/>
                    </a:cubicBezTo>
                    <a:cubicBezTo>
                      <a:pt x="125" y="89"/>
                      <a:pt x="125" y="89"/>
                      <a:pt x="125" y="89"/>
                    </a:cubicBezTo>
                    <a:cubicBezTo>
                      <a:pt x="125" y="89"/>
                      <a:pt x="126" y="88"/>
                      <a:pt x="127" y="88"/>
                    </a:cubicBezTo>
                    <a:cubicBezTo>
                      <a:pt x="127" y="88"/>
                      <a:pt x="127" y="88"/>
                      <a:pt x="127" y="88"/>
                    </a:cubicBezTo>
                    <a:cubicBezTo>
                      <a:pt x="128" y="88"/>
                      <a:pt x="129" y="88"/>
                      <a:pt x="129" y="88"/>
                    </a:cubicBezTo>
                    <a:cubicBezTo>
                      <a:pt x="129" y="87"/>
                      <a:pt x="129" y="87"/>
                      <a:pt x="130" y="87"/>
                    </a:cubicBezTo>
                    <a:cubicBezTo>
                      <a:pt x="130" y="87"/>
                      <a:pt x="131" y="87"/>
                      <a:pt x="131" y="86"/>
                    </a:cubicBezTo>
                    <a:cubicBezTo>
                      <a:pt x="192" y="39"/>
                      <a:pt x="192" y="39"/>
                      <a:pt x="192" y="39"/>
                    </a:cubicBezTo>
                    <a:cubicBezTo>
                      <a:pt x="192" y="40"/>
                      <a:pt x="193" y="40"/>
                      <a:pt x="193" y="40"/>
                    </a:cubicBezTo>
                    <a:cubicBezTo>
                      <a:pt x="193" y="40"/>
                      <a:pt x="193" y="41"/>
                      <a:pt x="193" y="41"/>
                    </a:cubicBezTo>
                    <a:cubicBezTo>
                      <a:pt x="194" y="41"/>
                      <a:pt x="194" y="41"/>
                      <a:pt x="195" y="42"/>
                    </a:cubicBezTo>
                    <a:cubicBezTo>
                      <a:pt x="195" y="42"/>
                      <a:pt x="195" y="42"/>
                      <a:pt x="196" y="42"/>
                    </a:cubicBezTo>
                    <a:cubicBezTo>
                      <a:pt x="196" y="42"/>
                      <a:pt x="196" y="42"/>
                      <a:pt x="196" y="42"/>
                    </a:cubicBezTo>
                    <a:cubicBezTo>
                      <a:pt x="196" y="42"/>
                      <a:pt x="197" y="42"/>
                      <a:pt x="197" y="43"/>
                    </a:cubicBezTo>
                    <a:cubicBezTo>
                      <a:pt x="197" y="43"/>
                      <a:pt x="198" y="43"/>
                      <a:pt x="198" y="43"/>
                    </a:cubicBezTo>
                    <a:cubicBezTo>
                      <a:pt x="199" y="43"/>
                      <a:pt x="199" y="43"/>
                      <a:pt x="200" y="43"/>
                    </a:cubicBezTo>
                    <a:cubicBezTo>
                      <a:pt x="200" y="43"/>
                      <a:pt x="200" y="43"/>
                      <a:pt x="200" y="43"/>
                    </a:cubicBezTo>
                    <a:cubicBezTo>
                      <a:pt x="200" y="43"/>
                      <a:pt x="200" y="43"/>
                      <a:pt x="200" y="43"/>
                    </a:cubicBezTo>
                    <a:cubicBezTo>
                      <a:pt x="201" y="43"/>
                      <a:pt x="202" y="43"/>
                      <a:pt x="203" y="43"/>
                    </a:cubicBezTo>
                    <a:cubicBezTo>
                      <a:pt x="203" y="43"/>
                      <a:pt x="203" y="43"/>
                      <a:pt x="203" y="43"/>
                    </a:cubicBezTo>
                    <a:cubicBezTo>
                      <a:pt x="204" y="42"/>
                      <a:pt x="205" y="42"/>
                      <a:pt x="206" y="42"/>
                    </a:cubicBezTo>
                    <a:cubicBezTo>
                      <a:pt x="206" y="41"/>
                      <a:pt x="206" y="41"/>
                      <a:pt x="206" y="41"/>
                    </a:cubicBezTo>
                    <a:cubicBezTo>
                      <a:pt x="207" y="41"/>
                      <a:pt x="207" y="41"/>
                      <a:pt x="207" y="41"/>
                    </a:cubicBezTo>
                    <a:cubicBezTo>
                      <a:pt x="207" y="41"/>
                      <a:pt x="208" y="40"/>
                      <a:pt x="208" y="40"/>
                    </a:cubicBezTo>
                    <a:cubicBezTo>
                      <a:pt x="208" y="40"/>
                      <a:pt x="208" y="39"/>
                      <a:pt x="208" y="39"/>
                    </a:cubicBezTo>
                    <a:cubicBezTo>
                      <a:pt x="209" y="39"/>
                      <a:pt x="210" y="38"/>
                      <a:pt x="210" y="37"/>
                    </a:cubicBezTo>
                    <a:cubicBezTo>
                      <a:pt x="210" y="37"/>
                      <a:pt x="210" y="37"/>
                      <a:pt x="210" y="37"/>
                    </a:cubicBezTo>
                    <a:cubicBezTo>
                      <a:pt x="220" y="16"/>
                      <a:pt x="220" y="16"/>
                      <a:pt x="220" y="16"/>
                    </a:cubicBezTo>
                    <a:cubicBezTo>
                      <a:pt x="220" y="16"/>
                      <a:pt x="220" y="16"/>
                      <a:pt x="220" y="16"/>
                    </a:cubicBezTo>
                    <a:cubicBezTo>
                      <a:pt x="220" y="16"/>
                      <a:pt x="220" y="16"/>
                      <a:pt x="220" y="16"/>
                    </a:cubicBezTo>
                    <a:cubicBezTo>
                      <a:pt x="220" y="15"/>
                      <a:pt x="220" y="15"/>
                      <a:pt x="220" y="15"/>
                    </a:cubicBezTo>
                    <a:cubicBezTo>
                      <a:pt x="220" y="15"/>
                      <a:pt x="221" y="14"/>
                      <a:pt x="221" y="14"/>
                    </a:cubicBezTo>
                    <a:cubicBezTo>
                      <a:pt x="221" y="13"/>
                      <a:pt x="221" y="13"/>
                      <a:pt x="221" y="12"/>
                    </a:cubicBezTo>
                    <a:cubicBezTo>
                      <a:pt x="221" y="12"/>
                      <a:pt x="221" y="12"/>
                      <a:pt x="221" y="11"/>
                    </a:cubicBezTo>
                    <a:cubicBezTo>
                      <a:pt x="221" y="11"/>
                      <a:pt x="221" y="10"/>
                      <a:pt x="2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0" name="Freeform 53"/>
              <p:cNvSpPr/>
              <p:nvPr/>
            </p:nvSpPr>
            <p:spPr bwMode="auto">
              <a:xfrm>
                <a:off x="-60285" y="865188"/>
                <a:ext cx="1354138" cy="82550"/>
              </a:xfrm>
              <a:custGeom>
                <a:avLst/>
                <a:gdLst>
                  <a:gd name="T0" fmla="*/ 347 w 358"/>
                  <a:gd name="T1" fmla="*/ 0 h 22"/>
                  <a:gd name="T2" fmla="*/ 11 w 358"/>
                  <a:gd name="T3" fmla="*/ 0 h 22"/>
                  <a:gd name="T4" fmla="*/ 0 w 358"/>
                  <a:gd name="T5" fmla="*/ 11 h 22"/>
                  <a:gd name="T6" fmla="*/ 11 w 358"/>
                  <a:gd name="T7" fmla="*/ 22 h 22"/>
                  <a:gd name="T8" fmla="*/ 347 w 358"/>
                  <a:gd name="T9" fmla="*/ 22 h 22"/>
                  <a:gd name="T10" fmla="*/ 358 w 358"/>
                  <a:gd name="T11" fmla="*/ 11 h 22"/>
                  <a:gd name="T12" fmla="*/ 347 w 358"/>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358" h="22">
                    <a:moveTo>
                      <a:pt x="347" y="0"/>
                    </a:moveTo>
                    <a:cubicBezTo>
                      <a:pt x="11" y="0"/>
                      <a:pt x="11" y="0"/>
                      <a:pt x="11" y="0"/>
                    </a:cubicBezTo>
                    <a:cubicBezTo>
                      <a:pt x="5" y="0"/>
                      <a:pt x="0" y="5"/>
                      <a:pt x="0" y="11"/>
                    </a:cubicBezTo>
                    <a:cubicBezTo>
                      <a:pt x="0" y="17"/>
                      <a:pt x="5" y="22"/>
                      <a:pt x="11" y="22"/>
                    </a:cubicBezTo>
                    <a:cubicBezTo>
                      <a:pt x="347" y="22"/>
                      <a:pt x="347" y="22"/>
                      <a:pt x="347" y="22"/>
                    </a:cubicBezTo>
                    <a:cubicBezTo>
                      <a:pt x="353" y="22"/>
                      <a:pt x="358" y="17"/>
                      <a:pt x="358" y="11"/>
                    </a:cubicBezTo>
                    <a:cubicBezTo>
                      <a:pt x="358" y="5"/>
                      <a:pt x="353" y="0"/>
                      <a:pt x="3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grpSp>
        <p:nvGrpSpPr>
          <p:cNvPr id="21" name="组合 20"/>
          <p:cNvGrpSpPr/>
          <p:nvPr/>
        </p:nvGrpSpPr>
        <p:grpSpPr>
          <a:xfrm>
            <a:off x="3949573" y="3123554"/>
            <a:ext cx="839877" cy="839877"/>
            <a:chOff x="4609397" y="4205512"/>
            <a:chExt cx="1119836" cy="1119836"/>
          </a:xfrm>
        </p:grpSpPr>
        <p:sp>
          <p:nvSpPr>
            <p:cNvPr id="22" name="椭圆 21"/>
            <p:cNvSpPr/>
            <p:nvPr/>
          </p:nvSpPr>
          <p:spPr>
            <a:xfrm>
              <a:off x="4609397" y="4205512"/>
              <a:ext cx="1119836" cy="1119836"/>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23" name="Freeform 5"/>
            <p:cNvSpPr>
              <a:spLocks noEditPoints="1"/>
            </p:cNvSpPr>
            <p:nvPr/>
          </p:nvSpPr>
          <p:spPr bwMode="auto">
            <a:xfrm>
              <a:off x="4770566" y="4472920"/>
              <a:ext cx="802605" cy="502759"/>
            </a:xfrm>
            <a:custGeom>
              <a:avLst/>
              <a:gdLst>
                <a:gd name="T0" fmla="*/ 211 w 260"/>
                <a:gd name="T1" fmla="*/ 65 h 162"/>
                <a:gd name="T2" fmla="*/ 146 w 260"/>
                <a:gd name="T3" fmla="*/ 0 h 162"/>
                <a:gd name="T4" fmla="*/ 90 w 260"/>
                <a:gd name="T5" fmla="*/ 33 h 162"/>
                <a:gd name="T6" fmla="*/ 81 w 260"/>
                <a:gd name="T7" fmla="*/ 32 h 162"/>
                <a:gd name="T8" fmla="*/ 35 w 260"/>
                <a:gd name="T9" fmla="*/ 67 h 162"/>
                <a:gd name="T10" fmla="*/ 0 w 260"/>
                <a:gd name="T11" fmla="*/ 114 h 162"/>
                <a:gd name="T12" fmla="*/ 49 w 260"/>
                <a:gd name="T13" fmla="*/ 162 h 162"/>
                <a:gd name="T14" fmla="*/ 211 w 260"/>
                <a:gd name="T15" fmla="*/ 162 h 162"/>
                <a:gd name="T16" fmla="*/ 260 w 260"/>
                <a:gd name="T17" fmla="*/ 114 h 162"/>
                <a:gd name="T18" fmla="*/ 211 w 260"/>
                <a:gd name="T19" fmla="*/ 65 h 162"/>
                <a:gd name="T20" fmla="*/ 130 w 260"/>
                <a:gd name="T21" fmla="*/ 146 h 162"/>
                <a:gd name="T22" fmla="*/ 81 w 260"/>
                <a:gd name="T23" fmla="*/ 81 h 162"/>
                <a:gd name="T24" fmla="*/ 114 w 260"/>
                <a:gd name="T25" fmla="*/ 81 h 162"/>
                <a:gd name="T26" fmla="*/ 114 w 260"/>
                <a:gd name="T27" fmla="*/ 32 h 162"/>
                <a:gd name="T28" fmla="*/ 146 w 260"/>
                <a:gd name="T29" fmla="*/ 32 h 162"/>
                <a:gd name="T30" fmla="*/ 146 w 260"/>
                <a:gd name="T31" fmla="*/ 81 h 162"/>
                <a:gd name="T32" fmla="*/ 179 w 260"/>
                <a:gd name="T33" fmla="*/ 81 h 162"/>
                <a:gd name="T34" fmla="*/ 130 w 260"/>
                <a:gd name="T35" fmla="*/ 14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0" h="162">
                  <a:moveTo>
                    <a:pt x="211" y="65"/>
                  </a:moveTo>
                  <a:cubicBezTo>
                    <a:pt x="211" y="29"/>
                    <a:pt x="182" y="0"/>
                    <a:pt x="146" y="0"/>
                  </a:cubicBezTo>
                  <a:cubicBezTo>
                    <a:pt x="122" y="0"/>
                    <a:pt x="101" y="13"/>
                    <a:pt x="90" y="33"/>
                  </a:cubicBezTo>
                  <a:cubicBezTo>
                    <a:pt x="87" y="33"/>
                    <a:pt x="84" y="32"/>
                    <a:pt x="81" y="32"/>
                  </a:cubicBezTo>
                  <a:cubicBezTo>
                    <a:pt x="59" y="32"/>
                    <a:pt x="41" y="47"/>
                    <a:pt x="35" y="67"/>
                  </a:cubicBezTo>
                  <a:cubicBezTo>
                    <a:pt x="15" y="73"/>
                    <a:pt x="0" y="92"/>
                    <a:pt x="0" y="114"/>
                  </a:cubicBezTo>
                  <a:cubicBezTo>
                    <a:pt x="0" y="140"/>
                    <a:pt x="22" y="162"/>
                    <a:pt x="49" y="162"/>
                  </a:cubicBezTo>
                  <a:cubicBezTo>
                    <a:pt x="211" y="162"/>
                    <a:pt x="211" y="162"/>
                    <a:pt x="211" y="162"/>
                  </a:cubicBezTo>
                  <a:cubicBezTo>
                    <a:pt x="238" y="162"/>
                    <a:pt x="260" y="140"/>
                    <a:pt x="260" y="114"/>
                  </a:cubicBezTo>
                  <a:cubicBezTo>
                    <a:pt x="260" y="87"/>
                    <a:pt x="238" y="65"/>
                    <a:pt x="211" y="65"/>
                  </a:cubicBezTo>
                  <a:close/>
                  <a:moveTo>
                    <a:pt x="130" y="146"/>
                  </a:moveTo>
                  <a:cubicBezTo>
                    <a:pt x="81" y="81"/>
                    <a:pt x="81" y="81"/>
                    <a:pt x="81" y="81"/>
                  </a:cubicBezTo>
                  <a:cubicBezTo>
                    <a:pt x="114" y="81"/>
                    <a:pt x="114" y="81"/>
                    <a:pt x="114" y="81"/>
                  </a:cubicBezTo>
                  <a:cubicBezTo>
                    <a:pt x="114" y="32"/>
                    <a:pt x="114" y="32"/>
                    <a:pt x="114" y="32"/>
                  </a:cubicBezTo>
                  <a:cubicBezTo>
                    <a:pt x="146" y="32"/>
                    <a:pt x="146" y="32"/>
                    <a:pt x="146" y="32"/>
                  </a:cubicBezTo>
                  <a:cubicBezTo>
                    <a:pt x="146" y="81"/>
                    <a:pt x="146" y="81"/>
                    <a:pt x="146" y="81"/>
                  </a:cubicBezTo>
                  <a:cubicBezTo>
                    <a:pt x="179" y="81"/>
                    <a:pt x="179" y="81"/>
                    <a:pt x="179" y="81"/>
                  </a:cubicBezTo>
                  <a:lnTo>
                    <a:pt x="130" y="146"/>
                  </a:lnTo>
                  <a:close/>
                </a:path>
              </a:pathLst>
            </a:custGeom>
            <a:solidFill>
              <a:schemeClr val="bg1"/>
            </a:solidFill>
            <a:ln>
              <a:noFill/>
            </a:ln>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4" name="组合 23"/>
          <p:cNvGrpSpPr/>
          <p:nvPr/>
        </p:nvGrpSpPr>
        <p:grpSpPr>
          <a:xfrm>
            <a:off x="6202266" y="1086879"/>
            <a:ext cx="839877" cy="839877"/>
            <a:chOff x="7789634" y="1489945"/>
            <a:chExt cx="1119836" cy="1119836"/>
          </a:xfrm>
        </p:grpSpPr>
        <p:sp>
          <p:nvSpPr>
            <p:cNvPr id="25" name="椭圆 24"/>
            <p:cNvSpPr/>
            <p:nvPr/>
          </p:nvSpPr>
          <p:spPr>
            <a:xfrm>
              <a:off x="7789634" y="1489945"/>
              <a:ext cx="1119836" cy="1119836"/>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8108090" y="1827308"/>
              <a:ext cx="482923" cy="481855"/>
              <a:chOff x="9166770" y="4602851"/>
              <a:chExt cx="482923" cy="481855"/>
            </a:xfrm>
          </p:grpSpPr>
          <p:sp>
            <p:nvSpPr>
              <p:cNvPr id="27" name="Freeform 9"/>
              <p:cNvSpPr/>
              <p:nvPr/>
            </p:nvSpPr>
            <p:spPr bwMode="auto">
              <a:xfrm>
                <a:off x="9457379" y="4895596"/>
                <a:ext cx="192314" cy="189110"/>
              </a:xfrm>
              <a:custGeom>
                <a:avLst/>
                <a:gdLst>
                  <a:gd name="T0" fmla="*/ 68 w 75"/>
                  <a:gd name="T1" fmla="*/ 42 h 74"/>
                  <a:gd name="T2" fmla="*/ 25 w 75"/>
                  <a:gd name="T3" fmla="*/ 0 h 74"/>
                  <a:gd name="T4" fmla="*/ 0 w 75"/>
                  <a:gd name="T5" fmla="*/ 24 h 74"/>
                  <a:gd name="T6" fmla="*/ 43 w 75"/>
                  <a:gd name="T7" fmla="*/ 67 h 74"/>
                  <a:gd name="T8" fmla="*/ 68 w 75"/>
                  <a:gd name="T9" fmla="*/ 67 h 74"/>
                  <a:gd name="T10" fmla="*/ 68 w 75"/>
                  <a:gd name="T11" fmla="*/ 42 h 74"/>
                </a:gdLst>
                <a:ahLst/>
                <a:cxnLst>
                  <a:cxn ang="0">
                    <a:pos x="T0" y="T1"/>
                  </a:cxn>
                  <a:cxn ang="0">
                    <a:pos x="T2" y="T3"/>
                  </a:cxn>
                  <a:cxn ang="0">
                    <a:pos x="T4" y="T5"/>
                  </a:cxn>
                  <a:cxn ang="0">
                    <a:pos x="T6" y="T7"/>
                  </a:cxn>
                  <a:cxn ang="0">
                    <a:pos x="T8" y="T9"/>
                  </a:cxn>
                  <a:cxn ang="0">
                    <a:pos x="T10" y="T11"/>
                  </a:cxn>
                </a:cxnLst>
                <a:rect l="0" t="0" r="r" b="b"/>
                <a:pathLst>
                  <a:path w="75" h="74">
                    <a:moveTo>
                      <a:pt x="68" y="42"/>
                    </a:moveTo>
                    <a:cubicBezTo>
                      <a:pt x="25" y="0"/>
                      <a:pt x="25" y="0"/>
                      <a:pt x="25" y="0"/>
                    </a:cubicBezTo>
                    <a:cubicBezTo>
                      <a:pt x="19" y="10"/>
                      <a:pt x="10" y="18"/>
                      <a:pt x="0" y="24"/>
                    </a:cubicBezTo>
                    <a:cubicBezTo>
                      <a:pt x="43" y="67"/>
                      <a:pt x="43" y="67"/>
                      <a:pt x="43" y="67"/>
                    </a:cubicBezTo>
                    <a:cubicBezTo>
                      <a:pt x="50" y="74"/>
                      <a:pt x="61" y="74"/>
                      <a:pt x="68" y="67"/>
                    </a:cubicBezTo>
                    <a:cubicBezTo>
                      <a:pt x="75" y="60"/>
                      <a:pt x="75" y="49"/>
                      <a:pt x="68" y="42"/>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8" name="Freeform 10"/>
              <p:cNvSpPr>
                <a:spLocks noEditPoints="1"/>
              </p:cNvSpPr>
              <p:nvPr/>
            </p:nvSpPr>
            <p:spPr bwMode="auto">
              <a:xfrm>
                <a:off x="9166770" y="4602851"/>
                <a:ext cx="356850" cy="358987"/>
              </a:xfrm>
              <a:custGeom>
                <a:avLst/>
                <a:gdLst>
                  <a:gd name="T0" fmla="*/ 139 w 139"/>
                  <a:gd name="T1" fmla="*/ 70 h 140"/>
                  <a:gd name="T2" fmla="*/ 70 w 139"/>
                  <a:gd name="T3" fmla="*/ 0 h 140"/>
                  <a:gd name="T4" fmla="*/ 0 w 139"/>
                  <a:gd name="T5" fmla="*/ 70 h 140"/>
                  <a:gd name="T6" fmla="*/ 70 w 139"/>
                  <a:gd name="T7" fmla="*/ 140 h 140"/>
                  <a:gd name="T8" fmla="*/ 139 w 139"/>
                  <a:gd name="T9" fmla="*/ 70 h 140"/>
                  <a:gd name="T10" fmla="*/ 70 w 139"/>
                  <a:gd name="T11" fmla="*/ 122 h 140"/>
                  <a:gd name="T12" fmla="*/ 17 w 139"/>
                  <a:gd name="T13" fmla="*/ 70 h 140"/>
                  <a:gd name="T14" fmla="*/ 70 w 139"/>
                  <a:gd name="T15" fmla="*/ 17 h 140"/>
                  <a:gd name="T16" fmla="*/ 122 w 139"/>
                  <a:gd name="T17" fmla="*/ 70 h 140"/>
                  <a:gd name="T18" fmla="*/ 70 w 139"/>
                  <a:gd name="T19" fmla="*/ 12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40">
                    <a:moveTo>
                      <a:pt x="139" y="70"/>
                    </a:moveTo>
                    <a:cubicBezTo>
                      <a:pt x="139" y="31"/>
                      <a:pt x="108" y="0"/>
                      <a:pt x="70" y="0"/>
                    </a:cubicBezTo>
                    <a:cubicBezTo>
                      <a:pt x="31" y="0"/>
                      <a:pt x="0" y="31"/>
                      <a:pt x="0" y="70"/>
                    </a:cubicBezTo>
                    <a:cubicBezTo>
                      <a:pt x="0" y="108"/>
                      <a:pt x="31" y="140"/>
                      <a:pt x="70" y="140"/>
                    </a:cubicBezTo>
                    <a:cubicBezTo>
                      <a:pt x="108" y="140"/>
                      <a:pt x="139" y="108"/>
                      <a:pt x="139" y="70"/>
                    </a:cubicBezTo>
                    <a:close/>
                    <a:moveTo>
                      <a:pt x="70" y="122"/>
                    </a:moveTo>
                    <a:cubicBezTo>
                      <a:pt x="41" y="122"/>
                      <a:pt x="17" y="99"/>
                      <a:pt x="17" y="70"/>
                    </a:cubicBezTo>
                    <a:cubicBezTo>
                      <a:pt x="17" y="41"/>
                      <a:pt x="41" y="17"/>
                      <a:pt x="70" y="17"/>
                    </a:cubicBezTo>
                    <a:cubicBezTo>
                      <a:pt x="98" y="17"/>
                      <a:pt x="122" y="41"/>
                      <a:pt x="122" y="70"/>
                    </a:cubicBezTo>
                    <a:cubicBezTo>
                      <a:pt x="122" y="99"/>
                      <a:pt x="98" y="122"/>
                      <a:pt x="70" y="122"/>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9" name="Freeform 11"/>
              <p:cNvSpPr/>
              <p:nvPr/>
            </p:nvSpPr>
            <p:spPr bwMode="auto">
              <a:xfrm>
                <a:off x="9241559" y="4677640"/>
                <a:ext cx="105773" cy="104705"/>
              </a:xfrm>
              <a:custGeom>
                <a:avLst/>
                <a:gdLst>
                  <a:gd name="T0" fmla="*/ 0 w 41"/>
                  <a:gd name="T1" fmla="*/ 41 h 41"/>
                  <a:gd name="T2" fmla="*/ 12 w 41"/>
                  <a:gd name="T3" fmla="*/ 41 h 41"/>
                  <a:gd name="T4" fmla="*/ 41 w 41"/>
                  <a:gd name="T5" fmla="*/ 12 h 41"/>
                  <a:gd name="T6" fmla="*/ 41 w 41"/>
                  <a:gd name="T7" fmla="*/ 0 h 41"/>
                  <a:gd name="T8" fmla="*/ 0 w 41"/>
                  <a:gd name="T9" fmla="*/ 41 h 41"/>
                </a:gdLst>
                <a:ahLst/>
                <a:cxnLst>
                  <a:cxn ang="0">
                    <a:pos x="T0" y="T1"/>
                  </a:cxn>
                  <a:cxn ang="0">
                    <a:pos x="T2" y="T3"/>
                  </a:cxn>
                  <a:cxn ang="0">
                    <a:pos x="T4" y="T5"/>
                  </a:cxn>
                  <a:cxn ang="0">
                    <a:pos x="T6" y="T7"/>
                  </a:cxn>
                  <a:cxn ang="0">
                    <a:pos x="T8" y="T9"/>
                  </a:cxn>
                </a:cxnLst>
                <a:rect l="0" t="0" r="r" b="b"/>
                <a:pathLst>
                  <a:path w="41" h="41">
                    <a:moveTo>
                      <a:pt x="0" y="41"/>
                    </a:moveTo>
                    <a:cubicBezTo>
                      <a:pt x="12" y="41"/>
                      <a:pt x="12" y="41"/>
                      <a:pt x="12" y="41"/>
                    </a:cubicBezTo>
                    <a:cubicBezTo>
                      <a:pt x="12" y="25"/>
                      <a:pt x="25" y="12"/>
                      <a:pt x="41" y="12"/>
                    </a:cubicBezTo>
                    <a:cubicBezTo>
                      <a:pt x="41" y="0"/>
                      <a:pt x="41" y="0"/>
                      <a:pt x="41" y="0"/>
                    </a:cubicBezTo>
                    <a:cubicBezTo>
                      <a:pt x="18" y="0"/>
                      <a:pt x="0" y="18"/>
                      <a:pt x="0" y="41"/>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grpSp>
        <p:nvGrpSpPr>
          <p:cNvPr id="30" name="组合 29"/>
          <p:cNvGrpSpPr/>
          <p:nvPr/>
        </p:nvGrpSpPr>
        <p:grpSpPr>
          <a:xfrm>
            <a:off x="6202266" y="3123554"/>
            <a:ext cx="839877" cy="839877"/>
            <a:chOff x="7789634" y="4205512"/>
            <a:chExt cx="1119836" cy="1119836"/>
          </a:xfrm>
        </p:grpSpPr>
        <p:sp>
          <p:nvSpPr>
            <p:cNvPr id="31" name="椭圆 30"/>
            <p:cNvSpPr/>
            <p:nvPr/>
          </p:nvSpPr>
          <p:spPr>
            <a:xfrm>
              <a:off x="7789634" y="4205512"/>
              <a:ext cx="1119836" cy="1119836"/>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32" name="Freeform 7"/>
            <p:cNvSpPr>
              <a:spLocks noEditPoints="1"/>
            </p:cNvSpPr>
            <p:nvPr/>
          </p:nvSpPr>
          <p:spPr bwMode="auto">
            <a:xfrm>
              <a:off x="8101360" y="4441027"/>
              <a:ext cx="545174" cy="592931"/>
            </a:xfrm>
            <a:custGeom>
              <a:avLst/>
              <a:gdLst>
                <a:gd name="T0" fmla="*/ 50 w 100"/>
                <a:gd name="T1" fmla="*/ 70 h 132"/>
                <a:gd name="T2" fmla="*/ 30 w 100"/>
                <a:gd name="T3" fmla="*/ 90 h 132"/>
                <a:gd name="T4" fmla="*/ 50 w 100"/>
                <a:gd name="T5" fmla="*/ 111 h 132"/>
                <a:gd name="T6" fmla="*/ 70 w 100"/>
                <a:gd name="T7" fmla="*/ 90 h 132"/>
                <a:gd name="T8" fmla="*/ 50 w 100"/>
                <a:gd name="T9" fmla="*/ 70 h 132"/>
                <a:gd name="T10" fmla="*/ 53 w 100"/>
                <a:gd name="T11" fmla="*/ 93 h 132"/>
                <a:gd name="T12" fmla="*/ 53 w 100"/>
                <a:gd name="T13" fmla="*/ 102 h 132"/>
                <a:gd name="T14" fmla="*/ 50 w 100"/>
                <a:gd name="T15" fmla="*/ 105 h 132"/>
                <a:gd name="T16" fmla="*/ 47 w 100"/>
                <a:gd name="T17" fmla="*/ 102 h 132"/>
                <a:gd name="T18" fmla="*/ 47 w 100"/>
                <a:gd name="T19" fmla="*/ 93 h 132"/>
                <a:gd name="T20" fmla="*/ 41 w 100"/>
                <a:gd name="T21" fmla="*/ 84 h 132"/>
                <a:gd name="T22" fmla="*/ 50 w 100"/>
                <a:gd name="T23" fmla="*/ 76 h 132"/>
                <a:gd name="T24" fmla="*/ 59 w 100"/>
                <a:gd name="T25" fmla="*/ 84 h 132"/>
                <a:gd name="T26" fmla="*/ 53 w 100"/>
                <a:gd name="T27" fmla="*/ 93 h 132"/>
                <a:gd name="T28" fmla="*/ 86 w 100"/>
                <a:gd name="T29" fmla="*/ 50 h 132"/>
                <a:gd name="T30" fmla="*/ 86 w 100"/>
                <a:gd name="T31" fmla="*/ 36 h 132"/>
                <a:gd name="T32" fmla="*/ 50 w 100"/>
                <a:gd name="T33" fmla="*/ 0 h 132"/>
                <a:gd name="T34" fmla="*/ 14 w 100"/>
                <a:gd name="T35" fmla="*/ 36 h 132"/>
                <a:gd name="T36" fmla="*/ 14 w 100"/>
                <a:gd name="T37" fmla="*/ 50 h 132"/>
                <a:gd name="T38" fmla="*/ 0 w 100"/>
                <a:gd name="T39" fmla="*/ 69 h 132"/>
                <a:gd name="T40" fmla="*/ 0 w 100"/>
                <a:gd name="T41" fmla="*/ 112 h 132"/>
                <a:gd name="T42" fmla="*/ 20 w 100"/>
                <a:gd name="T43" fmla="*/ 132 h 132"/>
                <a:gd name="T44" fmla="*/ 80 w 100"/>
                <a:gd name="T45" fmla="*/ 132 h 132"/>
                <a:gd name="T46" fmla="*/ 100 w 100"/>
                <a:gd name="T47" fmla="*/ 112 h 132"/>
                <a:gd name="T48" fmla="*/ 100 w 100"/>
                <a:gd name="T49" fmla="*/ 69 h 132"/>
                <a:gd name="T50" fmla="*/ 86 w 100"/>
                <a:gd name="T51" fmla="*/ 50 h 132"/>
                <a:gd name="T52" fmla="*/ 50 w 100"/>
                <a:gd name="T53" fmla="*/ 115 h 132"/>
                <a:gd name="T54" fmla="*/ 25 w 100"/>
                <a:gd name="T55" fmla="*/ 90 h 132"/>
                <a:gd name="T56" fmla="*/ 50 w 100"/>
                <a:gd name="T57" fmla="*/ 66 h 132"/>
                <a:gd name="T58" fmla="*/ 75 w 100"/>
                <a:gd name="T59" fmla="*/ 90 h 132"/>
                <a:gd name="T60" fmla="*/ 50 w 100"/>
                <a:gd name="T61" fmla="*/ 115 h 132"/>
                <a:gd name="T62" fmla="*/ 76 w 100"/>
                <a:gd name="T63" fmla="*/ 49 h 132"/>
                <a:gd name="T64" fmla="*/ 24 w 100"/>
                <a:gd name="T65" fmla="*/ 49 h 132"/>
                <a:gd name="T66" fmla="*/ 24 w 100"/>
                <a:gd name="T67" fmla="*/ 36 h 132"/>
                <a:gd name="T68" fmla="*/ 50 w 100"/>
                <a:gd name="T69" fmla="*/ 11 h 132"/>
                <a:gd name="T70" fmla="*/ 76 w 100"/>
                <a:gd name="T71" fmla="*/ 36 h 132"/>
                <a:gd name="T72" fmla="*/ 76 w 100"/>
                <a:gd name="T73" fmla="*/ 4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132">
                  <a:moveTo>
                    <a:pt x="50" y="70"/>
                  </a:moveTo>
                  <a:cubicBezTo>
                    <a:pt x="39" y="70"/>
                    <a:pt x="30" y="79"/>
                    <a:pt x="30" y="90"/>
                  </a:cubicBezTo>
                  <a:cubicBezTo>
                    <a:pt x="30" y="102"/>
                    <a:pt x="39" y="111"/>
                    <a:pt x="50" y="111"/>
                  </a:cubicBezTo>
                  <a:cubicBezTo>
                    <a:pt x="61" y="111"/>
                    <a:pt x="70" y="102"/>
                    <a:pt x="70" y="90"/>
                  </a:cubicBezTo>
                  <a:cubicBezTo>
                    <a:pt x="70" y="79"/>
                    <a:pt x="61" y="70"/>
                    <a:pt x="50" y="70"/>
                  </a:cubicBezTo>
                  <a:close/>
                  <a:moveTo>
                    <a:pt x="53" y="93"/>
                  </a:moveTo>
                  <a:cubicBezTo>
                    <a:pt x="53" y="102"/>
                    <a:pt x="53" y="102"/>
                    <a:pt x="53" y="102"/>
                  </a:cubicBezTo>
                  <a:cubicBezTo>
                    <a:pt x="53" y="104"/>
                    <a:pt x="52" y="105"/>
                    <a:pt x="50" y="105"/>
                  </a:cubicBezTo>
                  <a:cubicBezTo>
                    <a:pt x="48" y="105"/>
                    <a:pt x="47" y="104"/>
                    <a:pt x="47" y="102"/>
                  </a:cubicBezTo>
                  <a:cubicBezTo>
                    <a:pt x="47" y="93"/>
                    <a:pt x="47" y="93"/>
                    <a:pt x="47" y="93"/>
                  </a:cubicBezTo>
                  <a:cubicBezTo>
                    <a:pt x="44" y="91"/>
                    <a:pt x="41" y="88"/>
                    <a:pt x="41" y="84"/>
                  </a:cubicBezTo>
                  <a:cubicBezTo>
                    <a:pt x="41" y="80"/>
                    <a:pt x="45" y="76"/>
                    <a:pt x="50" y="76"/>
                  </a:cubicBezTo>
                  <a:cubicBezTo>
                    <a:pt x="55" y="76"/>
                    <a:pt x="59" y="80"/>
                    <a:pt x="59" y="84"/>
                  </a:cubicBezTo>
                  <a:cubicBezTo>
                    <a:pt x="59" y="88"/>
                    <a:pt x="56" y="91"/>
                    <a:pt x="53" y="93"/>
                  </a:cubicBezTo>
                  <a:close/>
                  <a:moveTo>
                    <a:pt x="86" y="50"/>
                  </a:moveTo>
                  <a:cubicBezTo>
                    <a:pt x="86" y="36"/>
                    <a:pt x="86" y="36"/>
                    <a:pt x="86" y="36"/>
                  </a:cubicBezTo>
                  <a:cubicBezTo>
                    <a:pt x="86" y="16"/>
                    <a:pt x="70" y="0"/>
                    <a:pt x="50" y="0"/>
                  </a:cubicBezTo>
                  <a:cubicBezTo>
                    <a:pt x="30" y="0"/>
                    <a:pt x="14" y="16"/>
                    <a:pt x="14" y="36"/>
                  </a:cubicBezTo>
                  <a:cubicBezTo>
                    <a:pt x="14" y="50"/>
                    <a:pt x="14" y="50"/>
                    <a:pt x="14" y="50"/>
                  </a:cubicBezTo>
                  <a:cubicBezTo>
                    <a:pt x="6" y="53"/>
                    <a:pt x="0" y="60"/>
                    <a:pt x="0" y="69"/>
                  </a:cubicBezTo>
                  <a:cubicBezTo>
                    <a:pt x="0" y="112"/>
                    <a:pt x="0" y="112"/>
                    <a:pt x="0" y="112"/>
                  </a:cubicBezTo>
                  <a:cubicBezTo>
                    <a:pt x="0" y="123"/>
                    <a:pt x="9" y="132"/>
                    <a:pt x="20" y="132"/>
                  </a:cubicBezTo>
                  <a:cubicBezTo>
                    <a:pt x="80" y="132"/>
                    <a:pt x="80" y="132"/>
                    <a:pt x="80" y="132"/>
                  </a:cubicBezTo>
                  <a:cubicBezTo>
                    <a:pt x="91" y="132"/>
                    <a:pt x="100" y="123"/>
                    <a:pt x="100" y="112"/>
                  </a:cubicBezTo>
                  <a:cubicBezTo>
                    <a:pt x="100" y="69"/>
                    <a:pt x="100" y="69"/>
                    <a:pt x="100" y="69"/>
                  </a:cubicBezTo>
                  <a:cubicBezTo>
                    <a:pt x="100" y="60"/>
                    <a:pt x="94" y="53"/>
                    <a:pt x="86" y="50"/>
                  </a:cubicBezTo>
                  <a:close/>
                  <a:moveTo>
                    <a:pt x="50" y="115"/>
                  </a:moveTo>
                  <a:cubicBezTo>
                    <a:pt x="36" y="115"/>
                    <a:pt x="25" y="104"/>
                    <a:pt x="25" y="90"/>
                  </a:cubicBezTo>
                  <a:cubicBezTo>
                    <a:pt x="25" y="77"/>
                    <a:pt x="36" y="66"/>
                    <a:pt x="50" y="66"/>
                  </a:cubicBezTo>
                  <a:cubicBezTo>
                    <a:pt x="64" y="66"/>
                    <a:pt x="75" y="77"/>
                    <a:pt x="75" y="90"/>
                  </a:cubicBezTo>
                  <a:cubicBezTo>
                    <a:pt x="75" y="104"/>
                    <a:pt x="64" y="115"/>
                    <a:pt x="50" y="115"/>
                  </a:cubicBezTo>
                  <a:close/>
                  <a:moveTo>
                    <a:pt x="76" y="49"/>
                  </a:moveTo>
                  <a:cubicBezTo>
                    <a:pt x="24" y="49"/>
                    <a:pt x="24" y="49"/>
                    <a:pt x="24" y="49"/>
                  </a:cubicBezTo>
                  <a:cubicBezTo>
                    <a:pt x="24" y="36"/>
                    <a:pt x="24" y="36"/>
                    <a:pt x="24" y="36"/>
                  </a:cubicBezTo>
                  <a:cubicBezTo>
                    <a:pt x="24" y="22"/>
                    <a:pt x="36" y="11"/>
                    <a:pt x="50" y="11"/>
                  </a:cubicBezTo>
                  <a:cubicBezTo>
                    <a:pt x="64" y="11"/>
                    <a:pt x="76" y="22"/>
                    <a:pt x="76" y="36"/>
                  </a:cubicBezTo>
                  <a:lnTo>
                    <a:pt x="76" y="49"/>
                  </a:lnTo>
                  <a:close/>
                </a:path>
              </a:pathLst>
            </a:custGeom>
            <a:solidFill>
              <a:schemeClr val="bg1"/>
            </a:solidFill>
            <a:ln>
              <a:noFill/>
            </a:ln>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
        <p:nvSpPr>
          <p:cNvPr id="33" name="文本框 49"/>
          <p:cNvSpPr txBox="1"/>
          <p:nvPr/>
        </p:nvSpPr>
        <p:spPr>
          <a:xfrm>
            <a:off x="1764761" y="1946614"/>
            <a:ext cx="1079046"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步骤</a:t>
            </a:r>
            <a:r>
              <a:rPr lang="en-US" altLang="zh-CN" sz="1600" dirty="0" smtClean="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1</a:t>
            </a:r>
            <a:endParaRPr lang="zh-CN" altLang="en-US" sz="1600" dirty="0">
              <a:latin typeface="微软雅黑" panose="020B0503020204020204" pitchFamily="34" charset="-122"/>
              <a:ea typeface="微软雅黑" panose="020B0503020204020204" pitchFamily="34" charset="-122"/>
            </a:endParaRPr>
          </a:p>
        </p:txBody>
      </p:sp>
      <p:sp>
        <p:nvSpPr>
          <p:cNvPr id="34" name="文本框 50"/>
          <p:cNvSpPr txBox="1"/>
          <p:nvPr/>
        </p:nvSpPr>
        <p:spPr>
          <a:xfrm>
            <a:off x="1331639" y="2283125"/>
            <a:ext cx="1800201" cy="646331"/>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200" dirty="0">
              <a:latin typeface="微软雅黑" panose="020B0503020204020204" pitchFamily="34" charset="-122"/>
              <a:ea typeface="微软雅黑" panose="020B0503020204020204" pitchFamily="34" charset="-122"/>
            </a:endParaRPr>
          </a:p>
        </p:txBody>
      </p:sp>
      <p:sp>
        <p:nvSpPr>
          <p:cNvPr id="35" name="文本框 53"/>
          <p:cNvSpPr txBox="1"/>
          <p:nvPr/>
        </p:nvSpPr>
        <p:spPr>
          <a:xfrm>
            <a:off x="3997009" y="1946614"/>
            <a:ext cx="1079046"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步骤</a:t>
            </a:r>
            <a:r>
              <a:rPr lang="en-US" altLang="zh-CN" sz="1600" dirty="0" smtClean="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2</a:t>
            </a:r>
            <a:endParaRPr lang="zh-CN" altLang="en-US" sz="1600" dirty="0">
              <a:latin typeface="微软雅黑" panose="020B0503020204020204" pitchFamily="34" charset="-122"/>
              <a:ea typeface="微软雅黑" panose="020B0503020204020204" pitchFamily="34" charset="-122"/>
            </a:endParaRPr>
          </a:p>
        </p:txBody>
      </p:sp>
      <p:sp>
        <p:nvSpPr>
          <p:cNvPr id="36" name="文本框 54"/>
          <p:cNvSpPr txBox="1"/>
          <p:nvPr/>
        </p:nvSpPr>
        <p:spPr>
          <a:xfrm>
            <a:off x="3563888" y="2281085"/>
            <a:ext cx="1728192" cy="646331"/>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200" dirty="0">
              <a:latin typeface="微软雅黑" panose="020B0503020204020204" pitchFamily="34" charset="-122"/>
              <a:ea typeface="微软雅黑" panose="020B0503020204020204" pitchFamily="34" charset="-122"/>
            </a:endParaRPr>
          </a:p>
        </p:txBody>
      </p:sp>
      <p:sp>
        <p:nvSpPr>
          <p:cNvPr id="37" name="文本框 56"/>
          <p:cNvSpPr txBox="1"/>
          <p:nvPr/>
        </p:nvSpPr>
        <p:spPr>
          <a:xfrm>
            <a:off x="6300191" y="1962589"/>
            <a:ext cx="1079047"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步骤</a:t>
            </a:r>
            <a:r>
              <a:rPr lang="en-US" altLang="zh-CN" sz="1600" dirty="0" smtClean="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3</a:t>
            </a:r>
            <a:endParaRPr lang="zh-CN" altLang="en-US" sz="1600" dirty="0">
              <a:latin typeface="微软雅黑" panose="020B0503020204020204" pitchFamily="34" charset="-122"/>
              <a:ea typeface="微软雅黑" panose="020B0503020204020204" pitchFamily="34" charset="-122"/>
            </a:endParaRPr>
          </a:p>
        </p:txBody>
      </p:sp>
      <p:sp>
        <p:nvSpPr>
          <p:cNvPr id="38" name="文本框 57"/>
          <p:cNvSpPr txBox="1"/>
          <p:nvPr/>
        </p:nvSpPr>
        <p:spPr>
          <a:xfrm>
            <a:off x="5822891" y="2283127"/>
            <a:ext cx="1773445" cy="646331"/>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200" dirty="0">
              <a:latin typeface="微软雅黑" panose="020B0503020204020204" pitchFamily="34" charset="-122"/>
              <a:ea typeface="微软雅黑" panose="020B0503020204020204" pitchFamily="34" charset="-122"/>
            </a:endParaRPr>
          </a:p>
        </p:txBody>
      </p:sp>
      <p:sp>
        <p:nvSpPr>
          <p:cNvPr id="39" name="文本框 59"/>
          <p:cNvSpPr txBox="1"/>
          <p:nvPr/>
        </p:nvSpPr>
        <p:spPr>
          <a:xfrm>
            <a:off x="1743641" y="3978809"/>
            <a:ext cx="1079046"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步骤</a:t>
            </a:r>
            <a:r>
              <a:rPr lang="en-US" altLang="zh-CN" sz="1600" dirty="0" smtClean="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6</a:t>
            </a:r>
            <a:endParaRPr lang="zh-CN" altLang="en-US" sz="1600" dirty="0">
              <a:latin typeface="微软雅黑" panose="020B0503020204020204" pitchFamily="34" charset="-122"/>
              <a:ea typeface="微软雅黑" panose="020B0503020204020204" pitchFamily="34" charset="-122"/>
            </a:endParaRPr>
          </a:p>
        </p:txBody>
      </p:sp>
      <p:sp>
        <p:nvSpPr>
          <p:cNvPr id="40" name="文本框 60"/>
          <p:cNvSpPr txBox="1"/>
          <p:nvPr/>
        </p:nvSpPr>
        <p:spPr>
          <a:xfrm>
            <a:off x="1331640" y="4266844"/>
            <a:ext cx="1728192" cy="830997"/>
          </a:xfrm>
          <a:prstGeom prst="rect">
            <a:avLst/>
          </a:prstGeom>
          <a:noFill/>
        </p:spPr>
        <p:txBody>
          <a:bodyPr wrap="square" rtlCol="0">
            <a:spAutoFit/>
          </a:bodyPr>
          <a:lstStyle/>
          <a:p>
            <a:r>
              <a:rPr lang="zh-CN" altLang="en-US" sz="1200" dirty="0" smtClean="0">
                <a:latin typeface="微软雅黑" panose="020B0503020204020204" pitchFamily="34" charset="-122"/>
                <a:ea typeface="微软雅黑" panose="020B0503020204020204" pitchFamily="34" charset="-122"/>
              </a:rPr>
              <a:t>您亮亮图文旗舰店</a:t>
            </a:r>
            <a:endParaRPr lang="zh-CN" altLang="en-US" sz="1200" dirty="0" smtClean="0">
              <a:latin typeface="微软雅黑" panose="020B0503020204020204" pitchFamily="34" charset="-122"/>
              <a:ea typeface="微软雅黑" panose="020B0503020204020204" pitchFamily="34" charset="-122"/>
            </a:endParaRPr>
          </a:p>
          <a:p>
            <a:r>
              <a:rPr lang="en-US" altLang="zh-CN" sz="1200" dirty="0" smtClean="0">
                <a:latin typeface="微软雅黑" panose="020B0503020204020204" pitchFamily="34" charset="-122"/>
                <a:ea typeface="微软雅黑" panose="020B0503020204020204" pitchFamily="34" charset="-122"/>
              </a:rPr>
              <a:t>https://liangliangtuwen.tmall.com</a:t>
            </a:r>
            <a:endParaRPr lang="en-US" altLang="zh-CN" sz="1200" dirty="0" smtClean="0">
              <a:latin typeface="微软雅黑" panose="020B0503020204020204" pitchFamily="34" charset="-122"/>
              <a:ea typeface="微软雅黑" panose="020B0503020204020204" pitchFamily="34" charset="-122"/>
            </a:endParaRPr>
          </a:p>
          <a:p>
            <a:endParaRPr lang="zh-CN" altLang="en-US" sz="1200" dirty="0">
              <a:latin typeface="微软雅黑" panose="020B0503020204020204" pitchFamily="34" charset="-122"/>
              <a:ea typeface="微软雅黑" panose="020B0503020204020204" pitchFamily="34" charset="-122"/>
            </a:endParaRPr>
          </a:p>
        </p:txBody>
      </p:sp>
      <p:sp>
        <p:nvSpPr>
          <p:cNvPr id="41" name="文本框 62"/>
          <p:cNvSpPr txBox="1"/>
          <p:nvPr/>
        </p:nvSpPr>
        <p:spPr>
          <a:xfrm>
            <a:off x="4069019" y="3963433"/>
            <a:ext cx="1079046"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步骤</a:t>
            </a:r>
            <a:r>
              <a:rPr lang="en-US" altLang="zh-CN" sz="1600" dirty="0" smtClean="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5</a:t>
            </a:r>
            <a:endParaRPr lang="zh-CN" altLang="en-US" sz="1600" dirty="0">
              <a:latin typeface="微软雅黑" panose="020B0503020204020204" pitchFamily="34" charset="-122"/>
              <a:ea typeface="微软雅黑" panose="020B0503020204020204" pitchFamily="34" charset="-122"/>
            </a:endParaRPr>
          </a:p>
        </p:txBody>
      </p:sp>
      <p:sp>
        <p:nvSpPr>
          <p:cNvPr id="42" name="文本框 63"/>
          <p:cNvSpPr txBox="1"/>
          <p:nvPr/>
        </p:nvSpPr>
        <p:spPr>
          <a:xfrm>
            <a:off x="3563888" y="4299944"/>
            <a:ext cx="1884589" cy="646331"/>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200" dirty="0">
              <a:latin typeface="微软雅黑" panose="020B0503020204020204" pitchFamily="34" charset="-122"/>
              <a:ea typeface="微软雅黑" panose="020B0503020204020204" pitchFamily="34" charset="-122"/>
            </a:endParaRPr>
          </a:p>
        </p:txBody>
      </p:sp>
      <p:sp>
        <p:nvSpPr>
          <p:cNvPr id="43" name="文本框 65"/>
          <p:cNvSpPr txBox="1"/>
          <p:nvPr/>
        </p:nvSpPr>
        <p:spPr>
          <a:xfrm>
            <a:off x="6373274" y="3963431"/>
            <a:ext cx="1079046"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步骤</a:t>
            </a:r>
            <a:r>
              <a:rPr lang="en-US" altLang="zh-CN" sz="1600" dirty="0" smtClean="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4</a:t>
            </a:r>
            <a:endParaRPr lang="zh-CN" altLang="en-US" sz="1600" dirty="0">
              <a:latin typeface="微软雅黑" panose="020B0503020204020204" pitchFamily="34" charset="-122"/>
              <a:ea typeface="微软雅黑" panose="020B0503020204020204" pitchFamily="34" charset="-122"/>
            </a:endParaRPr>
          </a:p>
        </p:txBody>
      </p:sp>
      <p:sp>
        <p:nvSpPr>
          <p:cNvPr id="44" name="文本框 66"/>
          <p:cNvSpPr txBox="1"/>
          <p:nvPr/>
        </p:nvSpPr>
        <p:spPr>
          <a:xfrm>
            <a:off x="5940152" y="4299942"/>
            <a:ext cx="1800200" cy="646330"/>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2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par>
                          <p:cTn id="8" fill="hold">
                            <p:stCondLst>
                              <p:cond delay="500"/>
                            </p:stCondLst>
                            <p:childTnLst>
                              <p:par>
                                <p:cTn id="9" presetID="17" presetClass="entr" presetSubtype="1" fill="hold" grpId="0" nodeType="afterEffect">
                                  <p:stCondLst>
                                    <p:cond delay="0"/>
                                  </p:stCondLst>
                                  <p:iterate type="lt">
                                    <p:tmPct val="40000"/>
                                  </p:iterate>
                                  <p:childTnLst>
                                    <p:set>
                                      <p:cBhvr>
                                        <p:cTn id="10" dur="1" fill="hold">
                                          <p:stCondLst>
                                            <p:cond delay="0"/>
                                          </p:stCondLst>
                                        </p:cTn>
                                        <p:tgtEl>
                                          <p:spTgt spid="33"/>
                                        </p:tgtEl>
                                        <p:attrNameLst>
                                          <p:attrName>style.visibility</p:attrName>
                                        </p:attrNameLst>
                                      </p:cBhvr>
                                      <p:to>
                                        <p:strVal val="visible"/>
                                      </p:to>
                                    </p:set>
                                    <p:anim calcmode="lin" valueType="num">
                                      <p:cBhvr>
                                        <p:cTn id="11" dur="250" fill="hold"/>
                                        <p:tgtEl>
                                          <p:spTgt spid="33"/>
                                        </p:tgtEl>
                                        <p:attrNameLst>
                                          <p:attrName>ppt_x</p:attrName>
                                        </p:attrNameLst>
                                      </p:cBhvr>
                                      <p:tavLst>
                                        <p:tav tm="0">
                                          <p:val>
                                            <p:strVal val="#ppt_x"/>
                                          </p:val>
                                        </p:tav>
                                        <p:tav tm="100000">
                                          <p:val>
                                            <p:strVal val="#ppt_x"/>
                                          </p:val>
                                        </p:tav>
                                      </p:tavLst>
                                    </p:anim>
                                    <p:anim calcmode="lin" valueType="num">
                                      <p:cBhvr>
                                        <p:cTn id="12" dur="250" fill="hold"/>
                                        <p:tgtEl>
                                          <p:spTgt spid="33"/>
                                        </p:tgtEl>
                                        <p:attrNameLst>
                                          <p:attrName>ppt_y</p:attrName>
                                        </p:attrNameLst>
                                      </p:cBhvr>
                                      <p:tavLst>
                                        <p:tav tm="0">
                                          <p:val>
                                            <p:strVal val="#ppt_y-#ppt_h/2"/>
                                          </p:val>
                                        </p:tav>
                                        <p:tav tm="100000">
                                          <p:val>
                                            <p:strVal val="#ppt_y"/>
                                          </p:val>
                                        </p:tav>
                                      </p:tavLst>
                                    </p:anim>
                                    <p:anim calcmode="lin" valueType="num">
                                      <p:cBhvr>
                                        <p:cTn id="13" dur="250" fill="hold"/>
                                        <p:tgtEl>
                                          <p:spTgt spid="33"/>
                                        </p:tgtEl>
                                        <p:attrNameLst>
                                          <p:attrName>ppt_w</p:attrName>
                                        </p:attrNameLst>
                                      </p:cBhvr>
                                      <p:tavLst>
                                        <p:tav tm="0">
                                          <p:val>
                                            <p:strVal val="#ppt_w"/>
                                          </p:val>
                                        </p:tav>
                                        <p:tav tm="100000">
                                          <p:val>
                                            <p:strVal val="#ppt_w"/>
                                          </p:val>
                                        </p:tav>
                                      </p:tavLst>
                                    </p:anim>
                                    <p:anim calcmode="lin" valueType="num">
                                      <p:cBhvr>
                                        <p:cTn id="14" dur="250" fill="hold"/>
                                        <p:tgtEl>
                                          <p:spTgt spid="33"/>
                                        </p:tgtEl>
                                        <p:attrNameLst>
                                          <p:attrName>ppt_h</p:attrName>
                                        </p:attrNameLst>
                                      </p:cBhvr>
                                      <p:tavLst>
                                        <p:tav tm="0">
                                          <p:val>
                                            <p:fltVal val="0"/>
                                          </p:val>
                                        </p:tav>
                                        <p:tav tm="100000">
                                          <p:val>
                                            <p:strVal val="#ppt_h"/>
                                          </p:val>
                                        </p:tav>
                                      </p:tavLst>
                                    </p:anim>
                                  </p:childTnLst>
                                </p:cTn>
                              </p:par>
                            </p:childTnLst>
                          </p:cTn>
                        </p:par>
                        <p:par>
                          <p:cTn id="15" fill="hold">
                            <p:stCondLst>
                              <p:cond delay="1049"/>
                            </p:stCondLst>
                            <p:childTnLst>
                              <p:par>
                                <p:cTn id="16" presetID="18" presetClass="entr" presetSubtype="6" fill="hold" grpId="0"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strips(downRight)">
                                      <p:cBhvr>
                                        <p:cTn id="18" dur="750"/>
                                        <p:tgtEl>
                                          <p:spTgt spid="3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4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nodeType="click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randombar(horizontal)">
                                      <p:cBhvr>
                                        <p:cTn id="28" dur="500"/>
                                        <p:tgtEl>
                                          <p:spTgt spid="15"/>
                                        </p:tgtEl>
                                      </p:cBhvr>
                                    </p:animEffect>
                                  </p:childTnLst>
                                </p:cTn>
                              </p:par>
                            </p:childTnLst>
                          </p:cTn>
                        </p:par>
                        <p:par>
                          <p:cTn id="29" fill="hold">
                            <p:stCondLst>
                              <p:cond delay="500"/>
                            </p:stCondLst>
                            <p:childTnLst>
                              <p:par>
                                <p:cTn id="30" presetID="17" presetClass="entr" presetSubtype="1" fill="hold" grpId="0" nodeType="afterEffect">
                                  <p:stCondLst>
                                    <p:cond delay="0"/>
                                  </p:stCondLst>
                                  <p:iterate type="lt">
                                    <p:tmPct val="40000"/>
                                  </p:iterate>
                                  <p:childTnLst>
                                    <p:set>
                                      <p:cBhvr>
                                        <p:cTn id="31" dur="1" fill="hold">
                                          <p:stCondLst>
                                            <p:cond delay="0"/>
                                          </p:stCondLst>
                                        </p:cTn>
                                        <p:tgtEl>
                                          <p:spTgt spid="35"/>
                                        </p:tgtEl>
                                        <p:attrNameLst>
                                          <p:attrName>style.visibility</p:attrName>
                                        </p:attrNameLst>
                                      </p:cBhvr>
                                      <p:to>
                                        <p:strVal val="visible"/>
                                      </p:to>
                                    </p:set>
                                    <p:anim calcmode="lin" valueType="num">
                                      <p:cBhvr>
                                        <p:cTn id="32" dur="250" fill="hold"/>
                                        <p:tgtEl>
                                          <p:spTgt spid="35"/>
                                        </p:tgtEl>
                                        <p:attrNameLst>
                                          <p:attrName>ppt_x</p:attrName>
                                        </p:attrNameLst>
                                      </p:cBhvr>
                                      <p:tavLst>
                                        <p:tav tm="0">
                                          <p:val>
                                            <p:strVal val="#ppt_x"/>
                                          </p:val>
                                        </p:tav>
                                        <p:tav tm="100000">
                                          <p:val>
                                            <p:strVal val="#ppt_x"/>
                                          </p:val>
                                        </p:tav>
                                      </p:tavLst>
                                    </p:anim>
                                    <p:anim calcmode="lin" valueType="num">
                                      <p:cBhvr>
                                        <p:cTn id="33" dur="250" fill="hold"/>
                                        <p:tgtEl>
                                          <p:spTgt spid="35"/>
                                        </p:tgtEl>
                                        <p:attrNameLst>
                                          <p:attrName>ppt_y</p:attrName>
                                        </p:attrNameLst>
                                      </p:cBhvr>
                                      <p:tavLst>
                                        <p:tav tm="0">
                                          <p:val>
                                            <p:strVal val="#ppt_y-#ppt_h/2"/>
                                          </p:val>
                                        </p:tav>
                                        <p:tav tm="100000">
                                          <p:val>
                                            <p:strVal val="#ppt_y"/>
                                          </p:val>
                                        </p:tav>
                                      </p:tavLst>
                                    </p:anim>
                                    <p:anim calcmode="lin" valueType="num">
                                      <p:cBhvr>
                                        <p:cTn id="34" dur="250" fill="hold"/>
                                        <p:tgtEl>
                                          <p:spTgt spid="35"/>
                                        </p:tgtEl>
                                        <p:attrNameLst>
                                          <p:attrName>ppt_w</p:attrName>
                                        </p:attrNameLst>
                                      </p:cBhvr>
                                      <p:tavLst>
                                        <p:tav tm="0">
                                          <p:val>
                                            <p:strVal val="#ppt_w"/>
                                          </p:val>
                                        </p:tav>
                                        <p:tav tm="100000">
                                          <p:val>
                                            <p:strVal val="#ppt_w"/>
                                          </p:val>
                                        </p:tav>
                                      </p:tavLst>
                                    </p:anim>
                                    <p:anim calcmode="lin" valueType="num">
                                      <p:cBhvr>
                                        <p:cTn id="35" dur="250" fill="hold"/>
                                        <p:tgtEl>
                                          <p:spTgt spid="35"/>
                                        </p:tgtEl>
                                        <p:attrNameLst>
                                          <p:attrName>ppt_h</p:attrName>
                                        </p:attrNameLst>
                                      </p:cBhvr>
                                      <p:tavLst>
                                        <p:tav tm="0">
                                          <p:val>
                                            <p:fltVal val="0"/>
                                          </p:val>
                                        </p:tav>
                                        <p:tav tm="100000">
                                          <p:val>
                                            <p:strVal val="#ppt_h"/>
                                          </p:val>
                                        </p:tav>
                                      </p:tavLst>
                                    </p:anim>
                                  </p:childTnLst>
                                </p:cTn>
                              </p:par>
                            </p:childTnLst>
                          </p:cTn>
                        </p:par>
                        <p:par>
                          <p:cTn id="36" fill="hold">
                            <p:stCondLst>
                              <p:cond delay="1049"/>
                            </p:stCondLst>
                            <p:childTnLst>
                              <p:par>
                                <p:cTn id="37" presetID="18" presetClass="entr" presetSubtype="6"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strips(downRight)">
                                      <p:cBhvr>
                                        <p:cTn id="39" dur="750"/>
                                        <p:tgtEl>
                                          <p:spTgt spid="36"/>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wipe(left)">
                                      <p:cBhvr>
                                        <p:cTn id="44" dur="400"/>
                                        <p:tgtEl>
                                          <p:spTgt spid="5"/>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nodeType="click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randombar(horizontal)">
                                      <p:cBhvr>
                                        <p:cTn id="49" dur="500"/>
                                        <p:tgtEl>
                                          <p:spTgt spid="24"/>
                                        </p:tgtEl>
                                      </p:cBhvr>
                                    </p:animEffect>
                                  </p:childTnLst>
                                </p:cTn>
                              </p:par>
                            </p:childTnLst>
                          </p:cTn>
                        </p:par>
                        <p:par>
                          <p:cTn id="50" fill="hold">
                            <p:stCondLst>
                              <p:cond delay="500"/>
                            </p:stCondLst>
                            <p:childTnLst>
                              <p:par>
                                <p:cTn id="51" presetID="17" presetClass="entr" presetSubtype="1" fill="hold" grpId="0" nodeType="afterEffect">
                                  <p:stCondLst>
                                    <p:cond delay="0"/>
                                  </p:stCondLst>
                                  <p:iterate type="lt">
                                    <p:tmPct val="40000"/>
                                  </p:iterate>
                                  <p:childTnLst>
                                    <p:set>
                                      <p:cBhvr>
                                        <p:cTn id="52" dur="1" fill="hold">
                                          <p:stCondLst>
                                            <p:cond delay="0"/>
                                          </p:stCondLst>
                                        </p:cTn>
                                        <p:tgtEl>
                                          <p:spTgt spid="37"/>
                                        </p:tgtEl>
                                        <p:attrNameLst>
                                          <p:attrName>style.visibility</p:attrName>
                                        </p:attrNameLst>
                                      </p:cBhvr>
                                      <p:to>
                                        <p:strVal val="visible"/>
                                      </p:to>
                                    </p:set>
                                    <p:anim calcmode="lin" valueType="num">
                                      <p:cBhvr>
                                        <p:cTn id="53" dur="250" fill="hold"/>
                                        <p:tgtEl>
                                          <p:spTgt spid="37"/>
                                        </p:tgtEl>
                                        <p:attrNameLst>
                                          <p:attrName>ppt_x</p:attrName>
                                        </p:attrNameLst>
                                      </p:cBhvr>
                                      <p:tavLst>
                                        <p:tav tm="0">
                                          <p:val>
                                            <p:strVal val="#ppt_x"/>
                                          </p:val>
                                        </p:tav>
                                        <p:tav tm="100000">
                                          <p:val>
                                            <p:strVal val="#ppt_x"/>
                                          </p:val>
                                        </p:tav>
                                      </p:tavLst>
                                    </p:anim>
                                    <p:anim calcmode="lin" valueType="num">
                                      <p:cBhvr>
                                        <p:cTn id="54" dur="250" fill="hold"/>
                                        <p:tgtEl>
                                          <p:spTgt spid="37"/>
                                        </p:tgtEl>
                                        <p:attrNameLst>
                                          <p:attrName>ppt_y</p:attrName>
                                        </p:attrNameLst>
                                      </p:cBhvr>
                                      <p:tavLst>
                                        <p:tav tm="0">
                                          <p:val>
                                            <p:strVal val="#ppt_y-#ppt_h/2"/>
                                          </p:val>
                                        </p:tav>
                                        <p:tav tm="100000">
                                          <p:val>
                                            <p:strVal val="#ppt_y"/>
                                          </p:val>
                                        </p:tav>
                                      </p:tavLst>
                                    </p:anim>
                                    <p:anim calcmode="lin" valueType="num">
                                      <p:cBhvr>
                                        <p:cTn id="55" dur="250" fill="hold"/>
                                        <p:tgtEl>
                                          <p:spTgt spid="37"/>
                                        </p:tgtEl>
                                        <p:attrNameLst>
                                          <p:attrName>ppt_w</p:attrName>
                                        </p:attrNameLst>
                                      </p:cBhvr>
                                      <p:tavLst>
                                        <p:tav tm="0">
                                          <p:val>
                                            <p:strVal val="#ppt_w"/>
                                          </p:val>
                                        </p:tav>
                                        <p:tav tm="100000">
                                          <p:val>
                                            <p:strVal val="#ppt_w"/>
                                          </p:val>
                                        </p:tav>
                                      </p:tavLst>
                                    </p:anim>
                                    <p:anim calcmode="lin" valueType="num">
                                      <p:cBhvr>
                                        <p:cTn id="56" dur="250" fill="hold"/>
                                        <p:tgtEl>
                                          <p:spTgt spid="37"/>
                                        </p:tgtEl>
                                        <p:attrNameLst>
                                          <p:attrName>ppt_h</p:attrName>
                                        </p:attrNameLst>
                                      </p:cBhvr>
                                      <p:tavLst>
                                        <p:tav tm="0">
                                          <p:val>
                                            <p:fltVal val="0"/>
                                          </p:val>
                                        </p:tav>
                                        <p:tav tm="100000">
                                          <p:val>
                                            <p:strVal val="#ppt_h"/>
                                          </p:val>
                                        </p:tav>
                                      </p:tavLst>
                                    </p:anim>
                                  </p:childTnLst>
                                </p:cTn>
                              </p:par>
                            </p:childTnLst>
                          </p:cTn>
                        </p:par>
                        <p:par>
                          <p:cTn id="57" fill="hold">
                            <p:stCondLst>
                              <p:cond delay="1049"/>
                            </p:stCondLst>
                            <p:childTnLst>
                              <p:par>
                                <p:cTn id="58" presetID="18" presetClass="entr" presetSubtype="6"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strips(downRight)">
                                      <p:cBhvr>
                                        <p:cTn id="60" dur="750"/>
                                        <p:tgtEl>
                                          <p:spTgt spid="38"/>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1" fill="hold" grpId="0" nodeType="clickEffect">
                                  <p:stCondLst>
                                    <p:cond delay="0"/>
                                  </p:stCondLst>
                                  <p:childTnLst>
                                    <p:set>
                                      <p:cBhvr>
                                        <p:cTn id="64" dur="1" fill="hold">
                                          <p:stCondLst>
                                            <p:cond delay="0"/>
                                          </p:stCondLst>
                                        </p:cTn>
                                        <p:tgtEl>
                                          <p:spTgt spid="3"/>
                                        </p:tgtEl>
                                        <p:attrNameLst>
                                          <p:attrName>style.visibility</p:attrName>
                                        </p:attrNameLst>
                                      </p:cBhvr>
                                      <p:to>
                                        <p:strVal val="visible"/>
                                      </p:to>
                                    </p:set>
                                    <p:animEffect transition="in" filter="wipe(up)">
                                      <p:cBhvr>
                                        <p:cTn id="65" dur="500"/>
                                        <p:tgtEl>
                                          <p:spTgt spid="3"/>
                                        </p:tgtEl>
                                      </p:cBhvr>
                                    </p:animEffect>
                                  </p:childTnLst>
                                </p:cTn>
                              </p:par>
                            </p:childTnLst>
                          </p:cTn>
                        </p:par>
                      </p:childTnLst>
                    </p:cTn>
                  </p:par>
                  <p:par>
                    <p:cTn id="66" fill="hold">
                      <p:stCondLst>
                        <p:cond delay="indefinite"/>
                      </p:stCondLst>
                      <p:childTnLst>
                        <p:par>
                          <p:cTn id="67" fill="hold">
                            <p:stCondLst>
                              <p:cond delay="0"/>
                            </p:stCondLst>
                            <p:childTnLst>
                              <p:par>
                                <p:cTn id="68" presetID="14" presetClass="entr" presetSubtype="10" fill="hold" nodeType="clickEffect">
                                  <p:stCondLst>
                                    <p:cond delay="0"/>
                                  </p:stCondLst>
                                  <p:childTnLst>
                                    <p:set>
                                      <p:cBhvr>
                                        <p:cTn id="69" dur="1" fill="hold">
                                          <p:stCondLst>
                                            <p:cond delay="0"/>
                                          </p:stCondLst>
                                        </p:cTn>
                                        <p:tgtEl>
                                          <p:spTgt spid="30"/>
                                        </p:tgtEl>
                                        <p:attrNameLst>
                                          <p:attrName>style.visibility</p:attrName>
                                        </p:attrNameLst>
                                      </p:cBhvr>
                                      <p:to>
                                        <p:strVal val="visible"/>
                                      </p:to>
                                    </p:set>
                                    <p:animEffect transition="in" filter="randombar(horizontal)">
                                      <p:cBhvr>
                                        <p:cTn id="70" dur="500"/>
                                        <p:tgtEl>
                                          <p:spTgt spid="30"/>
                                        </p:tgtEl>
                                      </p:cBhvr>
                                    </p:animEffect>
                                  </p:childTnLst>
                                </p:cTn>
                              </p:par>
                            </p:childTnLst>
                          </p:cTn>
                        </p:par>
                        <p:par>
                          <p:cTn id="71" fill="hold">
                            <p:stCondLst>
                              <p:cond delay="500"/>
                            </p:stCondLst>
                            <p:childTnLst>
                              <p:par>
                                <p:cTn id="72" presetID="17" presetClass="entr" presetSubtype="1" fill="hold" grpId="0" nodeType="afterEffect">
                                  <p:stCondLst>
                                    <p:cond delay="0"/>
                                  </p:stCondLst>
                                  <p:iterate type="lt">
                                    <p:tmPct val="40000"/>
                                  </p:iterate>
                                  <p:childTnLst>
                                    <p:set>
                                      <p:cBhvr>
                                        <p:cTn id="73" dur="1" fill="hold">
                                          <p:stCondLst>
                                            <p:cond delay="0"/>
                                          </p:stCondLst>
                                        </p:cTn>
                                        <p:tgtEl>
                                          <p:spTgt spid="43"/>
                                        </p:tgtEl>
                                        <p:attrNameLst>
                                          <p:attrName>style.visibility</p:attrName>
                                        </p:attrNameLst>
                                      </p:cBhvr>
                                      <p:to>
                                        <p:strVal val="visible"/>
                                      </p:to>
                                    </p:set>
                                    <p:anim calcmode="lin" valueType="num">
                                      <p:cBhvr>
                                        <p:cTn id="74" dur="250" fill="hold"/>
                                        <p:tgtEl>
                                          <p:spTgt spid="43"/>
                                        </p:tgtEl>
                                        <p:attrNameLst>
                                          <p:attrName>ppt_x</p:attrName>
                                        </p:attrNameLst>
                                      </p:cBhvr>
                                      <p:tavLst>
                                        <p:tav tm="0">
                                          <p:val>
                                            <p:strVal val="#ppt_x"/>
                                          </p:val>
                                        </p:tav>
                                        <p:tav tm="100000">
                                          <p:val>
                                            <p:strVal val="#ppt_x"/>
                                          </p:val>
                                        </p:tav>
                                      </p:tavLst>
                                    </p:anim>
                                    <p:anim calcmode="lin" valueType="num">
                                      <p:cBhvr>
                                        <p:cTn id="75" dur="250" fill="hold"/>
                                        <p:tgtEl>
                                          <p:spTgt spid="43"/>
                                        </p:tgtEl>
                                        <p:attrNameLst>
                                          <p:attrName>ppt_y</p:attrName>
                                        </p:attrNameLst>
                                      </p:cBhvr>
                                      <p:tavLst>
                                        <p:tav tm="0">
                                          <p:val>
                                            <p:strVal val="#ppt_y-#ppt_h/2"/>
                                          </p:val>
                                        </p:tav>
                                        <p:tav tm="100000">
                                          <p:val>
                                            <p:strVal val="#ppt_y"/>
                                          </p:val>
                                        </p:tav>
                                      </p:tavLst>
                                    </p:anim>
                                    <p:anim calcmode="lin" valueType="num">
                                      <p:cBhvr>
                                        <p:cTn id="76" dur="250" fill="hold"/>
                                        <p:tgtEl>
                                          <p:spTgt spid="43"/>
                                        </p:tgtEl>
                                        <p:attrNameLst>
                                          <p:attrName>ppt_w</p:attrName>
                                        </p:attrNameLst>
                                      </p:cBhvr>
                                      <p:tavLst>
                                        <p:tav tm="0">
                                          <p:val>
                                            <p:strVal val="#ppt_w"/>
                                          </p:val>
                                        </p:tav>
                                        <p:tav tm="100000">
                                          <p:val>
                                            <p:strVal val="#ppt_w"/>
                                          </p:val>
                                        </p:tav>
                                      </p:tavLst>
                                    </p:anim>
                                    <p:anim calcmode="lin" valueType="num">
                                      <p:cBhvr>
                                        <p:cTn id="77" dur="250" fill="hold"/>
                                        <p:tgtEl>
                                          <p:spTgt spid="43"/>
                                        </p:tgtEl>
                                        <p:attrNameLst>
                                          <p:attrName>ppt_h</p:attrName>
                                        </p:attrNameLst>
                                      </p:cBhvr>
                                      <p:tavLst>
                                        <p:tav tm="0">
                                          <p:val>
                                            <p:fltVal val="0"/>
                                          </p:val>
                                        </p:tav>
                                        <p:tav tm="100000">
                                          <p:val>
                                            <p:strVal val="#ppt_h"/>
                                          </p:val>
                                        </p:tav>
                                      </p:tavLst>
                                    </p:anim>
                                  </p:childTnLst>
                                </p:cTn>
                              </p:par>
                            </p:childTnLst>
                          </p:cTn>
                        </p:par>
                        <p:par>
                          <p:cTn id="78" fill="hold">
                            <p:stCondLst>
                              <p:cond delay="1049"/>
                            </p:stCondLst>
                            <p:childTnLst>
                              <p:par>
                                <p:cTn id="79" presetID="18" presetClass="entr" presetSubtype="12" fill="hold" grpId="0" nodeType="afterEffect">
                                  <p:stCondLst>
                                    <p:cond delay="0"/>
                                  </p:stCondLst>
                                  <p:childTnLst>
                                    <p:set>
                                      <p:cBhvr>
                                        <p:cTn id="80" dur="1" fill="hold">
                                          <p:stCondLst>
                                            <p:cond delay="0"/>
                                          </p:stCondLst>
                                        </p:cTn>
                                        <p:tgtEl>
                                          <p:spTgt spid="44"/>
                                        </p:tgtEl>
                                        <p:attrNameLst>
                                          <p:attrName>style.visibility</p:attrName>
                                        </p:attrNameLst>
                                      </p:cBhvr>
                                      <p:to>
                                        <p:strVal val="visible"/>
                                      </p:to>
                                    </p:set>
                                    <p:animEffect transition="in" filter="strips(downLeft)">
                                      <p:cBhvr>
                                        <p:cTn id="81" dur="750"/>
                                        <p:tgtEl>
                                          <p:spTgt spid="44"/>
                                        </p:tgtEl>
                                      </p:cBhvr>
                                    </p:animEffect>
                                  </p:childTnLst>
                                </p:cTn>
                              </p:par>
                            </p:childTnLst>
                          </p:cTn>
                        </p:par>
                      </p:childTnLst>
                    </p:cTn>
                  </p:par>
                  <p:par>
                    <p:cTn id="82" fill="hold">
                      <p:stCondLst>
                        <p:cond delay="indefinite"/>
                      </p:stCondLst>
                      <p:childTnLst>
                        <p:par>
                          <p:cTn id="83" fill="hold">
                            <p:stCondLst>
                              <p:cond delay="0"/>
                            </p:stCondLst>
                            <p:childTnLst>
                              <p:par>
                                <p:cTn id="84" presetID="22" presetClass="entr" presetSubtype="2" fill="hold" grpId="0" nodeType="clickEffect">
                                  <p:stCondLst>
                                    <p:cond delay="0"/>
                                  </p:stCondLst>
                                  <p:childTnLst>
                                    <p:set>
                                      <p:cBhvr>
                                        <p:cTn id="85" dur="1" fill="hold">
                                          <p:stCondLst>
                                            <p:cond delay="0"/>
                                          </p:stCondLst>
                                        </p:cTn>
                                        <p:tgtEl>
                                          <p:spTgt spid="4"/>
                                        </p:tgtEl>
                                        <p:attrNameLst>
                                          <p:attrName>style.visibility</p:attrName>
                                        </p:attrNameLst>
                                      </p:cBhvr>
                                      <p:to>
                                        <p:strVal val="visible"/>
                                      </p:to>
                                    </p:set>
                                    <p:animEffect transition="in" filter="wipe(right)">
                                      <p:cBhvr>
                                        <p:cTn id="86" dur="400"/>
                                        <p:tgtEl>
                                          <p:spTgt spid="4"/>
                                        </p:tgtEl>
                                      </p:cBhvr>
                                    </p:animEffect>
                                  </p:childTnLst>
                                </p:cTn>
                              </p:par>
                            </p:childTnLst>
                          </p:cTn>
                        </p:par>
                      </p:childTnLst>
                    </p:cTn>
                  </p:par>
                  <p:par>
                    <p:cTn id="87" fill="hold">
                      <p:stCondLst>
                        <p:cond delay="indefinite"/>
                      </p:stCondLst>
                      <p:childTnLst>
                        <p:par>
                          <p:cTn id="88" fill="hold">
                            <p:stCondLst>
                              <p:cond delay="0"/>
                            </p:stCondLst>
                            <p:childTnLst>
                              <p:par>
                                <p:cTn id="89" presetID="14" presetClass="entr" presetSubtype="10" fill="hold" nodeType="clickEffect">
                                  <p:stCondLst>
                                    <p:cond delay="0"/>
                                  </p:stCondLst>
                                  <p:childTnLst>
                                    <p:set>
                                      <p:cBhvr>
                                        <p:cTn id="90" dur="1" fill="hold">
                                          <p:stCondLst>
                                            <p:cond delay="0"/>
                                          </p:stCondLst>
                                        </p:cTn>
                                        <p:tgtEl>
                                          <p:spTgt spid="21"/>
                                        </p:tgtEl>
                                        <p:attrNameLst>
                                          <p:attrName>style.visibility</p:attrName>
                                        </p:attrNameLst>
                                      </p:cBhvr>
                                      <p:to>
                                        <p:strVal val="visible"/>
                                      </p:to>
                                    </p:set>
                                    <p:animEffect transition="in" filter="randombar(horizontal)">
                                      <p:cBhvr>
                                        <p:cTn id="91" dur="500"/>
                                        <p:tgtEl>
                                          <p:spTgt spid="21"/>
                                        </p:tgtEl>
                                      </p:cBhvr>
                                    </p:animEffect>
                                  </p:childTnLst>
                                </p:cTn>
                              </p:par>
                            </p:childTnLst>
                          </p:cTn>
                        </p:par>
                        <p:par>
                          <p:cTn id="92" fill="hold">
                            <p:stCondLst>
                              <p:cond delay="500"/>
                            </p:stCondLst>
                            <p:childTnLst>
                              <p:par>
                                <p:cTn id="93" presetID="17" presetClass="entr" presetSubtype="1" fill="hold" grpId="0" nodeType="afterEffect">
                                  <p:stCondLst>
                                    <p:cond delay="0"/>
                                  </p:stCondLst>
                                  <p:iterate type="lt">
                                    <p:tmPct val="40000"/>
                                  </p:iterate>
                                  <p:childTnLst>
                                    <p:set>
                                      <p:cBhvr>
                                        <p:cTn id="94" dur="1" fill="hold">
                                          <p:stCondLst>
                                            <p:cond delay="0"/>
                                          </p:stCondLst>
                                        </p:cTn>
                                        <p:tgtEl>
                                          <p:spTgt spid="41"/>
                                        </p:tgtEl>
                                        <p:attrNameLst>
                                          <p:attrName>style.visibility</p:attrName>
                                        </p:attrNameLst>
                                      </p:cBhvr>
                                      <p:to>
                                        <p:strVal val="visible"/>
                                      </p:to>
                                    </p:set>
                                    <p:anim calcmode="lin" valueType="num">
                                      <p:cBhvr>
                                        <p:cTn id="95" dur="250" fill="hold"/>
                                        <p:tgtEl>
                                          <p:spTgt spid="41"/>
                                        </p:tgtEl>
                                        <p:attrNameLst>
                                          <p:attrName>ppt_x</p:attrName>
                                        </p:attrNameLst>
                                      </p:cBhvr>
                                      <p:tavLst>
                                        <p:tav tm="0">
                                          <p:val>
                                            <p:strVal val="#ppt_x"/>
                                          </p:val>
                                        </p:tav>
                                        <p:tav tm="100000">
                                          <p:val>
                                            <p:strVal val="#ppt_x"/>
                                          </p:val>
                                        </p:tav>
                                      </p:tavLst>
                                    </p:anim>
                                    <p:anim calcmode="lin" valueType="num">
                                      <p:cBhvr>
                                        <p:cTn id="96" dur="250" fill="hold"/>
                                        <p:tgtEl>
                                          <p:spTgt spid="41"/>
                                        </p:tgtEl>
                                        <p:attrNameLst>
                                          <p:attrName>ppt_y</p:attrName>
                                        </p:attrNameLst>
                                      </p:cBhvr>
                                      <p:tavLst>
                                        <p:tav tm="0">
                                          <p:val>
                                            <p:strVal val="#ppt_y-#ppt_h/2"/>
                                          </p:val>
                                        </p:tav>
                                        <p:tav tm="100000">
                                          <p:val>
                                            <p:strVal val="#ppt_y"/>
                                          </p:val>
                                        </p:tav>
                                      </p:tavLst>
                                    </p:anim>
                                    <p:anim calcmode="lin" valueType="num">
                                      <p:cBhvr>
                                        <p:cTn id="97" dur="250" fill="hold"/>
                                        <p:tgtEl>
                                          <p:spTgt spid="41"/>
                                        </p:tgtEl>
                                        <p:attrNameLst>
                                          <p:attrName>ppt_w</p:attrName>
                                        </p:attrNameLst>
                                      </p:cBhvr>
                                      <p:tavLst>
                                        <p:tav tm="0">
                                          <p:val>
                                            <p:strVal val="#ppt_w"/>
                                          </p:val>
                                        </p:tav>
                                        <p:tav tm="100000">
                                          <p:val>
                                            <p:strVal val="#ppt_w"/>
                                          </p:val>
                                        </p:tav>
                                      </p:tavLst>
                                    </p:anim>
                                    <p:anim calcmode="lin" valueType="num">
                                      <p:cBhvr>
                                        <p:cTn id="98" dur="250" fill="hold"/>
                                        <p:tgtEl>
                                          <p:spTgt spid="41"/>
                                        </p:tgtEl>
                                        <p:attrNameLst>
                                          <p:attrName>ppt_h</p:attrName>
                                        </p:attrNameLst>
                                      </p:cBhvr>
                                      <p:tavLst>
                                        <p:tav tm="0">
                                          <p:val>
                                            <p:fltVal val="0"/>
                                          </p:val>
                                        </p:tav>
                                        <p:tav tm="100000">
                                          <p:val>
                                            <p:strVal val="#ppt_h"/>
                                          </p:val>
                                        </p:tav>
                                      </p:tavLst>
                                    </p:anim>
                                  </p:childTnLst>
                                </p:cTn>
                              </p:par>
                            </p:childTnLst>
                          </p:cTn>
                        </p:par>
                        <p:par>
                          <p:cTn id="99" fill="hold">
                            <p:stCondLst>
                              <p:cond delay="1049"/>
                            </p:stCondLst>
                            <p:childTnLst>
                              <p:par>
                                <p:cTn id="100" presetID="18" presetClass="entr" presetSubtype="12" fill="hold" grpId="0" nodeType="afterEffect">
                                  <p:stCondLst>
                                    <p:cond delay="0"/>
                                  </p:stCondLst>
                                  <p:childTnLst>
                                    <p:set>
                                      <p:cBhvr>
                                        <p:cTn id="101" dur="1" fill="hold">
                                          <p:stCondLst>
                                            <p:cond delay="0"/>
                                          </p:stCondLst>
                                        </p:cTn>
                                        <p:tgtEl>
                                          <p:spTgt spid="42"/>
                                        </p:tgtEl>
                                        <p:attrNameLst>
                                          <p:attrName>style.visibility</p:attrName>
                                        </p:attrNameLst>
                                      </p:cBhvr>
                                      <p:to>
                                        <p:strVal val="visible"/>
                                      </p:to>
                                    </p:set>
                                    <p:animEffect transition="in" filter="strips(downLeft)">
                                      <p:cBhvr>
                                        <p:cTn id="102" dur="750"/>
                                        <p:tgtEl>
                                          <p:spTgt spid="42"/>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2" fill="hold" grpId="0" nodeType="clickEffect">
                                  <p:stCondLst>
                                    <p:cond delay="0"/>
                                  </p:stCondLst>
                                  <p:childTnLst>
                                    <p:set>
                                      <p:cBhvr>
                                        <p:cTn id="106" dur="1" fill="hold">
                                          <p:stCondLst>
                                            <p:cond delay="0"/>
                                          </p:stCondLst>
                                        </p:cTn>
                                        <p:tgtEl>
                                          <p:spTgt spid="7"/>
                                        </p:tgtEl>
                                        <p:attrNameLst>
                                          <p:attrName>style.visibility</p:attrName>
                                        </p:attrNameLst>
                                      </p:cBhvr>
                                      <p:to>
                                        <p:strVal val="visible"/>
                                      </p:to>
                                    </p:set>
                                    <p:animEffect transition="in" filter="wipe(right)">
                                      <p:cBhvr>
                                        <p:cTn id="107" dur="400"/>
                                        <p:tgtEl>
                                          <p:spTgt spid="7"/>
                                        </p:tgtEl>
                                      </p:cBhvr>
                                    </p:animEffect>
                                  </p:childTnLst>
                                </p:cTn>
                              </p:par>
                            </p:childTnLst>
                          </p:cTn>
                        </p:par>
                      </p:childTnLst>
                    </p:cTn>
                  </p:par>
                  <p:par>
                    <p:cTn id="108" fill="hold">
                      <p:stCondLst>
                        <p:cond delay="indefinite"/>
                      </p:stCondLst>
                      <p:childTnLst>
                        <p:par>
                          <p:cTn id="109" fill="hold">
                            <p:stCondLst>
                              <p:cond delay="0"/>
                            </p:stCondLst>
                            <p:childTnLst>
                              <p:par>
                                <p:cTn id="110" presetID="14" presetClass="entr" presetSubtype="10" fill="hold" nodeType="clickEffect">
                                  <p:stCondLst>
                                    <p:cond delay="0"/>
                                  </p:stCondLst>
                                  <p:childTnLst>
                                    <p:set>
                                      <p:cBhvr>
                                        <p:cTn id="111" dur="1" fill="hold">
                                          <p:stCondLst>
                                            <p:cond delay="0"/>
                                          </p:stCondLst>
                                        </p:cTn>
                                        <p:tgtEl>
                                          <p:spTgt spid="12"/>
                                        </p:tgtEl>
                                        <p:attrNameLst>
                                          <p:attrName>style.visibility</p:attrName>
                                        </p:attrNameLst>
                                      </p:cBhvr>
                                      <p:to>
                                        <p:strVal val="visible"/>
                                      </p:to>
                                    </p:set>
                                    <p:animEffect transition="in" filter="randombar(horizontal)">
                                      <p:cBhvr>
                                        <p:cTn id="112" dur="500"/>
                                        <p:tgtEl>
                                          <p:spTgt spid="12"/>
                                        </p:tgtEl>
                                      </p:cBhvr>
                                    </p:animEffect>
                                  </p:childTnLst>
                                </p:cTn>
                              </p:par>
                            </p:childTnLst>
                          </p:cTn>
                        </p:par>
                        <p:par>
                          <p:cTn id="113" fill="hold">
                            <p:stCondLst>
                              <p:cond delay="500"/>
                            </p:stCondLst>
                            <p:childTnLst>
                              <p:par>
                                <p:cTn id="114" presetID="17" presetClass="entr" presetSubtype="1" fill="hold" grpId="0" nodeType="afterEffect">
                                  <p:stCondLst>
                                    <p:cond delay="0"/>
                                  </p:stCondLst>
                                  <p:iterate type="lt">
                                    <p:tmPct val="40000"/>
                                  </p:iterate>
                                  <p:childTnLst>
                                    <p:set>
                                      <p:cBhvr>
                                        <p:cTn id="115" dur="1" fill="hold">
                                          <p:stCondLst>
                                            <p:cond delay="0"/>
                                          </p:stCondLst>
                                        </p:cTn>
                                        <p:tgtEl>
                                          <p:spTgt spid="39"/>
                                        </p:tgtEl>
                                        <p:attrNameLst>
                                          <p:attrName>style.visibility</p:attrName>
                                        </p:attrNameLst>
                                      </p:cBhvr>
                                      <p:to>
                                        <p:strVal val="visible"/>
                                      </p:to>
                                    </p:set>
                                    <p:anim calcmode="lin" valueType="num">
                                      <p:cBhvr>
                                        <p:cTn id="116" dur="250" fill="hold"/>
                                        <p:tgtEl>
                                          <p:spTgt spid="39"/>
                                        </p:tgtEl>
                                        <p:attrNameLst>
                                          <p:attrName>ppt_x</p:attrName>
                                        </p:attrNameLst>
                                      </p:cBhvr>
                                      <p:tavLst>
                                        <p:tav tm="0">
                                          <p:val>
                                            <p:strVal val="#ppt_x"/>
                                          </p:val>
                                        </p:tav>
                                        <p:tav tm="100000">
                                          <p:val>
                                            <p:strVal val="#ppt_x"/>
                                          </p:val>
                                        </p:tav>
                                      </p:tavLst>
                                    </p:anim>
                                    <p:anim calcmode="lin" valueType="num">
                                      <p:cBhvr>
                                        <p:cTn id="117" dur="250" fill="hold"/>
                                        <p:tgtEl>
                                          <p:spTgt spid="39"/>
                                        </p:tgtEl>
                                        <p:attrNameLst>
                                          <p:attrName>ppt_y</p:attrName>
                                        </p:attrNameLst>
                                      </p:cBhvr>
                                      <p:tavLst>
                                        <p:tav tm="0">
                                          <p:val>
                                            <p:strVal val="#ppt_y-#ppt_h/2"/>
                                          </p:val>
                                        </p:tav>
                                        <p:tav tm="100000">
                                          <p:val>
                                            <p:strVal val="#ppt_y"/>
                                          </p:val>
                                        </p:tav>
                                      </p:tavLst>
                                    </p:anim>
                                    <p:anim calcmode="lin" valueType="num">
                                      <p:cBhvr>
                                        <p:cTn id="118" dur="250" fill="hold"/>
                                        <p:tgtEl>
                                          <p:spTgt spid="39"/>
                                        </p:tgtEl>
                                        <p:attrNameLst>
                                          <p:attrName>ppt_w</p:attrName>
                                        </p:attrNameLst>
                                      </p:cBhvr>
                                      <p:tavLst>
                                        <p:tav tm="0">
                                          <p:val>
                                            <p:strVal val="#ppt_w"/>
                                          </p:val>
                                        </p:tav>
                                        <p:tav tm="100000">
                                          <p:val>
                                            <p:strVal val="#ppt_w"/>
                                          </p:val>
                                        </p:tav>
                                      </p:tavLst>
                                    </p:anim>
                                    <p:anim calcmode="lin" valueType="num">
                                      <p:cBhvr>
                                        <p:cTn id="119" dur="250" fill="hold"/>
                                        <p:tgtEl>
                                          <p:spTgt spid="39"/>
                                        </p:tgtEl>
                                        <p:attrNameLst>
                                          <p:attrName>ppt_h</p:attrName>
                                        </p:attrNameLst>
                                      </p:cBhvr>
                                      <p:tavLst>
                                        <p:tav tm="0">
                                          <p:val>
                                            <p:fltVal val="0"/>
                                          </p:val>
                                        </p:tav>
                                        <p:tav tm="100000">
                                          <p:val>
                                            <p:strVal val="#ppt_h"/>
                                          </p:val>
                                        </p:tav>
                                      </p:tavLst>
                                    </p:anim>
                                  </p:childTnLst>
                                </p:cTn>
                              </p:par>
                            </p:childTnLst>
                          </p:cTn>
                        </p:par>
                        <p:par>
                          <p:cTn id="120" fill="hold">
                            <p:stCondLst>
                              <p:cond delay="1049"/>
                            </p:stCondLst>
                            <p:childTnLst>
                              <p:par>
                                <p:cTn id="121" presetID="18" presetClass="entr" presetSubtype="12" fill="hold" grpId="0" nodeType="afterEffect">
                                  <p:stCondLst>
                                    <p:cond delay="0"/>
                                  </p:stCondLst>
                                  <p:childTnLst>
                                    <p:set>
                                      <p:cBhvr>
                                        <p:cTn id="122" dur="1" fill="hold">
                                          <p:stCondLst>
                                            <p:cond delay="0"/>
                                          </p:stCondLst>
                                        </p:cTn>
                                        <p:tgtEl>
                                          <p:spTgt spid="40"/>
                                        </p:tgtEl>
                                        <p:attrNameLst>
                                          <p:attrName>style.visibility</p:attrName>
                                        </p:attrNameLst>
                                      </p:cBhvr>
                                      <p:to>
                                        <p:strVal val="visible"/>
                                      </p:to>
                                    </p:set>
                                    <p:animEffect transition="in" filter="strips(downLeft)">
                                      <p:cBhvr>
                                        <p:cTn id="123" dur="75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7" grpId="0" animBg="1"/>
      <p:bldP spid="8" grpId="0" animBg="1"/>
      <p:bldP spid="33" grpId="0"/>
      <p:bldP spid="34" grpId="0"/>
      <p:bldP spid="35" grpId="0"/>
      <p:bldP spid="36" grpId="0"/>
      <p:bldP spid="37" grpId="0"/>
      <p:bldP spid="38" grpId="0"/>
      <p:bldP spid="39" grpId="0"/>
      <p:bldP spid="40" grpId="0"/>
      <p:bldP spid="41" grpId="0"/>
      <p:bldP spid="42" grpId="0"/>
      <p:bldP spid="43" grpId="0"/>
      <p:bldP spid="4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研究过程</a:t>
            </a:r>
            <a:endParaRPr lang="zh-CN" altLang="en-US" dirty="0"/>
          </a:p>
        </p:txBody>
      </p:sp>
      <p:grpSp>
        <p:nvGrpSpPr>
          <p:cNvPr id="45" name="组合 44"/>
          <p:cNvGrpSpPr/>
          <p:nvPr/>
        </p:nvGrpSpPr>
        <p:grpSpPr>
          <a:xfrm>
            <a:off x="3347864" y="1233198"/>
            <a:ext cx="5616624" cy="3282768"/>
            <a:chOff x="1763688" y="1665246"/>
            <a:chExt cx="5616624" cy="3282768"/>
          </a:xfrm>
        </p:grpSpPr>
        <p:cxnSp>
          <p:nvCxnSpPr>
            <p:cNvPr id="46" name="직선 연결선 31"/>
            <p:cNvCxnSpPr/>
            <p:nvPr/>
          </p:nvCxnSpPr>
          <p:spPr>
            <a:xfrm>
              <a:off x="3550746" y="3226299"/>
              <a:ext cx="2352371" cy="7194"/>
            </a:xfrm>
            <a:prstGeom prst="line">
              <a:avLst/>
            </a:prstGeom>
            <a:ln w="76200" cap="sq">
              <a:solidFill>
                <a:srgbClr val="10253F"/>
              </a:solidFill>
              <a:headEnd type="none"/>
              <a:tailEnd type="triangle"/>
            </a:ln>
            <a:effectLst>
              <a:outerShdw blurRad="50800" dist="127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7" name="직선 연결선 20"/>
            <p:cNvCxnSpPr>
              <a:stCxn id="64" idx="2"/>
            </p:cNvCxnSpPr>
            <p:nvPr/>
          </p:nvCxnSpPr>
          <p:spPr>
            <a:xfrm rot="16200000" flipH="1">
              <a:off x="2650322" y="2325876"/>
              <a:ext cx="1177384" cy="630656"/>
            </a:xfrm>
            <a:prstGeom prst="line">
              <a:avLst/>
            </a:prstGeom>
            <a:ln w="41275">
              <a:solidFill>
                <a:srgbClr val="414455"/>
              </a:solidFill>
              <a:tailEnd type="triangle"/>
            </a:ln>
            <a:effectLst>
              <a:outerShdw blurRad="508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8" name="직선 연결선 23"/>
            <p:cNvCxnSpPr>
              <a:stCxn id="65" idx="2"/>
            </p:cNvCxnSpPr>
            <p:nvPr/>
          </p:nvCxnSpPr>
          <p:spPr>
            <a:xfrm>
              <a:off x="4800068" y="2052512"/>
              <a:ext cx="640248" cy="1173787"/>
            </a:xfrm>
            <a:prstGeom prst="line">
              <a:avLst/>
            </a:prstGeom>
            <a:ln w="41275">
              <a:solidFill>
                <a:srgbClr val="414455"/>
              </a:solidFill>
              <a:tailEnd type="triangle"/>
            </a:ln>
            <a:effectLst>
              <a:outerShdw blurRad="508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9" name="직선 연결선 24"/>
            <p:cNvCxnSpPr>
              <a:endCxn id="66" idx="0"/>
            </p:cNvCxnSpPr>
            <p:nvPr/>
          </p:nvCxnSpPr>
          <p:spPr>
            <a:xfrm rot="5400000">
              <a:off x="2535822" y="3497865"/>
              <a:ext cx="1286490" cy="750552"/>
            </a:xfrm>
            <a:prstGeom prst="line">
              <a:avLst/>
            </a:prstGeom>
            <a:ln w="41275">
              <a:solidFill>
                <a:srgbClr val="414455"/>
              </a:solidFill>
              <a:headEnd type="triangle"/>
              <a:tailEnd type="none"/>
            </a:ln>
            <a:effectLst>
              <a:outerShdw blurRad="508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0" name="직선 연결선 26"/>
            <p:cNvCxnSpPr>
              <a:endCxn id="67" idx="0"/>
            </p:cNvCxnSpPr>
            <p:nvPr/>
          </p:nvCxnSpPr>
          <p:spPr>
            <a:xfrm flipH="1">
              <a:off x="4744916" y="3233493"/>
              <a:ext cx="695400" cy="1282893"/>
            </a:xfrm>
            <a:prstGeom prst="line">
              <a:avLst/>
            </a:prstGeom>
            <a:ln w="41275">
              <a:solidFill>
                <a:srgbClr val="414455"/>
              </a:solidFill>
              <a:headEnd type="triangle"/>
              <a:tailEnd type="none"/>
            </a:ln>
            <a:effectLst>
              <a:outerShdw blurRad="508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1" name="TextBox 7"/>
            <p:cNvSpPr txBox="1"/>
            <p:nvPr/>
          </p:nvSpPr>
          <p:spPr>
            <a:xfrm>
              <a:off x="1763688" y="2292726"/>
              <a:ext cx="1348836" cy="276999"/>
            </a:xfrm>
            <a:prstGeom prst="rect">
              <a:avLst/>
            </a:prstGeom>
            <a:noFill/>
          </p:spPr>
          <p:txBody>
            <a:bodyPr>
              <a:spAutoFit/>
            </a:bodyPr>
            <a:lstStyle>
              <a:lvl1pPr latinLnBrk="1">
                <a:defRPr>
                  <a:solidFill>
                    <a:schemeClr val="tx1"/>
                  </a:solidFill>
                  <a:latin typeface="Malgun Gothic" panose="020B0503020000020004" pitchFamily="34" charset="-127"/>
                  <a:ea typeface="Malgun Gothic" panose="020B0503020000020004" pitchFamily="34" charset="-127"/>
                </a:defRPr>
              </a:lvl1pPr>
              <a:lvl2pPr marL="742950" indent="-285750" latinLnBrk="1">
                <a:defRPr>
                  <a:solidFill>
                    <a:schemeClr val="tx1"/>
                  </a:solidFill>
                  <a:latin typeface="Malgun Gothic" panose="020B0503020000020004" pitchFamily="34" charset="-127"/>
                  <a:ea typeface="Malgun Gothic" panose="020B0503020000020004" pitchFamily="34" charset="-127"/>
                </a:defRPr>
              </a:lvl2pPr>
              <a:lvl3pPr marL="1143000" indent="-228600" latinLnBrk="1">
                <a:defRPr>
                  <a:solidFill>
                    <a:schemeClr val="tx1"/>
                  </a:solidFill>
                  <a:latin typeface="Malgun Gothic" panose="020B0503020000020004" pitchFamily="34" charset="-127"/>
                  <a:ea typeface="Malgun Gothic" panose="020B0503020000020004" pitchFamily="34" charset="-127"/>
                </a:defRPr>
              </a:lvl3pPr>
              <a:lvl4pPr marL="1600200" indent="-228600" latinLnBrk="1">
                <a:defRPr>
                  <a:solidFill>
                    <a:schemeClr val="tx1"/>
                  </a:solidFill>
                  <a:latin typeface="Malgun Gothic" panose="020B0503020000020004" pitchFamily="34" charset="-127"/>
                  <a:ea typeface="Malgun Gothic" panose="020B0503020000020004" pitchFamily="34" charset="-127"/>
                </a:defRPr>
              </a:lvl4pPr>
              <a:lvl5pPr marL="2057400" indent="-228600" latinLnBrk="1">
                <a:defRPr>
                  <a:solidFill>
                    <a:schemeClr val="tx1"/>
                  </a:solidFill>
                  <a:latin typeface="Malgun Gothic" panose="020B0503020000020004" pitchFamily="34" charset="-127"/>
                  <a:ea typeface="Malgun Gothic" panose="020B0503020000020004" pitchFamily="34" charset="-127"/>
                </a:defRPr>
              </a:lvl5pPr>
              <a:lvl6pPr marL="25146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6pPr>
              <a:lvl7pPr marL="29718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7pPr>
              <a:lvl8pPr marL="34290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8pPr>
              <a:lvl9pPr marL="38862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9pPr>
            </a:lstStyle>
            <a:p>
              <a:r>
                <a:rPr lang="ko-KR" altLang="en-US" sz="1200" dirty="0">
                  <a:latin typeface="微软雅黑" panose="020B0503020204020204" pitchFamily="34" charset="-122"/>
                </a:rPr>
                <a:t>     </a:t>
              </a:r>
              <a:r>
                <a:rPr lang="zh-CN" altLang="en-US" sz="1200" dirty="0" smtClean="0">
                  <a:latin typeface="微软雅黑" panose="020B0503020204020204" pitchFamily="34" charset="-122"/>
                  <a:ea typeface="微软雅黑" panose="020B0503020204020204" pitchFamily="34" charset="-122"/>
                </a:rPr>
                <a:t>分支因素</a:t>
              </a:r>
              <a:r>
                <a:rPr lang="en-US" altLang="zh-CN" sz="1200" dirty="0" smtClean="0">
                  <a:latin typeface="微软雅黑" panose="020B0503020204020204" pitchFamily="34" charset="-122"/>
                  <a:ea typeface="微软雅黑" panose="020B0503020204020204" pitchFamily="34" charset="-122"/>
                </a:rPr>
                <a:t>1</a:t>
              </a:r>
              <a:endParaRPr lang="ko-KR" altLang="en-US" sz="1200" dirty="0">
                <a:latin typeface="微软雅黑" panose="020B0503020204020204" pitchFamily="34" charset="-122"/>
              </a:endParaRPr>
            </a:p>
          </p:txBody>
        </p:sp>
        <p:sp>
          <p:nvSpPr>
            <p:cNvPr id="52" name="TextBox 8"/>
            <p:cNvSpPr txBox="1"/>
            <p:nvPr/>
          </p:nvSpPr>
          <p:spPr>
            <a:xfrm>
              <a:off x="2033454" y="2628016"/>
              <a:ext cx="1348837" cy="276999"/>
            </a:xfrm>
            <a:prstGeom prst="rect">
              <a:avLst/>
            </a:prstGeom>
            <a:noFill/>
          </p:spPr>
          <p:txBody>
            <a:bodyPr>
              <a:spAutoFit/>
            </a:bodyPr>
            <a:lstStyle>
              <a:lvl1pPr latinLnBrk="1">
                <a:defRPr>
                  <a:solidFill>
                    <a:schemeClr val="tx1"/>
                  </a:solidFill>
                  <a:latin typeface="Malgun Gothic" panose="020B0503020000020004" pitchFamily="34" charset="-127"/>
                  <a:ea typeface="Malgun Gothic" panose="020B0503020000020004" pitchFamily="34" charset="-127"/>
                </a:defRPr>
              </a:lvl1pPr>
              <a:lvl2pPr marL="742950" indent="-285750" latinLnBrk="1">
                <a:defRPr>
                  <a:solidFill>
                    <a:schemeClr val="tx1"/>
                  </a:solidFill>
                  <a:latin typeface="Malgun Gothic" panose="020B0503020000020004" pitchFamily="34" charset="-127"/>
                  <a:ea typeface="Malgun Gothic" panose="020B0503020000020004" pitchFamily="34" charset="-127"/>
                </a:defRPr>
              </a:lvl2pPr>
              <a:lvl3pPr marL="1143000" indent="-228600" latinLnBrk="1">
                <a:defRPr>
                  <a:solidFill>
                    <a:schemeClr val="tx1"/>
                  </a:solidFill>
                  <a:latin typeface="Malgun Gothic" panose="020B0503020000020004" pitchFamily="34" charset="-127"/>
                  <a:ea typeface="Malgun Gothic" panose="020B0503020000020004" pitchFamily="34" charset="-127"/>
                </a:defRPr>
              </a:lvl3pPr>
              <a:lvl4pPr marL="1600200" indent="-228600" latinLnBrk="1">
                <a:defRPr>
                  <a:solidFill>
                    <a:schemeClr val="tx1"/>
                  </a:solidFill>
                  <a:latin typeface="Malgun Gothic" panose="020B0503020000020004" pitchFamily="34" charset="-127"/>
                  <a:ea typeface="Malgun Gothic" panose="020B0503020000020004" pitchFamily="34" charset="-127"/>
                </a:defRPr>
              </a:lvl4pPr>
              <a:lvl5pPr marL="2057400" indent="-228600" latinLnBrk="1">
                <a:defRPr>
                  <a:solidFill>
                    <a:schemeClr val="tx1"/>
                  </a:solidFill>
                  <a:latin typeface="Malgun Gothic" panose="020B0503020000020004" pitchFamily="34" charset="-127"/>
                  <a:ea typeface="Malgun Gothic" panose="020B0503020000020004" pitchFamily="34" charset="-127"/>
                </a:defRPr>
              </a:lvl5pPr>
              <a:lvl6pPr marL="25146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6pPr>
              <a:lvl7pPr marL="29718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7pPr>
              <a:lvl8pPr marL="34290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8pPr>
              <a:lvl9pPr marL="38862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9pPr>
            </a:lstStyle>
            <a:p>
              <a:r>
                <a:rPr lang="zh-CN" altLang="en-US" sz="1200" dirty="0">
                  <a:latin typeface="微软雅黑" panose="020B0503020204020204" pitchFamily="34" charset="-122"/>
                  <a:ea typeface="微软雅黑" panose="020B0503020204020204" pitchFamily="34" charset="-122"/>
                </a:rPr>
                <a:t>    </a:t>
              </a:r>
              <a:r>
                <a:rPr lang="zh-CN" altLang="en-US" sz="1200" dirty="0" smtClean="0">
                  <a:latin typeface="微软雅黑" panose="020B0503020204020204" pitchFamily="34" charset="-122"/>
                  <a:ea typeface="微软雅黑" panose="020B0503020204020204" pitchFamily="34" charset="-122"/>
                </a:rPr>
                <a:t>分支因素</a:t>
              </a:r>
              <a:r>
                <a:rPr lang="en-US" altLang="zh-CN" sz="1200" dirty="0">
                  <a:latin typeface="微软雅黑" panose="020B0503020204020204" pitchFamily="34" charset="-122"/>
                  <a:ea typeface="微软雅黑" panose="020B0503020204020204" pitchFamily="34" charset="-122"/>
                </a:rPr>
                <a:t>1</a:t>
              </a:r>
              <a:endParaRPr lang="ko-KR" altLang="en-US" sz="1200" dirty="0">
                <a:latin typeface="微软雅黑" panose="020B0503020204020204" pitchFamily="34" charset="-122"/>
              </a:endParaRPr>
            </a:p>
          </p:txBody>
        </p:sp>
        <p:sp>
          <p:nvSpPr>
            <p:cNvPr id="53" name="TextBox 9"/>
            <p:cNvSpPr txBox="1"/>
            <p:nvPr/>
          </p:nvSpPr>
          <p:spPr>
            <a:xfrm>
              <a:off x="3500390" y="2466155"/>
              <a:ext cx="1191773" cy="276999"/>
            </a:xfrm>
            <a:prstGeom prst="rect">
              <a:avLst/>
            </a:prstGeom>
            <a:noFill/>
          </p:spPr>
          <p:txBody>
            <a:bodyPr wrap="square">
              <a:spAutoFit/>
            </a:bodyPr>
            <a:lstStyle>
              <a:lvl1pPr latinLnBrk="1">
                <a:defRPr>
                  <a:solidFill>
                    <a:schemeClr val="tx1"/>
                  </a:solidFill>
                  <a:latin typeface="Malgun Gothic" panose="020B0503020000020004" pitchFamily="34" charset="-127"/>
                  <a:ea typeface="Malgun Gothic" panose="020B0503020000020004" pitchFamily="34" charset="-127"/>
                </a:defRPr>
              </a:lvl1pPr>
              <a:lvl2pPr marL="742950" indent="-285750" latinLnBrk="1">
                <a:defRPr>
                  <a:solidFill>
                    <a:schemeClr val="tx1"/>
                  </a:solidFill>
                  <a:latin typeface="Malgun Gothic" panose="020B0503020000020004" pitchFamily="34" charset="-127"/>
                  <a:ea typeface="Malgun Gothic" panose="020B0503020000020004" pitchFamily="34" charset="-127"/>
                </a:defRPr>
              </a:lvl2pPr>
              <a:lvl3pPr marL="1143000" indent="-228600" latinLnBrk="1">
                <a:defRPr>
                  <a:solidFill>
                    <a:schemeClr val="tx1"/>
                  </a:solidFill>
                  <a:latin typeface="Malgun Gothic" panose="020B0503020000020004" pitchFamily="34" charset="-127"/>
                  <a:ea typeface="Malgun Gothic" panose="020B0503020000020004" pitchFamily="34" charset="-127"/>
                </a:defRPr>
              </a:lvl3pPr>
              <a:lvl4pPr marL="1600200" indent="-228600" latinLnBrk="1">
                <a:defRPr>
                  <a:solidFill>
                    <a:schemeClr val="tx1"/>
                  </a:solidFill>
                  <a:latin typeface="Malgun Gothic" panose="020B0503020000020004" pitchFamily="34" charset="-127"/>
                  <a:ea typeface="Malgun Gothic" panose="020B0503020000020004" pitchFamily="34" charset="-127"/>
                </a:defRPr>
              </a:lvl4pPr>
              <a:lvl5pPr marL="2057400" indent="-228600" latinLnBrk="1">
                <a:defRPr>
                  <a:solidFill>
                    <a:schemeClr val="tx1"/>
                  </a:solidFill>
                  <a:latin typeface="Malgun Gothic" panose="020B0503020000020004" pitchFamily="34" charset="-127"/>
                  <a:ea typeface="Malgun Gothic" panose="020B0503020000020004" pitchFamily="34" charset="-127"/>
                </a:defRPr>
              </a:lvl5pPr>
              <a:lvl6pPr marL="25146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6pPr>
              <a:lvl7pPr marL="29718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7pPr>
              <a:lvl8pPr marL="34290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8pPr>
              <a:lvl9pPr marL="38862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9pPr>
            </a:lstStyle>
            <a:p>
              <a:r>
                <a:rPr lang="zh-CN" altLang="en-US" sz="1200" dirty="0" smtClean="0">
                  <a:latin typeface="微软雅黑" panose="020B0503020204020204" pitchFamily="34" charset="-122"/>
                  <a:ea typeface="微软雅黑" panose="020B0503020204020204" pitchFamily="34" charset="-122"/>
                </a:rPr>
                <a:t>分支因素</a:t>
              </a:r>
              <a:r>
                <a:rPr lang="en-US" altLang="zh-CN" sz="1200" dirty="0">
                  <a:latin typeface="微软雅黑" panose="020B0503020204020204" pitchFamily="34" charset="-122"/>
                  <a:ea typeface="微软雅黑" panose="020B0503020204020204" pitchFamily="34" charset="-122"/>
                </a:rPr>
                <a:t>1</a:t>
              </a:r>
              <a:endParaRPr lang="ko-KR" altLang="en-US" sz="1200" dirty="0">
                <a:latin typeface="微软雅黑" panose="020B0503020204020204" pitchFamily="34" charset="-122"/>
              </a:endParaRPr>
            </a:p>
          </p:txBody>
        </p:sp>
        <p:sp>
          <p:nvSpPr>
            <p:cNvPr id="54" name="TextBox 10"/>
            <p:cNvSpPr txBox="1"/>
            <p:nvPr/>
          </p:nvSpPr>
          <p:spPr>
            <a:xfrm>
              <a:off x="1763688" y="4000414"/>
              <a:ext cx="990633" cy="276999"/>
            </a:xfrm>
            <a:prstGeom prst="rect">
              <a:avLst/>
            </a:prstGeom>
            <a:noFill/>
          </p:spPr>
          <p:txBody>
            <a:bodyPr wrap="square">
              <a:spAutoFit/>
            </a:bodyPr>
            <a:lstStyle>
              <a:lvl1pPr latinLnBrk="1">
                <a:defRPr>
                  <a:solidFill>
                    <a:schemeClr val="tx1"/>
                  </a:solidFill>
                  <a:latin typeface="Malgun Gothic" panose="020B0503020000020004" pitchFamily="34" charset="-127"/>
                  <a:ea typeface="Malgun Gothic" panose="020B0503020000020004" pitchFamily="34" charset="-127"/>
                </a:defRPr>
              </a:lvl1pPr>
              <a:lvl2pPr marL="742950" indent="-285750" latinLnBrk="1">
                <a:defRPr>
                  <a:solidFill>
                    <a:schemeClr val="tx1"/>
                  </a:solidFill>
                  <a:latin typeface="Malgun Gothic" panose="020B0503020000020004" pitchFamily="34" charset="-127"/>
                  <a:ea typeface="Malgun Gothic" panose="020B0503020000020004" pitchFamily="34" charset="-127"/>
                </a:defRPr>
              </a:lvl2pPr>
              <a:lvl3pPr marL="1143000" indent="-228600" latinLnBrk="1">
                <a:defRPr>
                  <a:solidFill>
                    <a:schemeClr val="tx1"/>
                  </a:solidFill>
                  <a:latin typeface="Malgun Gothic" panose="020B0503020000020004" pitchFamily="34" charset="-127"/>
                  <a:ea typeface="Malgun Gothic" panose="020B0503020000020004" pitchFamily="34" charset="-127"/>
                </a:defRPr>
              </a:lvl3pPr>
              <a:lvl4pPr marL="1600200" indent="-228600" latinLnBrk="1">
                <a:defRPr>
                  <a:solidFill>
                    <a:schemeClr val="tx1"/>
                  </a:solidFill>
                  <a:latin typeface="Malgun Gothic" panose="020B0503020000020004" pitchFamily="34" charset="-127"/>
                  <a:ea typeface="Malgun Gothic" panose="020B0503020000020004" pitchFamily="34" charset="-127"/>
                </a:defRPr>
              </a:lvl4pPr>
              <a:lvl5pPr marL="2057400" indent="-228600" latinLnBrk="1">
                <a:defRPr>
                  <a:solidFill>
                    <a:schemeClr val="tx1"/>
                  </a:solidFill>
                  <a:latin typeface="Malgun Gothic" panose="020B0503020000020004" pitchFamily="34" charset="-127"/>
                  <a:ea typeface="Malgun Gothic" panose="020B0503020000020004" pitchFamily="34" charset="-127"/>
                </a:defRPr>
              </a:lvl5pPr>
              <a:lvl6pPr marL="25146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6pPr>
              <a:lvl7pPr marL="29718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7pPr>
              <a:lvl8pPr marL="34290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8pPr>
              <a:lvl9pPr marL="38862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9pPr>
            </a:lstStyle>
            <a:p>
              <a:r>
                <a:rPr lang="zh-CN" altLang="en-US" sz="1200" dirty="0" smtClean="0">
                  <a:latin typeface="微软雅黑" panose="020B0503020204020204" pitchFamily="34" charset="-122"/>
                  <a:ea typeface="微软雅黑" panose="020B0503020204020204" pitchFamily="34" charset="-122"/>
                </a:rPr>
                <a:t>分支因素</a:t>
              </a:r>
              <a:r>
                <a:rPr lang="en-US" altLang="zh-CN" sz="1200" dirty="0">
                  <a:latin typeface="微软雅黑" panose="020B0503020204020204" pitchFamily="34" charset="-122"/>
                  <a:ea typeface="微软雅黑" panose="020B0503020204020204" pitchFamily="34" charset="-122"/>
                </a:rPr>
                <a:t>3</a:t>
              </a:r>
              <a:endParaRPr lang="ko-KR" altLang="en-US" sz="1200" dirty="0">
                <a:latin typeface="微软雅黑" panose="020B0503020204020204" pitchFamily="34" charset="-122"/>
              </a:endParaRPr>
            </a:p>
          </p:txBody>
        </p:sp>
        <p:sp>
          <p:nvSpPr>
            <p:cNvPr id="55" name="TextBox 11"/>
            <p:cNvSpPr txBox="1"/>
            <p:nvPr/>
          </p:nvSpPr>
          <p:spPr>
            <a:xfrm>
              <a:off x="5226900" y="2150828"/>
              <a:ext cx="1236133" cy="276999"/>
            </a:xfrm>
            <a:prstGeom prst="rect">
              <a:avLst/>
            </a:prstGeom>
            <a:noFill/>
          </p:spPr>
          <p:txBody>
            <a:bodyPr>
              <a:spAutoFit/>
            </a:bodyPr>
            <a:lstStyle>
              <a:lvl1pPr latinLnBrk="1">
                <a:defRPr>
                  <a:solidFill>
                    <a:schemeClr val="tx1"/>
                  </a:solidFill>
                  <a:latin typeface="Malgun Gothic" panose="020B0503020000020004" pitchFamily="34" charset="-127"/>
                  <a:ea typeface="Malgun Gothic" panose="020B0503020000020004" pitchFamily="34" charset="-127"/>
                </a:defRPr>
              </a:lvl1pPr>
              <a:lvl2pPr marL="742950" indent="-285750" latinLnBrk="1">
                <a:defRPr>
                  <a:solidFill>
                    <a:schemeClr val="tx1"/>
                  </a:solidFill>
                  <a:latin typeface="Malgun Gothic" panose="020B0503020000020004" pitchFamily="34" charset="-127"/>
                  <a:ea typeface="Malgun Gothic" panose="020B0503020000020004" pitchFamily="34" charset="-127"/>
                </a:defRPr>
              </a:lvl2pPr>
              <a:lvl3pPr marL="1143000" indent="-228600" latinLnBrk="1">
                <a:defRPr>
                  <a:solidFill>
                    <a:schemeClr val="tx1"/>
                  </a:solidFill>
                  <a:latin typeface="Malgun Gothic" panose="020B0503020000020004" pitchFamily="34" charset="-127"/>
                  <a:ea typeface="Malgun Gothic" panose="020B0503020000020004" pitchFamily="34" charset="-127"/>
                </a:defRPr>
              </a:lvl3pPr>
              <a:lvl4pPr marL="1600200" indent="-228600" latinLnBrk="1">
                <a:defRPr>
                  <a:solidFill>
                    <a:schemeClr val="tx1"/>
                  </a:solidFill>
                  <a:latin typeface="Malgun Gothic" panose="020B0503020000020004" pitchFamily="34" charset="-127"/>
                  <a:ea typeface="Malgun Gothic" panose="020B0503020000020004" pitchFamily="34" charset="-127"/>
                </a:defRPr>
              </a:lvl4pPr>
              <a:lvl5pPr marL="2057400" indent="-228600" latinLnBrk="1">
                <a:defRPr>
                  <a:solidFill>
                    <a:schemeClr val="tx1"/>
                  </a:solidFill>
                  <a:latin typeface="Malgun Gothic" panose="020B0503020000020004" pitchFamily="34" charset="-127"/>
                  <a:ea typeface="Malgun Gothic" panose="020B0503020000020004" pitchFamily="34" charset="-127"/>
                </a:defRPr>
              </a:lvl5pPr>
              <a:lvl6pPr marL="25146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6pPr>
              <a:lvl7pPr marL="29718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7pPr>
              <a:lvl8pPr marL="34290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8pPr>
              <a:lvl9pPr marL="38862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9pPr>
            </a:lstStyle>
            <a:p>
              <a:r>
                <a:rPr lang="zh-CN" altLang="en-US" sz="1200" dirty="0" smtClean="0">
                  <a:latin typeface="微软雅黑" panose="020B0503020204020204" pitchFamily="34" charset="-122"/>
                  <a:ea typeface="微软雅黑" panose="020B0503020204020204" pitchFamily="34" charset="-122"/>
                </a:rPr>
                <a:t>分支因素</a:t>
              </a:r>
              <a:r>
                <a:rPr lang="en-US" altLang="zh-CN" sz="1200" dirty="0">
                  <a:latin typeface="微软雅黑" panose="020B0503020204020204" pitchFamily="34" charset="-122"/>
                  <a:ea typeface="微软雅黑" panose="020B0503020204020204" pitchFamily="34" charset="-122"/>
                </a:rPr>
                <a:t>2</a:t>
              </a:r>
              <a:endParaRPr lang="en-US" altLang="ko-KR" sz="1200" dirty="0">
                <a:latin typeface="微软雅黑" panose="020B0503020204020204" pitchFamily="34" charset="-122"/>
                <a:ea typeface="微软雅黑" panose="020B0503020204020204" pitchFamily="34" charset="-122"/>
              </a:endParaRPr>
            </a:p>
          </p:txBody>
        </p:sp>
        <p:sp>
          <p:nvSpPr>
            <p:cNvPr id="56" name="TextBox 12"/>
            <p:cNvSpPr txBox="1"/>
            <p:nvPr/>
          </p:nvSpPr>
          <p:spPr>
            <a:xfrm>
              <a:off x="4093878" y="2804264"/>
              <a:ext cx="966367" cy="276999"/>
            </a:xfrm>
            <a:prstGeom prst="rect">
              <a:avLst/>
            </a:prstGeom>
            <a:noFill/>
          </p:spPr>
          <p:txBody>
            <a:bodyPr>
              <a:spAutoFit/>
            </a:bodyPr>
            <a:lstStyle>
              <a:lvl1pPr latinLnBrk="1">
                <a:defRPr>
                  <a:solidFill>
                    <a:schemeClr val="tx1"/>
                  </a:solidFill>
                  <a:latin typeface="Malgun Gothic" panose="020B0503020000020004" pitchFamily="34" charset="-127"/>
                  <a:ea typeface="Malgun Gothic" panose="020B0503020000020004" pitchFamily="34" charset="-127"/>
                </a:defRPr>
              </a:lvl1pPr>
              <a:lvl2pPr marL="742950" indent="-285750" latinLnBrk="1">
                <a:defRPr>
                  <a:solidFill>
                    <a:schemeClr val="tx1"/>
                  </a:solidFill>
                  <a:latin typeface="Malgun Gothic" panose="020B0503020000020004" pitchFamily="34" charset="-127"/>
                  <a:ea typeface="Malgun Gothic" panose="020B0503020000020004" pitchFamily="34" charset="-127"/>
                </a:defRPr>
              </a:lvl2pPr>
              <a:lvl3pPr marL="1143000" indent="-228600" latinLnBrk="1">
                <a:defRPr>
                  <a:solidFill>
                    <a:schemeClr val="tx1"/>
                  </a:solidFill>
                  <a:latin typeface="Malgun Gothic" panose="020B0503020000020004" pitchFamily="34" charset="-127"/>
                  <a:ea typeface="Malgun Gothic" panose="020B0503020000020004" pitchFamily="34" charset="-127"/>
                </a:defRPr>
              </a:lvl3pPr>
              <a:lvl4pPr marL="1600200" indent="-228600" latinLnBrk="1">
                <a:defRPr>
                  <a:solidFill>
                    <a:schemeClr val="tx1"/>
                  </a:solidFill>
                  <a:latin typeface="Malgun Gothic" panose="020B0503020000020004" pitchFamily="34" charset="-127"/>
                  <a:ea typeface="Malgun Gothic" panose="020B0503020000020004" pitchFamily="34" charset="-127"/>
                </a:defRPr>
              </a:lvl4pPr>
              <a:lvl5pPr marL="2057400" indent="-228600" latinLnBrk="1">
                <a:defRPr>
                  <a:solidFill>
                    <a:schemeClr val="tx1"/>
                  </a:solidFill>
                  <a:latin typeface="Malgun Gothic" panose="020B0503020000020004" pitchFamily="34" charset="-127"/>
                  <a:ea typeface="Malgun Gothic" panose="020B0503020000020004" pitchFamily="34" charset="-127"/>
                </a:defRPr>
              </a:lvl5pPr>
              <a:lvl6pPr marL="25146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6pPr>
              <a:lvl7pPr marL="29718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7pPr>
              <a:lvl8pPr marL="34290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8pPr>
              <a:lvl9pPr marL="38862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9pPr>
            </a:lstStyle>
            <a:p>
              <a:r>
                <a:rPr lang="zh-CN" altLang="en-US" sz="1200" dirty="0" smtClean="0">
                  <a:latin typeface="微软雅黑" panose="020B0503020204020204" pitchFamily="34" charset="-122"/>
                  <a:ea typeface="微软雅黑" panose="020B0503020204020204" pitchFamily="34" charset="-122"/>
                </a:rPr>
                <a:t>分支因素</a:t>
              </a:r>
              <a:r>
                <a:rPr lang="en-US" altLang="zh-CN" sz="1200" dirty="0">
                  <a:latin typeface="微软雅黑" panose="020B0503020204020204" pitchFamily="34" charset="-122"/>
                  <a:ea typeface="微软雅黑" panose="020B0503020204020204" pitchFamily="34" charset="-122"/>
                </a:rPr>
                <a:t>2</a:t>
              </a:r>
              <a:endParaRPr lang="en-US" altLang="ko-KR" sz="1200" dirty="0">
                <a:latin typeface="微软雅黑" panose="020B0503020204020204" pitchFamily="34" charset="-122"/>
                <a:ea typeface="微软雅黑" panose="020B0503020204020204" pitchFamily="34" charset="-122"/>
              </a:endParaRPr>
            </a:p>
          </p:txBody>
        </p:sp>
        <p:sp>
          <p:nvSpPr>
            <p:cNvPr id="57" name="TextBox 13"/>
            <p:cNvSpPr txBox="1"/>
            <p:nvPr/>
          </p:nvSpPr>
          <p:spPr>
            <a:xfrm>
              <a:off x="5496668" y="2574062"/>
              <a:ext cx="1456744" cy="276999"/>
            </a:xfrm>
            <a:prstGeom prst="rect">
              <a:avLst/>
            </a:prstGeom>
            <a:noFill/>
          </p:spPr>
          <p:txBody>
            <a:bodyPr>
              <a:spAutoFit/>
            </a:bodyPr>
            <a:lstStyle>
              <a:lvl1pPr latinLnBrk="1">
                <a:defRPr>
                  <a:solidFill>
                    <a:schemeClr val="tx1"/>
                  </a:solidFill>
                  <a:latin typeface="Malgun Gothic" panose="020B0503020000020004" pitchFamily="34" charset="-127"/>
                  <a:ea typeface="Malgun Gothic" panose="020B0503020000020004" pitchFamily="34" charset="-127"/>
                </a:defRPr>
              </a:lvl1pPr>
              <a:lvl2pPr marL="742950" indent="-285750" latinLnBrk="1">
                <a:defRPr>
                  <a:solidFill>
                    <a:schemeClr val="tx1"/>
                  </a:solidFill>
                  <a:latin typeface="Malgun Gothic" panose="020B0503020000020004" pitchFamily="34" charset="-127"/>
                  <a:ea typeface="Malgun Gothic" panose="020B0503020000020004" pitchFamily="34" charset="-127"/>
                </a:defRPr>
              </a:lvl2pPr>
              <a:lvl3pPr marL="1143000" indent="-228600" latinLnBrk="1">
                <a:defRPr>
                  <a:solidFill>
                    <a:schemeClr val="tx1"/>
                  </a:solidFill>
                  <a:latin typeface="Malgun Gothic" panose="020B0503020000020004" pitchFamily="34" charset="-127"/>
                  <a:ea typeface="Malgun Gothic" panose="020B0503020000020004" pitchFamily="34" charset="-127"/>
                </a:defRPr>
              </a:lvl3pPr>
              <a:lvl4pPr marL="1600200" indent="-228600" latinLnBrk="1">
                <a:defRPr>
                  <a:solidFill>
                    <a:schemeClr val="tx1"/>
                  </a:solidFill>
                  <a:latin typeface="Malgun Gothic" panose="020B0503020000020004" pitchFamily="34" charset="-127"/>
                  <a:ea typeface="Malgun Gothic" panose="020B0503020000020004" pitchFamily="34" charset="-127"/>
                </a:defRPr>
              </a:lvl4pPr>
              <a:lvl5pPr marL="2057400" indent="-228600" latinLnBrk="1">
                <a:defRPr>
                  <a:solidFill>
                    <a:schemeClr val="tx1"/>
                  </a:solidFill>
                  <a:latin typeface="Malgun Gothic" panose="020B0503020000020004" pitchFamily="34" charset="-127"/>
                  <a:ea typeface="Malgun Gothic" panose="020B0503020000020004" pitchFamily="34" charset="-127"/>
                </a:defRPr>
              </a:lvl5pPr>
              <a:lvl6pPr marL="25146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6pPr>
              <a:lvl7pPr marL="29718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7pPr>
              <a:lvl8pPr marL="34290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8pPr>
              <a:lvl9pPr marL="38862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9pPr>
            </a:lstStyle>
            <a:p>
              <a:r>
                <a:rPr lang="zh-CN" altLang="en-US" sz="1200" dirty="0" smtClean="0">
                  <a:latin typeface="微软雅黑" panose="020B0503020204020204" pitchFamily="34" charset="-122"/>
                  <a:ea typeface="微软雅黑" panose="020B0503020204020204" pitchFamily="34" charset="-122"/>
                </a:rPr>
                <a:t>与分支因素</a:t>
              </a:r>
              <a:r>
                <a:rPr lang="en-US" altLang="zh-CN" sz="1200" dirty="0">
                  <a:latin typeface="微软雅黑" panose="020B0503020204020204" pitchFamily="34" charset="-122"/>
                  <a:ea typeface="微软雅黑" panose="020B0503020204020204" pitchFamily="34" charset="-122"/>
                </a:rPr>
                <a:t>2</a:t>
              </a:r>
              <a:endParaRPr lang="en-US" altLang="ko-KR" sz="1200" dirty="0" smtClean="0">
                <a:latin typeface="微软雅黑" panose="020B0503020204020204" pitchFamily="34" charset="-122"/>
                <a:ea typeface="微软雅黑" panose="020B0503020204020204" pitchFamily="34" charset="-122"/>
              </a:endParaRPr>
            </a:p>
          </p:txBody>
        </p:sp>
        <p:sp>
          <p:nvSpPr>
            <p:cNvPr id="58" name="TextBox 14"/>
            <p:cNvSpPr txBox="1"/>
            <p:nvPr/>
          </p:nvSpPr>
          <p:spPr>
            <a:xfrm>
              <a:off x="2191132" y="3491271"/>
              <a:ext cx="1456743" cy="276999"/>
            </a:xfrm>
            <a:prstGeom prst="rect">
              <a:avLst/>
            </a:prstGeom>
            <a:noFill/>
            <a:ln>
              <a:noFill/>
            </a:ln>
          </p:spPr>
          <p:txBody>
            <a:bodyPr>
              <a:spAutoFit/>
            </a:bodyPr>
            <a:lstStyle>
              <a:lvl1pPr latinLnBrk="1">
                <a:defRPr>
                  <a:solidFill>
                    <a:schemeClr val="tx1"/>
                  </a:solidFill>
                  <a:latin typeface="Malgun Gothic" panose="020B0503020000020004" pitchFamily="34" charset="-127"/>
                  <a:ea typeface="Malgun Gothic" panose="020B0503020000020004" pitchFamily="34" charset="-127"/>
                </a:defRPr>
              </a:lvl1pPr>
              <a:lvl2pPr marL="742950" indent="-285750" latinLnBrk="1">
                <a:defRPr>
                  <a:solidFill>
                    <a:schemeClr val="tx1"/>
                  </a:solidFill>
                  <a:latin typeface="Malgun Gothic" panose="020B0503020000020004" pitchFamily="34" charset="-127"/>
                  <a:ea typeface="Malgun Gothic" panose="020B0503020000020004" pitchFamily="34" charset="-127"/>
                </a:defRPr>
              </a:lvl2pPr>
              <a:lvl3pPr marL="1143000" indent="-228600" latinLnBrk="1">
                <a:defRPr>
                  <a:solidFill>
                    <a:schemeClr val="tx1"/>
                  </a:solidFill>
                  <a:latin typeface="Malgun Gothic" panose="020B0503020000020004" pitchFamily="34" charset="-127"/>
                  <a:ea typeface="Malgun Gothic" panose="020B0503020000020004" pitchFamily="34" charset="-127"/>
                </a:defRPr>
              </a:lvl3pPr>
              <a:lvl4pPr marL="1600200" indent="-228600" latinLnBrk="1">
                <a:defRPr>
                  <a:solidFill>
                    <a:schemeClr val="tx1"/>
                  </a:solidFill>
                  <a:latin typeface="Malgun Gothic" panose="020B0503020000020004" pitchFamily="34" charset="-127"/>
                  <a:ea typeface="Malgun Gothic" panose="020B0503020000020004" pitchFamily="34" charset="-127"/>
                </a:defRPr>
              </a:lvl4pPr>
              <a:lvl5pPr marL="2057400" indent="-228600" latinLnBrk="1">
                <a:defRPr>
                  <a:solidFill>
                    <a:schemeClr val="tx1"/>
                  </a:solidFill>
                  <a:latin typeface="Malgun Gothic" panose="020B0503020000020004" pitchFamily="34" charset="-127"/>
                  <a:ea typeface="Malgun Gothic" panose="020B0503020000020004" pitchFamily="34" charset="-127"/>
                </a:defRPr>
              </a:lvl5pPr>
              <a:lvl6pPr marL="25146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6pPr>
              <a:lvl7pPr marL="29718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7pPr>
              <a:lvl8pPr marL="34290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8pPr>
              <a:lvl9pPr marL="38862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9pPr>
            </a:lstStyle>
            <a:p>
              <a:r>
                <a:rPr lang="zh-CN" altLang="en-US" sz="1200" dirty="0" smtClean="0">
                  <a:latin typeface="微软雅黑" panose="020B0503020204020204" pitchFamily="34" charset="-122"/>
                  <a:ea typeface="微软雅黑" panose="020B0503020204020204" pitchFamily="34" charset="-122"/>
                </a:rPr>
                <a:t>分支因素</a:t>
              </a:r>
              <a:r>
                <a:rPr lang="en-US" altLang="zh-CN" sz="1200" dirty="0">
                  <a:latin typeface="微软雅黑" panose="020B0503020204020204" pitchFamily="34" charset="-122"/>
                  <a:ea typeface="微软雅黑" panose="020B0503020204020204" pitchFamily="34" charset="-122"/>
                </a:rPr>
                <a:t>3</a:t>
              </a:r>
              <a:endParaRPr lang="en-US" altLang="ko-KR" sz="1200" dirty="0">
                <a:latin typeface="微软雅黑" panose="020B0503020204020204" pitchFamily="34" charset="-122"/>
                <a:ea typeface="微软雅黑" panose="020B0503020204020204" pitchFamily="34" charset="-122"/>
              </a:endParaRPr>
            </a:p>
          </p:txBody>
        </p:sp>
        <p:sp>
          <p:nvSpPr>
            <p:cNvPr id="59" name="TextBox 15"/>
            <p:cNvSpPr txBox="1"/>
            <p:nvPr/>
          </p:nvSpPr>
          <p:spPr>
            <a:xfrm>
              <a:off x="4139952" y="3437318"/>
              <a:ext cx="971163" cy="276999"/>
            </a:xfrm>
            <a:prstGeom prst="rect">
              <a:avLst/>
            </a:prstGeom>
            <a:noFill/>
          </p:spPr>
          <p:txBody>
            <a:bodyPr>
              <a:spAutoFit/>
            </a:bodyPr>
            <a:lstStyle>
              <a:lvl1pPr latinLnBrk="1">
                <a:defRPr>
                  <a:solidFill>
                    <a:schemeClr val="tx1"/>
                  </a:solidFill>
                  <a:latin typeface="Malgun Gothic" panose="020B0503020000020004" pitchFamily="34" charset="-127"/>
                  <a:ea typeface="Malgun Gothic" panose="020B0503020000020004" pitchFamily="34" charset="-127"/>
                </a:defRPr>
              </a:lvl1pPr>
              <a:lvl2pPr marL="742950" indent="-285750" latinLnBrk="1">
                <a:defRPr>
                  <a:solidFill>
                    <a:schemeClr val="tx1"/>
                  </a:solidFill>
                  <a:latin typeface="Malgun Gothic" panose="020B0503020000020004" pitchFamily="34" charset="-127"/>
                  <a:ea typeface="Malgun Gothic" panose="020B0503020000020004" pitchFamily="34" charset="-127"/>
                </a:defRPr>
              </a:lvl2pPr>
              <a:lvl3pPr marL="1143000" indent="-228600" latinLnBrk="1">
                <a:defRPr>
                  <a:solidFill>
                    <a:schemeClr val="tx1"/>
                  </a:solidFill>
                  <a:latin typeface="Malgun Gothic" panose="020B0503020000020004" pitchFamily="34" charset="-127"/>
                  <a:ea typeface="Malgun Gothic" panose="020B0503020000020004" pitchFamily="34" charset="-127"/>
                </a:defRPr>
              </a:lvl3pPr>
              <a:lvl4pPr marL="1600200" indent="-228600" latinLnBrk="1">
                <a:defRPr>
                  <a:solidFill>
                    <a:schemeClr val="tx1"/>
                  </a:solidFill>
                  <a:latin typeface="Malgun Gothic" panose="020B0503020000020004" pitchFamily="34" charset="-127"/>
                  <a:ea typeface="Malgun Gothic" panose="020B0503020000020004" pitchFamily="34" charset="-127"/>
                </a:defRPr>
              </a:lvl4pPr>
              <a:lvl5pPr marL="2057400" indent="-228600" latinLnBrk="1">
                <a:defRPr>
                  <a:solidFill>
                    <a:schemeClr val="tx1"/>
                  </a:solidFill>
                  <a:latin typeface="Malgun Gothic" panose="020B0503020000020004" pitchFamily="34" charset="-127"/>
                  <a:ea typeface="Malgun Gothic" panose="020B0503020000020004" pitchFamily="34" charset="-127"/>
                </a:defRPr>
              </a:lvl5pPr>
              <a:lvl6pPr marL="25146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6pPr>
              <a:lvl7pPr marL="29718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7pPr>
              <a:lvl8pPr marL="34290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8pPr>
              <a:lvl9pPr marL="38862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9pPr>
            </a:lstStyle>
            <a:p>
              <a:r>
                <a:rPr lang="zh-CN" altLang="en-US" sz="1200" dirty="0" smtClean="0">
                  <a:latin typeface="微软雅黑" panose="020B0503020204020204" pitchFamily="34" charset="-122"/>
                  <a:ea typeface="微软雅黑" panose="020B0503020204020204" pitchFamily="34" charset="-122"/>
                </a:rPr>
                <a:t>分支因素</a:t>
              </a:r>
              <a:r>
                <a:rPr lang="en-US" altLang="zh-CN" sz="1200" dirty="0" smtClean="0">
                  <a:latin typeface="微软雅黑" panose="020B0503020204020204" pitchFamily="34" charset="-122"/>
                  <a:ea typeface="微软雅黑" panose="020B0503020204020204" pitchFamily="34" charset="-122"/>
                </a:rPr>
                <a:t>3</a:t>
              </a:r>
              <a:endParaRPr lang="en-US" altLang="ko-KR" sz="1200" dirty="0">
                <a:latin typeface="微软雅黑" panose="020B0503020204020204" pitchFamily="34" charset="-122"/>
                <a:ea typeface="微软雅黑" panose="020B0503020204020204" pitchFamily="34" charset="-122"/>
              </a:endParaRPr>
            </a:p>
          </p:txBody>
        </p:sp>
        <p:sp>
          <p:nvSpPr>
            <p:cNvPr id="60" name="TextBox 16"/>
            <p:cNvSpPr txBox="1"/>
            <p:nvPr/>
          </p:nvSpPr>
          <p:spPr>
            <a:xfrm>
              <a:off x="5491872" y="3666320"/>
              <a:ext cx="1348837" cy="276999"/>
            </a:xfrm>
            <a:prstGeom prst="rect">
              <a:avLst/>
            </a:prstGeom>
            <a:noFill/>
          </p:spPr>
          <p:txBody>
            <a:bodyPr>
              <a:spAutoFit/>
            </a:bodyPr>
            <a:lstStyle>
              <a:lvl1pPr latinLnBrk="1">
                <a:defRPr>
                  <a:solidFill>
                    <a:schemeClr val="tx1"/>
                  </a:solidFill>
                  <a:latin typeface="Malgun Gothic" panose="020B0503020000020004" pitchFamily="34" charset="-127"/>
                  <a:ea typeface="Malgun Gothic" panose="020B0503020000020004" pitchFamily="34" charset="-127"/>
                </a:defRPr>
              </a:lvl1pPr>
              <a:lvl2pPr marL="742950" indent="-285750" latinLnBrk="1">
                <a:defRPr>
                  <a:solidFill>
                    <a:schemeClr val="tx1"/>
                  </a:solidFill>
                  <a:latin typeface="Malgun Gothic" panose="020B0503020000020004" pitchFamily="34" charset="-127"/>
                  <a:ea typeface="Malgun Gothic" panose="020B0503020000020004" pitchFamily="34" charset="-127"/>
                </a:defRPr>
              </a:lvl2pPr>
              <a:lvl3pPr marL="1143000" indent="-228600" latinLnBrk="1">
                <a:defRPr>
                  <a:solidFill>
                    <a:schemeClr val="tx1"/>
                  </a:solidFill>
                  <a:latin typeface="Malgun Gothic" panose="020B0503020000020004" pitchFamily="34" charset="-127"/>
                  <a:ea typeface="Malgun Gothic" panose="020B0503020000020004" pitchFamily="34" charset="-127"/>
                </a:defRPr>
              </a:lvl3pPr>
              <a:lvl4pPr marL="1600200" indent="-228600" latinLnBrk="1">
                <a:defRPr>
                  <a:solidFill>
                    <a:schemeClr val="tx1"/>
                  </a:solidFill>
                  <a:latin typeface="Malgun Gothic" panose="020B0503020000020004" pitchFamily="34" charset="-127"/>
                  <a:ea typeface="Malgun Gothic" panose="020B0503020000020004" pitchFamily="34" charset="-127"/>
                </a:defRPr>
              </a:lvl4pPr>
              <a:lvl5pPr marL="2057400" indent="-228600" latinLnBrk="1">
                <a:defRPr>
                  <a:solidFill>
                    <a:schemeClr val="tx1"/>
                  </a:solidFill>
                  <a:latin typeface="Malgun Gothic" panose="020B0503020000020004" pitchFamily="34" charset="-127"/>
                  <a:ea typeface="Malgun Gothic" panose="020B0503020000020004" pitchFamily="34" charset="-127"/>
                </a:defRPr>
              </a:lvl5pPr>
              <a:lvl6pPr marL="25146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6pPr>
              <a:lvl7pPr marL="29718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7pPr>
              <a:lvl8pPr marL="34290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8pPr>
              <a:lvl9pPr marL="38862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9pPr>
            </a:lstStyle>
            <a:p>
              <a:r>
                <a:rPr lang="zh-CN" altLang="en-US" sz="1200" dirty="0" smtClean="0">
                  <a:latin typeface="微软雅黑" panose="020B0503020204020204" pitchFamily="34" charset="-122"/>
                  <a:ea typeface="微软雅黑" panose="020B0503020204020204" pitchFamily="34" charset="-122"/>
                </a:rPr>
                <a:t>分支因素</a:t>
              </a:r>
              <a:r>
                <a:rPr lang="en-US" altLang="zh-CN" sz="1200" dirty="0">
                  <a:latin typeface="微软雅黑" panose="020B0503020204020204" pitchFamily="34" charset="-122"/>
                  <a:ea typeface="微软雅黑" panose="020B0503020204020204" pitchFamily="34" charset="-122"/>
                </a:rPr>
                <a:t>3</a:t>
              </a:r>
              <a:endParaRPr lang="en-US" altLang="ko-KR" sz="1200" dirty="0">
                <a:latin typeface="微软雅黑" panose="020B0503020204020204" pitchFamily="34" charset="-122"/>
                <a:ea typeface="微软雅黑" panose="020B0503020204020204" pitchFamily="34" charset="-122"/>
              </a:endParaRPr>
            </a:p>
          </p:txBody>
        </p:sp>
        <p:sp>
          <p:nvSpPr>
            <p:cNvPr id="61" name="TextBox 17"/>
            <p:cNvSpPr txBox="1"/>
            <p:nvPr/>
          </p:nvSpPr>
          <p:spPr>
            <a:xfrm>
              <a:off x="5339604" y="4059350"/>
              <a:ext cx="885437" cy="276999"/>
            </a:xfrm>
            <a:prstGeom prst="rect">
              <a:avLst/>
            </a:prstGeom>
            <a:noFill/>
          </p:spPr>
          <p:txBody>
            <a:bodyPr wrap="square">
              <a:spAutoFit/>
            </a:bodyPr>
            <a:lstStyle>
              <a:lvl1pPr latinLnBrk="1">
                <a:defRPr>
                  <a:solidFill>
                    <a:schemeClr val="tx1"/>
                  </a:solidFill>
                  <a:latin typeface="Malgun Gothic" panose="020B0503020000020004" pitchFamily="34" charset="-127"/>
                  <a:ea typeface="Malgun Gothic" panose="020B0503020000020004" pitchFamily="34" charset="-127"/>
                </a:defRPr>
              </a:lvl1pPr>
              <a:lvl2pPr marL="742950" indent="-285750" latinLnBrk="1">
                <a:defRPr>
                  <a:solidFill>
                    <a:schemeClr val="tx1"/>
                  </a:solidFill>
                  <a:latin typeface="Malgun Gothic" panose="020B0503020000020004" pitchFamily="34" charset="-127"/>
                  <a:ea typeface="Malgun Gothic" panose="020B0503020000020004" pitchFamily="34" charset="-127"/>
                </a:defRPr>
              </a:lvl2pPr>
              <a:lvl3pPr marL="1143000" indent="-228600" latinLnBrk="1">
                <a:defRPr>
                  <a:solidFill>
                    <a:schemeClr val="tx1"/>
                  </a:solidFill>
                  <a:latin typeface="Malgun Gothic" panose="020B0503020000020004" pitchFamily="34" charset="-127"/>
                  <a:ea typeface="Malgun Gothic" panose="020B0503020000020004" pitchFamily="34" charset="-127"/>
                </a:defRPr>
              </a:lvl3pPr>
              <a:lvl4pPr marL="1600200" indent="-228600" latinLnBrk="1">
                <a:defRPr>
                  <a:solidFill>
                    <a:schemeClr val="tx1"/>
                  </a:solidFill>
                  <a:latin typeface="Malgun Gothic" panose="020B0503020000020004" pitchFamily="34" charset="-127"/>
                  <a:ea typeface="Malgun Gothic" panose="020B0503020000020004" pitchFamily="34" charset="-127"/>
                </a:defRPr>
              </a:lvl4pPr>
              <a:lvl5pPr marL="2057400" indent="-228600" latinLnBrk="1">
                <a:defRPr>
                  <a:solidFill>
                    <a:schemeClr val="tx1"/>
                  </a:solidFill>
                  <a:latin typeface="Malgun Gothic" panose="020B0503020000020004" pitchFamily="34" charset="-127"/>
                  <a:ea typeface="Malgun Gothic" panose="020B0503020000020004" pitchFamily="34" charset="-127"/>
                </a:defRPr>
              </a:lvl5pPr>
              <a:lvl6pPr marL="25146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6pPr>
              <a:lvl7pPr marL="29718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7pPr>
              <a:lvl8pPr marL="34290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8pPr>
              <a:lvl9pPr marL="3886200" indent="-228600" fontAlgn="base" latinLnBrk="1">
                <a:spcBef>
                  <a:spcPct val="0"/>
                </a:spcBef>
                <a:spcAft>
                  <a:spcPct val="0"/>
                </a:spcAft>
                <a:defRPr>
                  <a:solidFill>
                    <a:schemeClr val="tx1"/>
                  </a:solidFill>
                  <a:latin typeface="Malgun Gothic" panose="020B0503020000020004" pitchFamily="34" charset="-127"/>
                  <a:ea typeface="Malgun Gothic" panose="020B0503020000020004" pitchFamily="34" charset="-127"/>
                </a:defRPr>
              </a:lvl9pPr>
            </a:lstStyle>
            <a:p>
              <a:r>
                <a:rPr lang="zh-CN" altLang="en-US" sz="1200" dirty="0" smtClean="0">
                  <a:latin typeface="微软雅黑" panose="020B0503020204020204" pitchFamily="34" charset="-122"/>
                  <a:ea typeface="微软雅黑" panose="020B0503020204020204" pitchFamily="34" charset="-122"/>
                </a:rPr>
                <a:t>分支因素</a:t>
              </a:r>
              <a:r>
                <a:rPr lang="en-US" altLang="zh-CN" sz="1200" dirty="0">
                  <a:latin typeface="微软雅黑" panose="020B0503020204020204" pitchFamily="34" charset="-122"/>
                  <a:ea typeface="微软雅黑" panose="020B0503020204020204" pitchFamily="34" charset="-122"/>
                </a:rPr>
                <a:t>3</a:t>
              </a:r>
              <a:endParaRPr lang="en-US" altLang="ko-KR" sz="1200" dirty="0" smtClean="0">
                <a:latin typeface="微软雅黑" panose="020B0503020204020204" pitchFamily="34" charset="-122"/>
                <a:ea typeface="微软雅黑" panose="020B0503020204020204" pitchFamily="34" charset="-122"/>
              </a:endParaRPr>
            </a:p>
          </p:txBody>
        </p:sp>
        <p:grpSp>
          <p:nvGrpSpPr>
            <p:cNvPr id="62" name="그룹 110"/>
            <p:cNvGrpSpPr/>
            <p:nvPr/>
          </p:nvGrpSpPr>
          <p:grpSpPr bwMode="auto">
            <a:xfrm>
              <a:off x="2690496" y="2258734"/>
              <a:ext cx="2810968" cy="1923377"/>
              <a:chOff x="2284741" y="2428868"/>
              <a:chExt cx="3723121" cy="2546680"/>
            </a:xfrm>
          </p:grpSpPr>
          <p:cxnSp>
            <p:nvCxnSpPr>
              <p:cNvPr id="74" name="직선 연결선 76"/>
              <p:cNvCxnSpPr/>
              <p:nvPr/>
            </p:nvCxnSpPr>
            <p:spPr>
              <a:xfrm>
                <a:off x="2403038" y="2644770"/>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5" name="직선 연결선 90"/>
              <p:cNvCxnSpPr/>
              <p:nvPr/>
            </p:nvCxnSpPr>
            <p:spPr>
              <a:xfrm>
                <a:off x="2617422" y="3073398"/>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6" name="직선 연결선 93"/>
              <p:cNvCxnSpPr/>
              <p:nvPr/>
            </p:nvCxnSpPr>
            <p:spPr>
              <a:xfrm>
                <a:off x="5221788" y="2428868"/>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7" name="직선 연결선 94"/>
              <p:cNvCxnSpPr/>
              <p:nvPr/>
            </p:nvCxnSpPr>
            <p:spPr>
              <a:xfrm>
                <a:off x="5579094" y="3000372"/>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8" name="직선 연결선 95"/>
              <p:cNvCxnSpPr/>
              <p:nvPr/>
            </p:nvCxnSpPr>
            <p:spPr>
              <a:xfrm>
                <a:off x="2941380" y="2857496"/>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9" name="직선 연결선 96"/>
              <p:cNvCxnSpPr/>
              <p:nvPr/>
            </p:nvCxnSpPr>
            <p:spPr>
              <a:xfrm>
                <a:off x="5286897" y="3295649"/>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0" name="직선 연결선 97"/>
              <p:cNvCxnSpPr/>
              <p:nvPr/>
            </p:nvCxnSpPr>
            <p:spPr>
              <a:xfrm>
                <a:off x="2682531" y="4238631"/>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1" name="직선 연결선 98"/>
              <p:cNvCxnSpPr/>
              <p:nvPr/>
            </p:nvCxnSpPr>
            <p:spPr>
              <a:xfrm>
                <a:off x="2284741" y="4889452"/>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직선 연결선 103"/>
              <p:cNvCxnSpPr/>
              <p:nvPr/>
            </p:nvCxnSpPr>
            <p:spPr>
              <a:xfrm>
                <a:off x="5328053" y="4973961"/>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직선 연결선 104"/>
              <p:cNvCxnSpPr/>
              <p:nvPr/>
            </p:nvCxnSpPr>
            <p:spPr>
              <a:xfrm>
                <a:off x="5286897" y="4143380"/>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직선 연결선 106"/>
              <p:cNvCxnSpPr/>
              <p:nvPr/>
            </p:nvCxnSpPr>
            <p:spPr>
              <a:xfrm>
                <a:off x="5566390" y="4435482"/>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63" name="모서리가 둥근 직사각형 10"/>
            <p:cNvSpPr/>
            <p:nvPr/>
          </p:nvSpPr>
          <p:spPr>
            <a:xfrm>
              <a:off x="5912331" y="3024357"/>
              <a:ext cx="1467981" cy="455676"/>
            </a:xfrm>
            <a:prstGeom prst="roundRect">
              <a:avLst/>
            </a:prstGeom>
            <a:solidFill>
              <a:srgbClr val="10253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1"/>
              <a:r>
                <a:rPr lang="zh-CN" altLang="en-US" sz="2000" b="1" dirty="0" smtClean="0">
                  <a:solidFill>
                    <a:srgbClr val="FFFFFF"/>
                  </a:solidFill>
                  <a:latin typeface="微软雅黑" panose="020B0503020204020204" pitchFamily="34" charset="-122"/>
                  <a:ea typeface="微软雅黑" panose="020B0503020204020204" pitchFamily="34" charset="-122"/>
                </a:rPr>
                <a:t>结果文本</a:t>
              </a:r>
              <a:endParaRPr lang="en-US" altLang="zh-CN" sz="2000" b="1" dirty="0">
                <a:solidFill>
                  <a:srgbClr val="FFFFFF"/>
                </a:solidFill>
                <a:latin typeface="微软雅黑" panose="020B0503020204020204" pitchFamily="34" charset="-122"/>
                <a:ea typeface="微软雅黑" panose="020B0503020204020204" pitchFamily="34" charset="-122"/>
              </a:endParaRPr>
            </a:p>
          </p:txBody>
        </p:sp>
        <p:sp>
          <p:nvSpPr>
            <p:cNvPr id="64" name="모서리가 둥근 직사각형 12"/>
            <p:cNvSpPr/>
            <p:nvPr/>
          </p:nvSpPr>
          <p:spPr>
            <a:xfrm>
              <a:off x="2438106" y="1665246"/>
              <a:ext cx="971162" cy="387266"/>
            </a:xfrm>
            <a:prstGeom prst="roundRect">
              <a:avLst/>
            </a:prstGeom>
            <a:solidFill>
              <a:srgbClr val="10253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1"/>
              <a:r>
                <a:rPr lang="zh-CN" altLang="en-US" sz="1600" b="1" dirty="0">
                  <a:solidFill>
                    <a:srgbClr val="FFFFFF"/>
                  </a:solidFill>
                  <a:latin typeface="微软雅黑" panose="020B0503020204020204" pitchFamily="34" charset="-122"/>
                  <a:ea typeface="微软雅黑" panose="020B0503020204020204" pitchFamily="34" charset="-122"/>
                </a:rPr>
                <a:t>因素</a:t>
              </a:r>
              <a:r>
                <a:rPr lang="en-US" altLang="zh-CN" sz="1600" b="1" dirty="0">
                  <a:solidFill>
                    <a:srgbClr val="FFFFFF"/>
                  </a:solidFill>
                  <a:latin typeface="微软雅黑" panose="020B0503020204020204" pitchFamily="34" charset="-122"/>
                  <a:ea typeface="微软雅黑" panose="020B0503020204020204" pitchFamily="34" charset="-122"/>
                </a:rPr>
                <a:t>1</a:t>
              </a:r>
              <a:endParaRPr lang="ko-KR" altLang="en-US" sz="1600" b="1" dirty="0">
                <a:solidFill>
                  <a:srgbClr val="FFFFFF"/>
                </a:solidFill>
                <a:latin typeface="微软雅黑" panose="020B0503020204020204" pitchFamily="34" charset="-122"/>
              </a:endParaRPr>
            </a:p>
          </p:txBody>
        </p:sp>
        <p:sp>
          <p:nvSpPr>
            <p:cNvPr id="65" name="모서리가 둥근 직사각형 13"/>
            <p:cNvSpPr/>
            <p:nvPr/>
          </p:nvSpPr>
          <p:spPr>
            <a:xfrm>
              <a:off x="4314487" y="1665246"/>
              <a:ext cx="971162" cy="387266"/>
            </a:xfrm>
            <a:prstGeom prst="roundRect">
              <a:avLst/>
            </a:prstGeom>
            <a:solidFill>
              <a:srgbClr val="10253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1"/>
              <a:r>
                <a:rPr lang="zh-CN" altLang="en-US" sz="1600" b="1" dirty="0">
                  <a:solidFill>
                    <a:srgbClr val="FFFFFF"/>
                  </a:solidFill>
                  <a:latin typeface="微软雅黑" panose="020B0503020204020204" pitchFamily="34" charset="-122"/>
                  <a:ea typeface="微软雅黑" panose="020B0503020204020204" pitchFamily="34" charset="-122"/>
                </a:rPr>
                <a:t>因素</a:t>
              </a:r>
              <a:r>
                <a:rPr lang="en-US" altLang="zh-CN" sz="1600" b="1" dirty="0">
                  <a:solidFill>
                    <a:srgbClr val="FFFFFF"/>
                  </a:solidFill>
                  <a:latin typeface="微软雅黑" panose="020B0503020204020204" pitchFamily="34" charset="-122"/>
                  <a:ea typeface="微软雅黑" panose="020B0503020204020204" pitchFamily="34" charset="-122"/>
                </a:rPr>
                <a:t>2</a:t>
              </a:r>
              <a:endParaRPr lang="ko-KR" altLang="en-US" sz="1600" b="1" dirty="0">
                <a:solidFill>
                  <a:srgbClr val="FFFFFF"/>
                </a:solidFill>
                <a:latin typeface="微软雅黑" panose="020B0503020204020204" pitchFamily="34" charset="-122"/>
              </a:endParaRPr>
            </a:p>
          </p:txBody>
        </p:sp>
        <p:sp>
          <p:nvSpPr>
            <p:cNvPr id="66" name="모서리가 둥근 직사각형 15"/>
            <p:cNvSpPr/>
            <p:nvPr/>
          </p:nvSpPr>
          <p:spPr>
            <a:xfrm>
              <a:off x="2318210" y="4516386"/>
              <a:ext cx="971162" cy="431628"/>
            </a:xfrm>
            <a:prstGeom prst="roundRect">
              <a:avLst/>
            </a:prstGeom>
            <a:solidFill>
              <a:srgbClr val="10253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1"/>
              <a:r>
                <a:rPr lang="zh-CN" altLang="en-US" sz="1600" b="1" dirty="0">
                  <a:solidFill>
                    <a:srgbClr val="FFFFFF"/>
                  </a:solidFill>
                  <a:latin typeface="微软雅黑" panose="020B0503020204020204" pitchFamily="34" charset="-122"/>
                  <a:ea typeface="微软雅黑" panose="020B0503020204020204" pitchFamily="34" charset="-122"/>
                </a:rPr>
                <a:t>因素</a:t>
              </a:r>
              <a:r>
                <a:rPr lang="en-US" altLang="zh-CN" sz="1600" b="1" dirty="0">
                  <a:solidFill>
                    <a:srgbClr val="FFFFFF"/>
                  </a:solidFill>
                  <a:latin typeface="微软雅黑" panose="020B0503020204020204" pitchFamily="34" charset="-122"/>
                  <a:ea typeface="微软雅黑" panose="020B0503020204020204" pitchFamily="34" charset="-122"/>
                </a:rPr>
                <a:t>3</a:t>
              </a:r>
              <a:endParaRPr lang="ko-KR" altLang="en-US" sz="1600" b="1" dirty="0">
                <a:solidFill>
                  <a:srgbClr val="FFFFFF"/>
                </a:solidFill>
                <a:latin typeface="微软雅黑" panose="020B0503020204020204" pitchFamily="34" charset="-122"/>
              </a:endParaRPr>
            </a:p>
          </p:txBody>
        </p:sp>
        <p:sp>
          <p:nvSpPr>
            <p:cNvPr id="67" name="모서리가 둥근 직사각형 16"/>
            <p:cNvSpPr/>
            <p:nvPr/>
          </p:nvSpPr>
          <p:spPr>
            <a:xfrm>
              <a:off x="4208978" y="4516386"/>
              <a:ext cx="1071876" cy="431628"/>
            </a:xfrm>
            <a:prstGeom prst="roundRect">
              <a:avLst/>
            </a:prstGeom>
            <a:solidFill>
              <a:srgbClr val="10253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1"/>
              <a:r>
                <a:rPr lang="zh-CN" altLang="en-US" sz="1600" b="1" dirty="0">
                  <a:solidFill>
                    <a:srgbClr val="FFFFFF"/>
                  </a:solidFill>
                  <a:latin typeface="微软雅黑" panose="020B0503020204020204" pitchFamily="34" charset="-122"/>
                  <a:ea typeface="微软雅黑" panose="020B0503020204020204" pitchFamily="34" charset="-122"/>
                </a:rPr>
                <a:t>因素</a:t>
              </a:r>
              <a:r>
                <a:rPr lang="en-US" altLang="zh-CN" sz="1600" b="1" dirty="0">
                  <a:solidFill>
                    <a:srgbClr val="FFFFFF"/>
                  </a:solidFill>
                  <a:latin typeface="微软雅黑" panose="020B0503020204020204" pitchFamily="34" charset="-122"/>
                  <a:ea typeface="微软雅黑" panose="020B0503020204020204" pitchFamily="34" charset="-122"/>
                </a:rPr>
                <a:t>4</a:t>
              </a:r>
              <a:endParaRPr lang="ko-KR" altLang="en-US" sz="1600" b="1" dirty="0">
                <a:solidFill>
                  <a:srgbClr val="FFFFFF"/>
                </a:solidFill>
                <a:latin typeface="微软雅黑" panose="020B0503020204020204" pitchFamily="34" charset="-122"/>
              </a:endParaRPr>
            </a:p>
          </p:txBody>
        </p:sp>
        <p:sp>
          <p:nvSpPr>
            <p:cNvPr id="68" name="椭圆 67"/>
            <p:cNvSpPr/>
            <p:nvPr/>
          </p:nvSpPr>
          <p:spPr>
            <a:xfrm>
              <a:off x="3506715" y="3172346"/>
              <a:ext cx="107906" cy="107906"/>
            </a:xfrm>
            <a:prstGeom prst="ellipse">
              <a:avLst/>
            </a:prstGeom>
            <a:solidFill>
              <a:schemeClr val="bg1"/>
            </a:solidFill>
            <a:ln>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9" name="椭圆 68"/>
            <p:cNvSpPr/>
            <p:nvPr/>
          </p:nvSpPr>
          <p:spPr>
            <a:xfrm>
              <a:off x="5393558" y="3172346"/>
              <a:ext cx="107906" cy="107906"/>
            </a:xfrm>
            <a:prstGeom prst="ellipse">
              <a:avLst/>
            </a:prstGeom>
            <a:solidFill>
              <a:schemeClr val="bg1"/>
            </a:solidFill>
            <a:ln>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0" name="椭圆 69"/>
            <p:cNvSpPr/>
            <p:nvPr/>
          </p:nvSpPr>
          <p:spPr>
            <a:xfrm>
              <a:off x="2869734" y="1998559"/>
              <a:ext cx="107906" cy="107906"/>
            </a:xfrm>
            <a:prstGeom prst="ellipse">
              <a:avLst/>
            </a:prstGeom>
            <a:solidFill>
              <a:schemeClr val="bg1"/>
            </a:solidFill>
            <a:ln>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1" name="椭圆 70"/>
            <p:cNvSpPr/>
            <p:nvPr/>
          </p:nvSpPr>
          <p:spPr>
            <a:xfrm>
              <a:off x="2744451" y="4462433"/>
              <a:ext cx="107906" cy="107906"/>
            </a:xfrm>
            <a:prstGeom prst="ellipse">
              <a:avLst/>
            </a:prstGeom>
            <a:solidFill>
              <a:schemeClr val="bg1"/>
            </a:solidFill>
            <a:ln>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2" name="椭圆 71"/>
            <p:cNvSpPr/>
            <p:nvPr/>
          </p:nvSpPr>
          <p:spPr>
            <a:xfrm>
              <a:off x="4692163" y="4454952"/>
              <a:ext cx="107906" cy="107906"/>
            </a:xfrm>
            <a:prstGeom prst="ellipse">
              <a:avLst/>
            </a:prstGeom>
            <a:solidFill>
              <a:schemeClr val="bg1"/>
            </a:solidFill>
            <a:ln>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3" name="椭圆 72"/>
            <p:cNvSpPr/>
            <p:nvPr/>
          </p:nvSpPr>
          <p:spPr>
            <a:xfrm>
              <a:off x="4746116" y="2006772"/>
              <a:ext cx="107906" cy="107906"/>
            </a:xfrm>
            <a:prstGeom prst="ellipse">
              <a:avLst/>
            </a:prstGeom>
            <a:solidFill>
              <a:schemeClr val="bg1"/>
            </a:solidFill>
            <a:ln>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85" name="TextBox 30"/>
          <p:cNvSpPr txBox="1"/>
          <p:nvPr/>
        </p:nvSpPr>
        <p:spPr>
          <a:xfrm>
            <a:off x="254229" y="1225084"/>
            <a:ext cx="1005403" cy="338554"/>
          </a:xfrm>
          <a:prstGeom prst="rect">
            <a:avLst/>
          </a:prstGeom>
          <a:noFill/>
        </p:spPr>
        <p:txBody>
          <a:bodyPr wrap="none" rtlCol="0">
            <a:spAutoFit/>
          </a:bodyPr>
          <a:lstStyle/>
          <a:p>
            <a:r>
              <a:rPr lang="zh-CN" altLang="en-US" sz="1600" dirty="0" smtClean="0">
                <a:solidFill>
                  <a:schemeClr val="tx1">
                    <a:lumMod val="85000"/>
                    <a:lumOff val="15000"/>
                  </a:schemeClr>
                </a:solidFill>
                <a:latin typeface="微软雅黑" panose="020B0503020204020204" pitchFamily="34" charset="-122"/>
                <a:ea typeface="微软雅黑" panose="020B0503020204020204" pitchFamily="34" charset="-122"/>
              </a:rPr>
              <a:t>相关对策</a:t>
            </a:r>
            <a:endPar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6" name="TextBox 29"/>
          <p:cNvSpPr txBox="1"/>
          <p:nvPr/>
        </p:nvSpPr>
        <p:spPr>
          <a:xfrm>
            <a:off x="251520" y="1687506"/>
            <a:ext cx="3096344" cy="2667653"/>
          </a:xfrm>
          <a:prstGeom prst="rect">
            <a:avLst/>
          </a:prstGeom>
          <a:noFill/>
        </p:spPr>
        <p:txBody>
          <a:bodyPr wrap="square" rtlCol="0">
            <a:spAutoFit/>
          </a:bodyPr>
          <a:lstStyle/>
          <a:p>
            <a:pPr>
              <a:lnSpc>
                <a:spcPct val="130000"/>
              </a:lnSpc>
            </a:pPr>
            <a:r>
              <a:rPr lang="zh-CN" altLang="en-US" sz="13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300" dirty="0" smtClean="0">
                <a:solidFill>
                  <a:schemeClr val="tx1">
                    <a:lumMod val="95000"/>
                    <a:lumOff val="5000"/>
                  </a:schemeClr>
                </a:solidFill>
                <a:latin typeface="微软雅黑" panose="020B0503020204020204" pitchFamily="34" charset="-122"/>
                <a:ea typeface="微软雅黑" panose="020B0503020204020204" pitchFamily="34" charset="-122"/>
              </a:rPr>
              <a:t>。</a:t>
            </a:r>
            <a:r>
              <a:rPr lang="zh-CN" altLang="en-US" sz="13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300" dirty="0" smtClean="0">
                <a:solidFill>
                  <a:schemeClr val="tx1">
                    <a:lumMod val="95000"/>
                    <a:lumOff val="5000"/>
                  </a:schemeClr>
                </a:solidFill>
                <a:latin typeface="微软雅黑" panose="020B0503020204020204" pitchFamily="34" charset="-122"/>
                <a:ea typeface="微软雅黑" panose="020B0503020204020204" pitchFamily="34" charset="-122"/>
              </a:rPr>
              <a:t>。</a:t>
            </a:r>
            <a:r>
              <a:rPr lang="zh-CN" altLang="en-US" sz="1300" dirty="0">
                <a:solidFill>
                  <a:schemeClr val="tx1">
                    <a:lumMod val="95000"/>
                    <a:lumOff val="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3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30000"/>
              </a:lnSpc>
            </a:pPr>
            <a:endParaRPr lang="en-US" altLang="zh-CN" sz="13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anim calcmode="lin" valueType="num">
                                      <p:cBhvr additive="base">
                                        <p:cTn id="7" dur="500" fill="hold"/>
                                        <p:tgtEl>
                                          <p:spTgt spid="85"/>
                                        </p:tgtEl>
                                        <p:attrNameLst>
                                          <p:attrName>ppt_x</p:attrName>
                                        </p:attrNameLst>
                                      </p:cBhvr>
                                      <p:tavLst>
                                        <p:tav tm="0">
                                          <p:val>
                                            <p:strVal val="0-#ppt_w/2"/>
                                          </p:val>
                                        </p:tav>
                                        <p:tav tm="100000">
                                          <p:val>
                                            <p:strVal val="#ppt_x"/>
                                          </p:val>
                                        </p:tav>
                                      </p:tavLst>
                                    </p:anim>
                                    <p:anim calcmode="lin" valueType="num">
                                      <p:cBhvr additive="base">
                                        <p:cTn id="8" dur="500" fill="hold"/>
                                        <p:tgtEl>
                                          <p:spTgt spid="8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86"/>
                                        </p:tgtEl>
                                        <p:attrNameLst>
                                          <p:attrName>style.visibility</p:attrName>
                                        </p:attrNameLst>
                                      </p:cBhvr>
                                      <p:to>
                                        <p:strVal val="visible"/>
                                      </p:to>
                                    </p:set>
                                    <p:animEffect transition="in" filter="wipe(up)">
                                      <p:cBhvr>
                                        <p:cTn id="13" dur="500"/>
                                        <p:tgtEl>
                                          <p:spTgt spid="86"/>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wipe(left)">
                                      <p:cBhvr>
                                        <p:cTn id="18"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研究过程</a:t>
            </a:r>
            <a:endParaRPr lang="zh-CN" altLang="en-US" dirty="0"/>
          </a:p>
        </p:txBody>
      </p:sp>
      <p:sp>
        <p:nvSpPr>
          <p:cNvPr id="33" name="任意多边形 6"/>
          <p:cNvSpPr/>
          <p:nvPr/>
        </p:nvSpPr>
        <p:spPr bwMode="auto">
          <a:xfrm>
            <a:off x="-14287" y="2620566"/>
            <a:ext cx="7031831" cy="579834"/>
          </a:xfrm>
          <a:custGeom>
            <a:avLst/>
            <a:gdLst>
              <a:gd name="T0" fmla="*/ 8966718 w 9375207"/>
              <a:gd name="T1" fmla="*/ 0 h 773113"/>
              <a:gd name="T2" fmla="*/ 9376343 w 9375207"/>
              <a:gd name="T3" fmla="*/ 384175 h 773113"/>
              <a:gd name="T4" fmla="*/ 8966718 w 9375207"/>
              <a:gd name="T5" fmla="*/ 773111 h 773113"/>
              <a:gd name="T6" fmla="*/ 8966718 w 9375207"/>
              <a:gd name="T7" fmla="*/ 539749 h 773113"/>
              <a:gd name="T8" fmla="*/ 0 w 9375207"/>
              <a:gd name="T9" fmla="*/ 539749 h 773113"/>
              <a:gd name="T10" fmla="*/ 0 w 9375207"/>
              <a:gd name="T11" fmla="*/ 233363 h 773113"/>
              <a:gd name="T12" fmla="*/ 8966718 w 9375207"/>
              <a:gd name="T13" fmla="*/ 233363 h 773113"/>
              <a:gd name="T14" fmla="*/ 8966718 w 9375207"/>
              <a:gd name="T15" fmla="*/ 0 h 773113"/>
              <a:gd name="T16" fmla="*/ 0 60000 65536"/>
              <a:gd name="T17" fmla="*/ 0 60000 65536"/>
              <a:gd name="T18" fmla="*/ 0 60000 65536"/>
              <a:gd name="T19" fmla="*/ 0 60000 65536"/>
              <a:gd name="T20" fmla="*/ 0 60000 65536"/>
              <a:gd name="T21" fmla="*/ 0 60000 65536"/>
              <a:gd name="T22" fmla="*/ 0 60000 65536"/>
              <a:gd name="T23" fmla="*/ 0 60000 65536"/>
              <a:gd name="T24" fmla="*/ 0 w 9375207"/>
              <a:gd name="T25" fmla="*/ 0 h 773113"/>
              <a:gd name="T26" fmla="*/ 9375207 w 9375207"/>
              <a:gd name="T27" fmla="*/ 773113 h 77311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9375207" h="773113">
                <a:moveTo>
                  <a:pt x="8965632" y="0"/>
                </a:moveTo>
                <a:lnTo>
                  <a:pt x="9375207" y="384175"/>
                </a:lnTo>
                <a:lnTo>
                  <a:pt x="8965632" y="773113"/>
                </a:lnTo>
                <a:lnTo>
                  <a:pt x="8965632" y="539751"/>
                </a:lnTo>
                <a:lnTo>
                  <a:pt x="0" y="539751"/>
                </a:lnTo>
                <a:lnTo>
                  <a:pt x="0" y="233363"/>
                </a:lnTo>
                <a:lnTo>
                  <a:pt x="8965632" y="233363"/>
                </a:lnTo>
                <a:lnTo>
                  <a:pt x="8965632" y="0"/>
                </a:lnTo>
                <a:close/>
              </a:path>
            </a:pathLst>
          </a:custGeom>
          <a:solidFill>
            <a:srgbClr val="10253F"/>
          </a:solidFill>
          <a:ln w="9525">
            <a:noFill/>
            <a:round/>
          </a:ln>
        </p:spPr>
        <p:txBody>
          <a:bodyPr anchor="ctr"/>
          <a:lstStyle/>
          <a:p>
            <a:endParaRPr lang="zh-CN" altLang="en-US" sz="1350" dirty="0">
              <a:ea typeface="微软雅黑" panose="020B0503020204020204" pitchFamily="34" charset="-122"/>
            </a:endParaRPr>
          </a:p>
        </p:txBody>
      </p:sp>
      <p:sp>
        <p:nvSpPr>
          <p:cNvPr id="34" name="任意多边形 7"/>
          <p:cNvSpPr/>
          <p:nvPr/>
        </p:nvSpPr>
        <p:spPr bwMode="auto">
          <a:xfrm>
            <a:off x="-14287" y="1932385"/>
            <a:ext cx="6175772" cy="1098947"/>
          </a:xfrm>
          <a:custGeom>
            <a:avLst/>
            <a:gdLst>
              <a:gd name="T0" fmla="*/ 7825703 w 8233795"/>
              <a:gd name="T1" fmla="*/ 0 h 1465263"/>
              <a:gd name="T2" fmla="*/ 8234931 w 8233795"/>
              <a:gd name="T3" fmla="*/ 410575 h 1465263"/>
              <a:gd name="T4" fmla="*/ 7968369 w 8233795"/>
              <a:gd name="T5" fmla="*/ 410575 h 1465263"/>
              <a:gd name="T6" fmla="*/ 7968369 w 8233795"/>
              <a:gd name="T7" fmla="*/ 934150 h 1465263"/>
              <a:gd name="T8" fmla="*/ 7810686 w 8233795"/>
              <a:gd name="T9" fmla="*/ 1310825 h 1465263"/>
              <a:gd name="T10" fmla="*/ 7438996 w 8233795"/>
              <a:gd name="T11" fmla="*/ 1465261 h 1465263"/>
              <a:gd name="T12" fmla="*/ 527401 w 8233795"/>
              <a:gd name="T13" fmla="*/ 1465261 h 1465263"/>
              <a:gd name="T14" fmla="*/ 0 w 8233795"/>
              <a:gd name="T15" fmla="*/ 1465261 h 1465263"/>
              <a:gd name="T16" fmla="*/ 0 w 8233795"/>
              <a:gd name="T17" fmla="*/ 1160155 h 1465263"/>
              <a:gd name="T18" fmla="*/ 147126 w 8233795"/>
              <a:gd name="T19" fmla="*/ 1160155 h 1465263"/>
              <a:gd name="T20" fmla="*/ 7438996 w 8233795"/>
              <a:gd name="T21" fmla="*/ 1160155 h 1465263"/>
              <a:gd name="T22" fmla="*/ 7596683 w 8233795"/>
              <a:gd name="T23" fmla="*/ 1096120 h 1465263"/>
              <a:gd name="T24" fmla="*/ 7664264 w 8233795"/>
              <a:gd name="T25" fmla="*/ 934150 h 1465263"/>
              <a:gd name="T26" fmla="*/ 7664264 w 8233795"/>
              <a:gd name="T27" fmla="*/ 410575 h 1465263"/>
              <a:gd name="T28" fmla="*/ 7420223 w 8233795"/>
              <a:gd name="T29" fmla="*/ 410575 h 1465263"/>
              <a:gd name="T30" fmla="*/ 7825703 w 8233795"/>
              <a:gd name="T31" fmla="*/ 0 h 14652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233795"/>
              <a:gd name="T49" fmla="*/ 0 h 1465263"/>
              <a:gd name="T50" fmla="*/ 8233795 w 8233795"/>
              <a:gd name="T51" fmla="*/ 1465263 h 14652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233795" h="1465263">
                <a:moveTo>
                  <a:pt x="7824620" y="0"/>
                </a:moveTo>
                <a:lnTo>
                  <a:pt x="8233795" y="410575"/>
                </a:lnTo>
                <a:cubicBezTo>
                  <a:pt x="8233795" y="410575"/>
                  <a:pt x="8233795" y="410575"/>
                  <a:pt x="7967268" y="410575"/>
                </a:cubicBezTo>
                <a:cubicBezTo>
                  <a:pt x="7967268" y="410575"/>
                  <a:pt x="7967268" y="410575"/>
                  <a:pt x="7967268" y="934152"/>
                </a:cubicBezTo>
                <a:cubicBezTo>
                  <a:pt x="7967268" y="1077289"/>
                  <a:pt x="7903452" y="1209125"/>
                  <a:pt x="7809605" y="1310827"/>
                </a:cubicBezTo>
                <a:cubicBezTo>
                  <a:pt x="7712003" y="1401229"/>
                  <a:pt x="7580617" y="1465263"/>
                  <a:pt x="7437969" y="1465263"/>
                </a:cubicBezTo>
                <a:cubicBezTo>
                  <a:pt x="7437969" y="1465263"/>
                  <a:pt x="5174633" y="1465263"/>
                  <a:pt x="527328" y="1465263"/>
                </a:cubicBezTo>
                <a:lnTo>
                  <a:pt x="0" y="1465263"/>
                </a:lnTo>
                <a:lnTo>
                  <a:pt x="0" y="1160157"/>
                </a:lnTo>
                <a:lnTo>
                  <a:pt x="147106" y="1160157"/>
                </a:lnTo>
                <a:cubicBezTo>
                  <a:pt x="1434342" y="1160157"/>
                  <a:pt x="4512979" y="1160157"/>
                  <a:pt x="7437969" y="1160157"/>
                </a:cubicBezTo>
                <a:cubicBezTo>
                  <a:pt x="7498031" y="1160157"/>
                  <a:pt x="7554340" y="1133790"/>
                  <a:pt x="7595633" y="1096122"/>
                </a:cubicBezTo>
                <a:cubicBezTo>
                  <a:pt x="7636926" y="1050921"/>
                  <a:pt x="7663203" y="994420"/>
                  <a:pt x="7663203" y="934152"/>
                </a:cubicBezTo>
                <a:cubicBezTo>
                  <a:pt x="7663203" y="934152"/>
                  <a:pt x="7663203" y="934152"/>
                  <a:pt x="7663203" y="410575"/>
                </a:cubicBezTo>
                <a:cubicBezTo>
                  <a:pt x="7663203" y="410575"/>
                  <a:pt x="7663203" y="410575"/>
                  <a:pt x="7419199" y="410575"/>
                </a:cubicBezTo>
                <a:cubicBezTo>
                  <a:pt x="7419199" y="410575"/>
                  <a:pt x="7419199" y="410575"/>
                  <a:pt x="7824620" y="0"/>
                </a:cubicBezTo>
                <a:close/>
              </a:path>
            </a:pathLst>
          </a:custGeom>
          <a:solidFill>
            <a:srgbClr val="10253F"/>
          </a:solidFill>
          <a:ln w="9525">
            <a:noFill/>
            <a:round/>
          </a:ln>
        </p:spPr>
        <p:txBody>
          <a:bodyPr anchor="ctr"/>
          <a:lstStyle/>
          <a:p>
            <a:endParaRPr lang="zh-CN" altLang="en-US" sz="1350" dirty="0">
              <a:ea typeface="微软雅黑" panose="020B0503020204020204" pitchFamily="34" charset="-122"/>
            </a:endParaRPr>
          </a:p>
        </p:txBody>
      </p:sp>
      <p:sp>
        <p:nvSpPr>
          <p:cNvPr id="35" name="任意多边形 8"/>
          <p:cNvSpPr/>
          <p:nvPr/>
        </p:nvSpPr>
        <p:spPr bwMode="auto">
          <a:xfrm>
            <a:off x="-14288" y="2795588"/>
            <a:ext cx="5773341" cy="1098947"/>
          </a:xfrm>
          <a:custGeom>
            <a:avLst/>
            <a:gdLst>
              <a:gd name="T0" fmla="*/ 0 w 7697220"/>
              <a:gd name="T1" fmla="*/ 0 h 1465263"/>
              <a:gd name="T2" fmla="*/ 414908 w 7697220"/>
              <a:gd name="T3" fmla="*/ 0 h 1465263"/>
              <a:gd name="T4" fmla="*/ 6906130 w 7697220"/>
              <a:gd name="T5" fmla="*/ 0 h 1465263"/>
              <a:gd name="T6" fmla="*/ 7277837 w 7697220"/>
              <a:gd name="T7" fmla="*/ 158203 h 1465263"/>
              <a:gd name="T8" fmla="*/ 7431776 w 7697220"/>
              <a:gd name="T9" fmla="*/ 534878 h 1465263"/>
              <a:gd name="T10" fmla="*/ 7431776 w 7697220"/>
              <a:gd name="T11" fmla="*/ 1058455 h 1465263"/>
              <a:gd name="T12" fmla="*/ 7698356 w 7697220"/>
              <a:gd name="T13" fmla="*/ 1058455 h 1465263"/>
              <a:gd name="T14" fmla="*/ 7292854 w 7697220"/>
              <a:gd name="T15" fmla="*/ 1465263 h 1465263"/>
              <a:gd name="T16" fmla="*/ 6887356 w 7697220"/>
              <a:gd name="T17" fmla="*/ 1058455 h 1465263"/>
              <a:gd name="T18" fmla="*/ 7131406 w 7697220"/>
              <a:gd name="T19" fmla="*/ 1058455 h 1465263"/>
              <a:gd name="T20" fmla="*/ 7131406 w 7697220"/>
              <a:gd name="T21" fmla="*/ 534878 h 1465263"/>
              <a:gd name="T22" fmla="*/ 7063825 w 7697220"/>
              <a:gd name="T23" fmla="*/ 372908 h 1465263"/>
              <a:gd name="T24" fmla="*/ 6906130 w 7697220"/>
              <a:gd name="T25" fmla="*/ 305106 h 1465263"/>
              <a:gd name="T26" fmla="*/ 96938 w 7697220"/>
              <a:gd name="T27" fmla="*/ 305106 h 1465263"/>
              <a:gd name="T28" fmla="*/ 0 w 7697220"/>
              <a:gd name="T29" fmla="*/ 305106 h 1465263"/>
              <a:gd name="T30" fmla="*/ 0 w 7697220"/>
              <a:gd name="T31" fmla="*/ 0 h 14652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7697220"/>
              <a:gd name="T49" fmla="*/ 0 h 1465263"/>
              <a:gd name="T50" fmla="*/ 7697220 w 7697220"/>
              <a:gd name="T51" fmla="*/ 1465263 h 14652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7697220" h="1465263">
                <a:moveTo>
                  <a:pt x="0" y="0"/>
                </a:moveTo>
                <a:lnTo>
                  <a:pt x="414846" y="0"/>
                </a:lnTo>
                <a:cubicBezTo>
                  <a:pt x="4625178" y="0"/>
                  <a:pt x="6905112" y="0"/>
                  <a:pt x="6905112" y="0"/>
                </a:cubicBezTo>
                <a:cubicBezTo>
                  <a:pt x="7047767" y="0"/>
                  <a:pt x="7179159" y="60268"/>
                  <a:pt x="7276765" y="158203"/>
                </a:cubicBezTo>
                <a:cubicBezTo>
                  <a:pt x="7370617" y="252372"/>
                  <a:pt x="7430682" y="384208"/>
                  <a:pt x="7430682" y="534878"/>
                </a:cubicBezTo>
                <a:cubicBezTo>
                  <a:pt x="7430682" y="1058455"/>
                  <a:pt x="7430682" y="1058455"/>
                  <a:pt x="7430682" y="1058455"/>
                </a:cubicBezTo>
                <a:cubicBezTo>
                  <a:pt x="7697220" y="1058455"/>
                  <a:pt x="7697220" y="1058455"/>
                  <a:pt x="7697220" y="1058455"/>
                </a:cubicBezTo>
                <a:cubicBezTo>
                  <a:pt x="7697220" y="1058455"/>
                  <a:pt x="7697220" y="1058455"/>
                  <a:pt x="7291781" y="1465263"/>
                </a:cubicBezTo>
                <a:cubicBezTo>
                  <a:pt x="6886342" y="1058455"/>
                  <a:pt x="6886342" y="1058455"/>
                  <a:pt x="6886342" y="1058455"/>
                </a:cubicBezTo>
                <a:cubicBezTo>
                  <a:pt x="7130356" y="1058455"/>
                  <a:pt x="7130356" y="1058455"/>
                  <a:pt x="7130356" y="1058455"/>
                </a:cubicBezTo>
                <a:cubicBezTo>
                  <a:pt x="7130356" y="534878"/>
                  <a:pt x="7130356" y="534878"/>
                  <a:pt x="7130356" y="534878"/>
                </a:cubicBezTo>
                <a:cubicBezTo>
                  <a:pt x="7130356" y="470843"/>
                  <a:pt x="7104078" y="414342"/>
                  <a:pt x="7062783" y="372908"/>
                </a:cubicBezTo>
                <a:cubicBezTo>
                  <a:pt x="7017734" y="327707"/>
                  <a:pt x="6965178" y="305106"/>
                  <a:pt x="6905112" y="305106"/>
                </a:cubicBezTo>
                <a:cubicBezTo>
                  <a:pt x="4309411" y="305106"/>
                  <a:pt x="1341969" y="305106"/>
                  <a:pt x="96924" y="305106"/>
                </a:cubicBezTo>
                <a:lnTo>
                  <a:pt x="0" y="305106"/>
                </a:lnTo>
                <a:lnTo>
                  <a:pt x="0" y="0"/>
                </a:lnTo>
                <a:close/>
              </a:path>
            </a:pathLst>
          </a:custGeom>
          <a:solidFill>
            <a:srgbClr val="10253F"/>
          </a:solidFill>
          <a:ln w="9525">
            <a:noFill/>
            <a:round/>
          </a:ln>
        </p:spPr>
        <p:txBody>
          <a:bodyPr anchor="ctr"/>
          <a:lstStyle/>
          <a:p>
            <a:endParaRPr lang="zh-CN" altLang="en-US" sz="1350" dirty="0">
              <a:ea typeface="微软雅黑" panose="020B0503020204020204" pitchFamily="34" charset="-122"/>
            </a:endParaRPr>
          </a:p>
        </p:txBody>
      </p:sp>
      <p:sp>
        <p:nvSpPr>
          <p:cNvPr id="36" name="任意多边形 9"/>
          <p:cNvSpPr/>
          <p:nvPr/>
        </p:nvSpPr>
        <p:spPr bwMode="auto">
          <a:xfrm>
            <a:off x="0" y="1932385"/>
            <a:ext cx="4373166" cy="1098947"/>
          </a:xfrm>
          <a:custGeom>
            <a:avLst/>
            <a:gdLst>
              <a:gd name="T0" fmla="*/ 5425476 w 5830888"/>
              <a:gd name="T1" fmla="*/ 0 h 1465263"/>
              <a:gd name="T2" fmla="*/ 5830888 w 5830888"/>
              <a:gd name="T3" fmla="*/ 410575 h 1465263"/>
              <a:gd name="T4" fmla="*/ 5564364 w 5830888"/>
              <a:gd name="T5" fmla="*/ 410575 h 1465263"/>
              <a:gd name="T6" fmla="*/ 5564364 w 5830888"/>
              <a:gd name="T7" fmla="*/ 934150 h 1465263"/>
              <a:gd name="T8" fmla="*/ 5410460 w 5830888"/>
              <a:gd name="T9" fmla="*/ 1310825 h 1465263"/>
              <a:gd name="T10" fmla="*/ 5038832 w 5830888"/>
              <a:gd name="T11" fmla="*/ 1465261 h 1465263"/>
              <a:gd name="T12" fmla="*/ 584469 w 5830888"/>
              <a:gd name="T13" fmla="*/ 1465261 h 1465263"/>
              <a:gd name="T14" fmla="*/ 0 w 5830888"/>
              <a:gd name="T15" fmla="*/ 1465261 h 1465263"/>
              <a:gd name="T16" fmla="*/ 0 w 5830888"/>
              <a:gd name="T17" fmla="*/ 1160155 h 1465263"/>
              <a:gd name="T18" fmla="*/ 322 w 5830888"/>
              <a:gd name="T19" fmla="*/ 1160155 h 1465263"/>
              <a:gd name="T20" fmla="*/ 5038832 w 5830888"/>
              <a:gd name="T21" fmla="*/ 1160155 h 1465263"/>
              <a:gd name="T22" fmla="*/ 5196492 w 5830888"/>
              <a:gd name="T23" fmla="*/ 1096120 h 1465263"/>
              <a:gd name="T24" fmla="*/ 5264060 w 5830888"/>
              <a:gd name="T25" fmla="*/ 934150 h 1465263"/>
              <a:gd name="T26" fmla="*/ 5264060 w 5830888"/>
              <a:gd name="T27" fmla="*/ 410575 h 1465263"/>
              <a:gd name="T28" fmla="*/ 5020064 w 5830888"/>
              <a:gd name="T29" fmla="*/ 410575 h 1465263"/>
              <a:gd name="T30" fmla="*/ 5425476 w 5830888"/>
              <a:gd name="T31" fmla="*/ 0 h 14652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5830888"/>
              <a:gd name="T49" fmla="*/ 0 h 1465263"/>
              <a:gd name="T50" fmla="*/ 5830888 w 5830888"/>
              <a:gd name="T51" fmla="*/ 1465263 h 14652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5830888" h="1465263">
                <a:moveTo>
                  <a:pt x="5425476" y="0"/>
                </a:moveTo>
                <a:lnTo>
                  <a:pt x="5830888" y="410575"/>
                </a:lnTo>
                <a:cubicBezTo>
                  <a:pt x="5830888" y="410575"/>
                  <a:pt x="5830888" y="410575"/>
                  <a:pt x="5564367" y="410575"/>
                </a:cubicBezTo>
                <a:cubicBezTo>
                  <a:pt x="5564367" y="410575"/>
                  <a:pt x="5564367" y="410575"/>
                  <a:pt x="5564367" y="934152"/>
                </a:cubicBezTo>
                <a:cubicBezTo>
                  <a:pt x="5564367" y="1077289"/>
                  <a:pt x="5504306" y="1209125"/>
                  <a:pt x="5410461" y="1310827"/>
                </a:cubicBezTo>
                <a:cubicBezTo>
                  <a:pt x="5312862" y="1401229"/>
                  <a:pt x="5181478" y="1465263"/>
                  <a:pt x="5038833" y="1465263"/>
                </a:cubicBezTo>
                <a:cubicBezTo>
                  <a:pt x="5038833" y="1465263"/>
                  <a:pt x="3038519" y="1465263"/>
                  <a:pt x="584469" y="1465263"/>
                </a:cubicBezTo>
                <a:lnTo>
                  <a:pt x="0" y="1465263"/>
                </a:lnTo>
                <a:lnTo>
                  <a:pt x="0" y="1160157"/>
                </a:lnTo>
                <a:lnTo>
                  <a:pt x="322" y="1160157"/>
                </a:lnTo>
                <a:cubicBezTo>
                  <a:pt x="1058235" y="1160157"/>
                  <a:pt x="3556545" y="1160157"/>
                  <a:pt x="5038833" y="1160157"/>
                </a:cubicBezTo>
                <a:cubicBezTo>
                  <a:pt x="5098894" y="1160157"/>
                  <a:pt x="5151448" y="1133790"/>
                  <a:pt x="5196493" y="1096122"/>
                </a:cubicBezTo>
                <a:cubicBezTo>
                  <a:pt x="5237785" y="1050921"/>
                  <a:pt x="5264062" y="994420"/>
                  <a:pt x="5264062" y="934152"/>
                </a:cubicBezTo>
                <a:cubicBezTo>
                  <a:pt x="5264062" y="934152"/>
                  <a:pt x="5264062" y="934152"/>
                  <a:pt x="5264062" y="410575"/>
                </a:cubicBezTo>
                <a:cubicBezTo>
                  <a:pt x="5264062" y="410575"/>
                  <a:pt x="5264062" y="410575"/>
                  <a:pt x="5020064" y="410575"/>
                </a:cubicBezTo>
                <a:cubicBezTo>
                  <a:pt x="5020064" y="410575"/>
                  <a:pt x="5020064" y="410575"/>
                  <a:pt x="5425476" y="0"/>
                </a:cubicBezTo>
                <a:close/>
              </a:path>
            </a:pathLst>
          </a:custGeom>
          <a:solidFill>
            <a:srgbClr val="10253F"/>
          </a:solidFill>
          <a:ln w="9525">
            <a:noFill/>
            <a:round/>
          </a:ln>
        </p:spPr>
        <p:txBody>
          <a:bodyPr anchor="ctr"/>
          <a:lstStyle/>
          <a:p>
            <a:endParaRPr lang="zh-CN" altLang="en-US" sz="1350" dirty="0">
              <a:ea typeface="微软雅黑" panose="020B0503020204020204" pitchFamily="34" charset="-122"/>
            </a:endParaRPr>
          </a:p>
        </p:txBody>
      </p:sp>
      <p:sp>
        <p:nvSpPr>
          <p:cNvPr id="37" name="任意多边形 10"/>
          <p:cNvSpPr/>
          <p:nvPr/>
        </p:nvSpPr>
        <p:spPr bwMode="auto">
          <a:xfrm>
            <a:off x="0" y="2795588"/>
            <a:ext cx="3976688" cy="1098947"/>
          </a:xfrm>
          <a:custGeom>
            <a:avLst/>
            <a:gdLst>
              <a:gd name="T0" fmla="*/ 0 w 5302250"/>
              <a:gd name="T1" fmla="*/ 0 h 1465263"/>
              <a:gd name="T2" fmla="*/ 427438 w 5302250"/>
              <a:gd name="T3" fmla="*/ 0 h 1465263"/>
              <a:gd name="T4" fmla="*/ 4506490 w 5302250"/>
              <a:gd name="T5" fmla="*/ 0 h 1465263"/>
              <a:gd name="T6" fmla="*/ 4878094 w 5302250"/>
              <a:gd name="T7" fmla="*/ 158203 h 1465263"/>
              <a:gd name="T8" fmla="*/ 5035746 w 5302250"/>
              <a:gd name="T9" fmla="*/ 534878 h 1465263"/>
              <a:gd name="T10" fmla="*/ 5035746 w 5302250"/>
              <a:gd name="T11" fmla="*/ 1058455 h 1465263"/>
              <a:gd name="T12" fmla="*/ 5302250 w 5302250"/>
              <a:gd name="T13" fmla="*/ 1058455 h 1465263"/>
              <a:gd name="T14" fmla="*/ 4893110 w 5302250"/>
              <a:gd name="T15" fmla="*/ 1465263 h 1465263"/>
              <a:gd name="T16" fmla="*/ 4487722 w 5302250"/>
              <a:gd name="T17" fmla="*/ 1058455 h 1465263"/>
              <a:gd name="T18" fmla="*/ 4731706 w 5302250"/>
              <a:gd name="T19" fmla="*/ 1058455 h 1465263"/>
              <a:gd name="T20" fmla="*/ 4731706 w 5302250"/>
              <a:gd name="T21" fmla="*/ 534878 h 1465263"/>
              <a:gd name="T22" fmla="*/ 4667894 w 5302250"/>
              <a:gd name="T23" fmla="*/ 372908 h 1465263"/>
              <a:gd name="T24" fmla="*/ 4506490 w 5302250"/>
              <a:gd name="T25" fmla="*/ 305106 h 1465263"/>
              <a:gd name="T26" fmla="*/ 212978 w 5302250"/>
              <a:gd name="T27" fmla="*/ 305106 h 1465263"/>
              <a:gd name="T28" fmla="*/ 0 w 5302250"/>
              <a:gd name="T29" fmla="*/ 305106 h 1465263"/>
              <a:gd name="T30" fmla="*/ 0 w 5302250"/>
              <a:gd name="T31" fmla="*/ 0 h 14652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5302250"/>
              <a:gd name="T49" fmla="*/ 0 h 1465263"/>
              <a:gd name="T50" fmla="*/ 5302250 w 5302250"/>
              <a:gd name="T51" fmla="*/ 1465263 h 14652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5302250" h="1465263">
                <a:moveTo>
                  <a:pt x="0" y="0"/>
                </a:moveTo>
                <a:lnTo>
                  <a:pt x="427438" y="0"/>
                </a:lnTo>
                <a:cubicBezTo>
                  <a:pt x="2520669" y="0"/>
                  <a:pt x="4506491" y="0"/>
                  <a:pt x="4506491" y="0"/>
                </a:cubicBezTo>
                <a:cubicBezTo>
                  <a:pt x="4649127" y="0"/>
                  <a:pt x="4780502" y="60268"/>
                  <a:pt x="4878095" y="158203"/>
                </a:cubicBezTo>
                <a:cubicBezTo>
                  <a:pt x="4971935" y="252372"/>
                  <a:pt x="5035746" y="384208"/>
                  <a:pt x="5035746" y="534878"/>
                </a:cubicBezTo>
                <a:cubicBezTo>
                  <a:pt x="5035746" y="1058455"/>
                  <a:pt x="5035746" y="1058455"/>
                  <a:pt x="5035746" y="1058455"/>
                </a:cubicBezTo>
                <a:cubicBezTo>
                  <a:pt x="5302250" y="1058455"/>
                  <a:pt x="5302250" y="1058455"/>
                  <a:pt x="5302250" y="1058455"/>
                </a:cubicBezTo>
                <a:cubicBezTo>
                  <a:pt x="5302250" y="1058455"/>
                  <a:pt x="5302250" y="1058455"/>
                  <a:pt x="4893110" y="1465263"/>
                </a:cubicBezTo>
                <a:cubicBezTo>
                  <a:pt x="4487723" y="1058455"/>
                  <a:pt x="4487723" y="1058455"/>
                  <a:pt x="4487723" y="1058455"/>
                </a:cubicBezTo>
                <a:cubicBezTo>
                  <a:pt x="4731706" y="1058455"/>
                  <a:pt x="4731706" y="1058455"/>
                  <a:pt x="4731706" y="1058455"/>
                </a:cubicBezTo>
                <a:cubicBezTo>
                  <a:pt x="4731706" y="534878"/>
                  <a:pt x="4731706" y="534878"/>
                  <a:pt x="4731706" y="534878"/>
                </a:cubicBezTo>
                <a:cubicBezTo>
                  <a:pt x="4731706" y="470843"/>
                  <a:pt x="4705431" y="414342"/>
                  <a:pt x="4667895" y="372908"/>
                </a:cubicBezTo>
                <a:cubicBezTo>
                  <a:pt x="4622852" y="327707"/>
                  <a:pt x="4570302" y="305106"/>
                  <a:pt x="4506491" y="305106"/>
                </a:cubicBezTo>
                <a:cubicBezTo>
                  <a:pt x="3422644" y="305106"/>
                  <a:pt x="1318995" y="305106"/>
                  <a:pt x="212978" y="305106"/>
                </a:cubicBezTo>
                <a:lnTo>
                  <a:pt x="0" y="305106"/>
                </a:lnTo>
                <a:lnTo>
                  <a:pt x="0" y="0"/>
                </a:lnTo>
                <a:close/>
              </a:path>
            </a:pathLst>
          </a:custGeom>
          <a:solidFill>
            <a:srgbClr val="10253F"/>
          </a:solidFill>
          <a:ln w="9525">
            <a:noFill/>
            <a:round/>
          </a:ln>
        </p:spPr>
        <p:txBody>
          <a:bodyPr anchor="ctr"/>
          <a:lstStyle/>
          <a:p>
            <a:endParaRPr lang="zh-CN" altLang="en-US" sz="1350" dirty="0">
              <a:ea typeface="微软雅黑" panose="020B0503020204020204" pitchFamily="34" charset="-122"/>
            </a:endParaRPr>
          </a:p>
        </p:txBody>
      </p:sp>
      <p:sp>
        <p:nvSpPr>
          <p:cNvPr id="38" name="任意多边形 11"/>
          <p:cNvSpPr/>
          <p:nvPr/>
        </p:nvSpPr>
        <p:spPr bwMode="auto">
          <a:xfrm>
            <a:off x="8335" y="1922860"/>
            <a:ext cx="2338388" cy="1098947"/>
          </a:xfrm>
          <a:custGeom>
            <a:avLst/>
            <a:gdLst>
              <a:gd name="T0" fmla="*/ 2712529 w 3117767"/>
              <a:gd name="T1" fmla="*/ 0 h 1465263"/>
              <a:gd name="T2" fmla="*/ 3117934 w 3117767"/>
              <a:gd name="T3" fmla="*/ 410575 h 1465263"/>
              <a:gd name="T4" fmla="*/ 2851417 w 3117767"/>
              <a:gd name="T5" fmla="*/ 410575 h 1465263"/>
              <a:gd name="T6" fmla="*/ 2851417 w 3117767"/>
              <a:gd name="T7" fmla="*/ 934150 h 1465263"/>
              <a:gd name="T8" fmla="*/ 2697515 w 3117767"/>
              <a:gd name="T9" fmla="*/ 1310825 h 1465263"/>
              <a:gd name="T10" fmla="*/ 2325893 w 3117767"/>
              <a:gd name="T11" fmla="*/ 1465261 h 1465263"/>
              <a:gd name="T12" fmla="*/ 316905 w 3117767"/>
              <a:gd name="T13" fmla="*/ 1465261 h 1465263"/>
              <a:gd name="T14" fmla="*/ 0 w 3117767"/>
              <a:gd name="T15" fmla="*/ 1465261 h 1465263"/>
              <a:gd name="T16" fmla="*/ 0 w 3117767"/>
              <a:gd name="T17" fmla="*/ 1160155 h 1465263"/>
              <a:gd name="T18" fmla="*/ 439633 w 3117767"/>
              <a:gd name="T19" fmla="*/ 1160155 h 1465263"/>
              <a:gd name="T20" fmla="*/ 2325893 w 3117767"/>
              <a:gd name="T21" fmla="*/ 1160155 h 1465263"/>
              <a:gd name="T22" fmla="*/ 2483549 w 3117767"/>
              <a:gd name="T23" fmla="*/ 1096120 h 1465263"/>
              <a:gd name="T24" fmla="*/ 2551117 w 3117767"/>
              <a:gd name="T25" fmla="*/ 934150 h 1465263"/>
              <a:gd name="T26" fmla="*/ 2551117 w 3117767"/>
              <a:gd name="T27" fmla="*/ 410575 h 1465263"/>
              <a:gd name="T28" fmla="*/ 2307122 w 3117767"/>
              <a:gd name="T29" fmla="*/ 410575 h 1465263"/>
              <a:gd name="T30" fmla="*/ 2712529 w 3117767"/>
              <a:gd name="T31" fmla="*/ 0 h 14652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117767"/>
              <a:gd name="T49" fmla="*/ 0 h 1465263"/>
              <a:gd name="T50" fmla="*/ 3117767 w 3117767"/>
              <a:gd name="T51" fmla="*/ 1465263 h 14652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117767" h="1465263">
                <a:moveTo>
                  <a:pt x="2712384" y="0"/>
                </a:moveTo>
                <a:lnTo>
                  <a:pt x="3117767" y="410575"/>
                </a:lnTo>
                <a:cubicBezTo>
                  <a:pt x="3117767" y="410575"/>
                  <a:pt x="3117767" y="410575"/>
                  <a:pt x="2851265" y="410575"/>
                </a:cubicBezTo>
                <a:cubicBezTo>
                  <a:pt x="2851265" y="410575"/>
                  <a:pt x="2851265" y="410575"/>
                  <a:pt x="2851265" y="934152"/>
                </a:cubicBezTo>
                <a:cubicBezTo>
                  <a:pt x="2851265" y="1077289"/>
                  <a:pt x="2791208" y="1209125"/>
                  <a:pt x="2697370" y="1310827"/>
                </a:cubicBezTo>
                <a:cubicBezTo>
                  <a:pt x="2599777" y="1401229"/>
                  <a:pt x="2468403" y="1465263"/>
                  <a:pt x="2325768" y="1465263"/>
                </a:cubicBezTo>
                <a:cubicBezTo>
                  <a:pt x="2325768" y="1465263"/>
                  <a:pt x="1525631" y="1465263"/>
                  <a:pt x="316888" y="1465263"/>
                </a:cubicBezTo>
                <a:lnTo>
                  <a:pt x="0" y="1465263"/>
                </a:lnTo>
                <a:lnTo>
                  <a:pt x="0" y="1160157"/>
                </a:lnTo>
                <a:lnTo>
                  <a:pt x="439609" y="1160157"/>
                </a:lnTo>
                <a:cubicBezTo>
                  <a:pt x="1123694" y="1160157"/>
                  <a:pt x="1790887" y="1160157"/>
                  <a:pt x="2325768" y="1160157"/>
                </a:cubicBezTo>
                <a:cubicBezTo>
                  <a:pt x="2385825" y="1160157"/>
                  <a:pt x="2438375" y="1133790"/>
                  <a:pt x="2483417" y="1096122"/>
                </a:cubicBezTo>
                <a:cubicBezTo>
                  <a:pt x="2524706" y="1050921"/>
                  <a:pt x="2550981" y="994420"/>
                  <a:pt x="2550981" y="934152"/>
                </a:cubicBezTo>
                <a:cubicBezTo>
                  <a:pt x="2550981" y="934152"/>
                  <a:pt x="2550981" y="934152"/>
                  <a:pt x="2550981" y="410575"/>
                </a:cubicBezTo>
                <a:cubicBezTo>
                  <a:pt x="2550981" y="410575"/>
                  <a:pt x="2550981" y="410575"/>
                  <a:pt x="2307000" y="410575"/>
                </a:cubicBezTo>
                <a:cubicBezTo>
                  <a:pt x="2307000" y="410575"/>
                  <a:pt x="2307000" y="410575"/>
                  <a:pt x="2712384" y="0"/>
                </a:cubicBezTo>
                <a:close/>
              </a:path>
            </a:pathLst>
          </a:custGeom>
          <a:solidFill>
            <a:srgbClr val="10253F"/>
          </a:solidFill>
          <a:ln w="9525">
            <a:noFill/>
            <a:round/>
          </a:ln>
        </p:spPr>
        <p:txBody>
          <a:bodyPr anchor="ctr"/>
          <a:lstStyle/>
          <a:p>
            <a:endParaRPr lang="zh-CN" altLang="en-US" sz="1350" dirty="0">
              <a:ea typeface="微软雅黑" panose="020B0503020204020204" pitchFamily="34" charset="-122"/>
            </a:endParaRPr>
          </a:p>
        </p:txBody>
      </p:sp>
      <p:sp>
        <p:nvSpPr>
          <p:cNvPr id="39" name="任意多边形 12"/>
          <p:cNvSpPr/>
          <p:nvPr/>
        </p:nvSpPr>
        <p:spPr bwMode="auto">
          <a:xfrm>
            <a:off x="2381" y="2786063"/>
            <a:ext cx="1947863" cy="1098947"/>
          </a:xfrm>
          <a:custGeom>
            <a:avLst/>
            <a:gdLst>
              <a:gd name="T0" fmla="*/ 0 w 2597150"/>
              <a:gd name="T1" fmla="*/ 0 h 1465263"/>
              <a:gd name="T2" fmla="*/ 31868 w 2597150"/>
              <a:gd name="T3" fmla="*/ 0 h 1465263"/>
              <a:gd name="T4" fmla="*/ 1801280 w 2597150"/>
              <a:gd name="T5" fmla="*/ 0 h 1465263"/>
              <a:gd name="T6" fmla="*/ 2172936 w 2597150"/>
              <a:gd name="T7" fmla="*/ 158203 h 1465263"/>
              <a:gd name="T8" fmla="*/ 2330608 w 2597150"/>
              <a:gd name="T9" fmla="*/ 534878 h 1465263"/>
              <a:gd name="T10" fmla="*/ 2330608 w 2597150"/>
              <a:gd name="T11" fmla="*/ 1058455 h 1465263"/>
              <a:gd name="T12" fmla="*/ 2597150 w 2597150"/>
              <a:gd name="T13" fmla="*/ 1058455 h 1465263"/>
              <a:gd name="T14" fmla="*/ 2187952 w 2597150"/>
              <a:gd name="T15" fmla="*/ 1465263 h 1465263"/>
              <a:gd name="T16" fmla="*/ 1782509 w 2597150"/>
              <a:gd name="T17" fmla="*/ 1058455 h 1465263"/>
              <a:gd name="T18" fmla="*/ 2026526 w 2597150"/>
              <a:gd name="T19" fmla="*/ 1058455 h 1465263"/>
              <a:gd name="T20" fmla="*/ 2026526 w 2597150"/>
              <a:gd name="T21" fmla="*/ 534878 h 1465263"/>
              <a:gd name="T22" fmla="*/ 1962706 w 2597150"/>
              <a:gd name="T23" fmla="*/ 372908 h 1465263"/>
              <a:gd name="T24" fmla="*/ 1801280 w 2597150"/>
              <a:gd name="T25" fmla="*/ 305106 h 1465263"/>
              <a:gd name="T26" fmla="*/ 240510 w 2597150"/>
              <a:gd name="T27" fmla="*/ 305106 h 1465263"/>
              <a:gd name="T28" fmla="*/ 0 w 2597150"/>
              <a:gd name="T29" fmla="*/ 305106 h 1465263"/>
              <a:gd name="T30" fmla="*/ 0 w 2597150"/>
              <a:gd name="T31" fmla="*/ 0 h 14652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597150"/>
              <a:gd name="T49" fmla="*/ 0 h 1465263"/>
              <a:gd name="T50" fmla="*/ 2597150 w 2597150"/>
              <a:gd name="T51" fmla="*/ 1465263 h 14652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597150" h="1465263">
                <a:moveTo>
                  <a:pt x="0" y="0"/>
                </a:moveTo>
                <a:lnTo>
                  <a:pt x="31868" y="0"/>
                </a:lnTo>
                <a:cubicBezTo>
                  <a:pt x="1072001" y="0"/>
                  <a:pt x="1801280" y="0"/>
                  <a:pt x="1801280" y="0"/>
                </a:cubicBezTo>
                <a:cubicBezTo>
                  <a:pt x="1943936" y="0"/>
                  <a:pt x="2075329" y="60268"/>
                  <a:pt x="2172936" y="158203"/>
                </a:cubicBezTo>
                <a:cubicBezTo>
                  <a:pt x="2266789" y="252372"/>
                  <a:pt x="2330609" y="384208"/>
                  <a:pt x="2330609" y="534878"/>
                </a:cubicBezTo>
                <a:cubicBezTo>
                  <a:pt x="2330609" y="1058455"/>
                  <a:pt x="2330609" y="1058455"/>
                  <a:pt x="2330609" y="1058455"/>
                </a:cubicBezTo>
                <a:cubicBezTo>
                  <a:pt x="2597150" y="1058455"/>
                  <a:pt x="2597150" y="1058455"/>
                  <a:pt x="2597150" y="1058455"/>
                </a:cubicBezTo>
                <a:cubicBezTo>
                  <a:pt x="2597150" y="1058455"/>
                  <a:pt x="2597150" y="1058455"/>
                  <a:pt x="2187953" y="1465263"/>
                </a:cubicBezTo>
                <a:cubicBezTo>
                  <a:pt x="1782509" y="1058455"/>
                  <a:pt x="1782509" y="1058455"/>
                  <a:pt x="1782509" y="1058455"/>
                </a:cubicBezTo>
                <a:cubicBezTo>
                  <a:pt x="2026526" y="1058455"/>
                  <a:pt x="2026526" y="1058455"/>
                  <a:pt x="2026526" y="1058455"/>
                </a:cubicBezTo>
                <a:cubicBezTo>
                  <a:pt x="2026526" y="534878"/>
                  <a:pt x="2026526" y="534878"/>
                  <a:pt x="2026526" y="534878"/>
                </a:cubicBezTo>
                <a:cubicBezTo>
                  <a:pt x="2026526" y="470843"/>
                  <a:pt x="2000247" y="414342"/>
                  <a:pt x="1962706" y="372908"/>
                </a:cubicBezTo>
                <a:cubicBezTo>
                  <a:pt x="1917657" y="327707"/>
                  <a:pt x="1865099" y="305106"/>
                  <a:pt x="1801280" y="305106"/>
                </a:cubicBezTo>
                <a:cubicBezTo>
                  <a:pt x="1390205" y="305106"/>
                  <a:pt x="833659" y="305106"/>
                  <a:pt x="240510" y="305106"/>
                </a:cubicBezTo>
                <a:lnTo>
                  <a:pt x="0" y="305106"/>
                </a:lnTo>
                <a:lnTo>
                  <a:pt x="0" y="0"/>
                </a:lnTo>
                <a:close/>
              </a:path>
            </a:pathLst>
          </a:custGeom>
          <a:solidFill>
            <a:srgbClr val="10253F"/>
          </a:solidFill>
          <a:ln w="9525">
            <a:noFill/>
            <a:round/>
          </a:ln>
        </p:spPr>
        <p:txBody>
          <a:bodyPr anchor="ctr"/>
          <a:lstStyle/>
          <a:p>
            <a:endParaRPr lang="zh-CN" altLang="en-US" sz="1350" dirty="0">
              <a:ea typeface="微软雅黑" panose="020B0503020204020204" pitchFamily="34" charset="-122"/>
            </a:endParaRPr>
          </a:p>
        </p:txBody>
      </p:sp>
      <p:sp>
        <p:nvSpPr>
          <p:cNvPr id="40" name="Freeform 165"/>
          <p:cNvSpPr>
            <a:spLocks noEditPoints="1"/>
          </p:cNvSpPr>
          <p:nvPr/>
        </p:nvSpPr>
        <p:spPr bwMode="auto">
          <a:xfrm>
            <a:off x="1927623" y="1010841"/>
            <a:ext cx="253603" cy="255984"/>
          </a:xfrm>
          <a:custGeom>
            <a:avLst/>
            <a:gdLst>
              <a:gd name="T0" fmla="*/ 381105017 w 151"/>
              <a:gd name="T1" fmla="*/ 0 h 152"/>
              <a:gd name="T2" fmla="*/ 45131212 w 151"/>
              <a:gd name="T3" fmla="*/ 715984996 h 152"/>
              <a:gd name="T4" fmla="*/ 0 w 151"/>
              <a:gd name="T5" fmla="*/ 766407087 h 152"/>
              <a:gd name="T6" fmla="*/ 757196204 w 151"/>
              <a:gd name="T7" fmla="*/ 191601772 h 152"/>
              <a:gd name="T8" fmla="*/ 285828728 w 151"/>
              <a:gd name="T9" fmla="*/ 715984996 h 152"/>
              <a:gd name="T10" fmla="*/ 140407449 w 151"/>
              <a:gd name="T11" fmla="*/ 620184145 h 152"/>
              <a:gd name="T12" fmla="*/ 285828728 w 151"/>
              <a:gd name="T13" fmla="*/ 715984996 h 152"/>
              <a:gd name="T14" fmla="*/ 95276254 w 151"/>
              <a:gd name="T15" fmla="*/ 524383154 h 152"/>
              <a:gd name="T16" fmla="*/ 330959992 w 151"/>
              <a:gd name="T17" fmla="*/ 479004394 h 152"/>
              <a:gd name="T18" fmla="*/ 330959992 w 151"/>
              <a:gd name="T19" fmla="*/ 428582303 h 152"/>
              <a:gd name="T20" fmla="*/ 95276254 w 151"/>
              <a:gd name="T21" fmla="*/ 383203544 h 152"/>
              <a:gd name="T22" fmla="*/ 330959992 w 151"/>
              <a:gd name="T23" fmla="*/ 428582303 h 152"/>
              <a:gd name="T24" fmla="*/ 95276254 w 151"/>
              <a:gd name="T25" fmla="*/ 332781452 h 152"/>
              <a:gd name="T26" fmla="*/ 330959992 w 151"/>
              <a:gd name="T27" fmla="*/ 287402623 h 152"/>
              <a:gd name="T28" fmla="*/ 330959992 w 151"/>
              <a:gd name="T29" fmla="*/ 236980531 h 152"/>
              <a:gd name="T30" fmla="*/ 95276254 w 151"/>
              <a:gd name="T31" fmla="*/ 191601772 h 152"/>
              <a:gd name="T32" fmla="*/ 330959992 w 151"/>
              <a:gd name="T33" fmla="*/ 236980531 h 152"/>
              <a:gd name="T34" fmla="*/ 95276254 w 151"/>
              <a:gd name="T35" fmla="*/ 146222977 h 152"/>
              <a:gd name="T36" fmla="*/ 330959992 w 151"/>
              <a:gd name="T37" fmla="*/ 95800886 h 152"/>
              <a:gd name="T38" fmla="*/ 566643625 w 151"/>
              <a:gd name="T39" fmla="*/ 670606236 h 152"/>
              <a:gd name="T40" fmla="*/ 476381237 w 151"/>
              <a:gd name="T41" fmla="*/ 574805245 h 152"/>
              <a:gd name="T42" fmla="*/ 566643625 w 151"/>
              <a:gd name="T43" fmla="*/ 670606236 h 152"/>
              <a:gd name="T44" fmla="*/ 476381237 w 151"/>
              <a:gd name="T45" fmla="*/ 524383154 h 152"/>
              <a:gd name="T46" fmla="*/ 566643625 w 151"/>
              <a:gd name="T47" fmla="*/ 428582303 h 152"/>
              <a:gd name="T48" fmla="*/ 566643625 w 151"/>
              <a:gd name="T49" fmla="*/ 383203544 h 152"/>
              <a:gd name="T50" fmla="*/ 476381237 w 151"/>
              <a:gd name="T51" fmla="*/ 287402623 h 152"/>
              <a:gd name="T52" fmla="*/ 566643625 w 151"/>
              <a:gd name="T53" fmla="*/ 383203544 h 152"/>
              <a:gd name="T54" fmla="*/ 616788790 w 151"/>
              <a:gd name="T55" fmla="*/ 670606236 h 152"/>
              <a:gd name="T56" fmla="*/ 712065010 w 151"/>
              <a:gd name="T57" fmla="*/ 574805245 h 152"/>
              <a:gd name="T58" fmla="*/ 712065010 w 151"/>
              <a:gd name="T59" fmla="*/ 524383154 h 152"/>
              <a:gd name="T60" fmla="*/ 616788790 w 151"/>
              <a:gd name="T61" fmla="*/ 428582303 h 152"/>
              <a:gd name="T62" fmla="*/ 712065010 w 151"/>
              <a:gd name="T63" fmla="*/ 524383154 h 152"/>
              <a:gd name="T64" fmla="*/ 616788790 w 151"/>
              <a:gd name="T65" fmla="*/ 383203544 h 152"/>
              <a:gd name="T66" fmla="*/ 712065010 w 151"/>
              <a:gd name="T67" fmla="*/ 287402623 h 1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1"/>
              <a:gd name="T103" fmla="*/ 0 h 152"/>
              <a:gd name="T104" fmla="*/ 151 w 151"/>
              <a:gd name="T105" fmla="*/ 152 h 152"/>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1" h="152">
                <a:moveTo>
                  <a:pt x="76" y="38"/>
                </a:moveTo>
                <a:lnTo>
                  <a:pt x="76" y="0"/>
                </a:lnTo>
                <a:lnTo>
                  <a:pt x="9" y="0"/>
                </a:lnTo>
                <a:lnTo>
                  <a:pt x="9" y="142"/>
                </a:lnTo>
                <a:lnTo>
                  <a:pt x="0" y="142"/>
                </a:lnTo>
                <a:lnTo>
                  <a:pt x="0" y="152"/>
                </a:lnTo>
                <a:lnTo>
                  <a:pt x="151" y="152"/>
                </a:lnTo>
                <a:lnTo>
                  <a:pt x="151" y="38"/>
                </a:lnTo>
                <a:lnTo>
                  <a:pt x="76" y="38"/>
                </a:lnTo>
                <a:close/>
                <a:moveTo>
                  <a:pt x="57" y="142"/>
                </a:moveTo>
                <a:lnTo>
                  <a:pt x="28" y="142"/>
                </a:lnTo>
                <a:lnTo>
                  <a:pt x="28" y="123"/>
                </a:lnTo>
                <a:lnTo>
                  <a:pt x="57" y="123"/>
                </a:lnTo>
                <a:lnTo>
                  <a:pt x="57" y="142"/>
                </a:lnTo>
                <a:close/>
                <a:moveTo>
                  <a:pt x="66" y="104"/>
                </a:moveTo>
                <a:lnTo>
                  <a:pt x="19" y="104"/>
                </a:lnTo>
                <a:lnTo>
                  <a:pt x="19" y="95"/>
                </a:lnTo>
                <a:lnTo>
                  <a:pt x="66" y="95"/>
                </a:lnTo>
                <a:lnTo>
                  <a:pt x="66" y="104"/>
                </a:lnTo>
                <a:close/>
                <a:moveTo>
                  <a:pt x="66" y="85"/>
                </a:moveTo>
                <a:lnTo>
                  <a:pt x="19" y="85"/>
                </a:lnTo>
                <a:lnTo>
                  <a:pt x="19" y="76"/>
                </a:lnTo>
                <a:lnTo>
                  <a:pt x="66" y="76"/>
                </a:lnTo>
                <a:lnTo>
                  <a:pt x="66" y="85"/>
                </a:lnTo>
                <a:close/>
                <a:moveTo>
                  <a:pt x="66" y="66"/>
                </a:moveTo>
                <a:lnTo>
                  <a:pt x="19" y="66"/>
                </a:lnTo>
                <a:lnTo>
                  <a:pt x="19" y="57"/>
                </a:lnTo>
                <a:lnTo>
                  <a:pt x="66" y="57"/>
                </a:lnTo>
                <a:lnTo>
                  <a:pt x="66" y="66"/>
                </a:lnTo>
                <a:close/>
                <a:moveTo>
                  <a:pt x="66" y="47"/>
                </a:moveTo>
                <a:lnTo>
                  <a:pt x="19" y="47"/>
                </a:lnTo>
                <a:lnTo>
                  <a:pt x="19" y="38"/>
                </a:lnTo>
                <a:lnTo>
                  <a:pt x="66" y="38"/>
                </a:lnTo>
                <a:lnTo>
                  <a:pt x="66" y="47"/>
                </a:lnTo>
                <a:close/>
                <a:moveTo>
                  <a:pt x="66" y="29"/>
                </a:moveTo>
                <a:lnTo>
                  <a:pt x="19" y="29"/>
                </a:lnTo>
                <a:lnTo>
                  <a:pt x="19" y="19"/>
                </a:lnTo>
                <a:lnTo>
                  <a:pt x="66" y="19"/>
                </a:lnTo>
                <a:lnTo>
                  <a:pt x="66" y="29"/>
                </a:lnTo>
                <a:close/>
                <a:moveTo>
                  <a:pt x="113" y="133"/>
                </a:moveTo>
                <a:lnTo>
                  <a:pt x="95" y="133"/>
                </a:lnTo>
                <a:lnTo>
                  <a:pt x="95" y="114"/>
                </a:lnTo>
                <a:lnTo>
                  <a:pt x="113" y="114"/>
                </a:lnTo>
                <a:lnTo>
                  <a:pt x="113" y="133"/>
                </a:lnTo>
                <a:close/>
                <a:moveTo>
                  <a:pt x="113" y="104"/>
                </a:moveTo>
                <a:lnTo>
                  <a:pt x="95" y="104"/>
                </a:lnTo>
                <a:lnTo>
                  <a:pt x="95" y="85"/>
                </a:lnTo>
                <a:lnTo>
                  <a:pt x="113" y="85"/>
                </a:lnTo>
                <a:lnTo>
                  <a:pt x="113" y="104"/>
                </a:lnTo>
                <a:close/>
                <a:moveTo>
                  <a:pt x="113" y="76"/>
                </a:moveTo>
                <a:lnTo>
                  <a:pt x="95" y="76"/>
                </a:lnTo>
                <a:lnTo>
                  <a:pt x="95" y="57"/>
                </a:lnTo>
                <a:lnTo>
                  <a:pt x="113" y="57"/>
                </a:lnTo>
                <a:lnTo>
                  <a:pt x="113" y="76"/>
                </a:lnTo>
                <a:close/>
                <a:moveTo>
                  <a:pt x="142" y="133"/>
                </a:moveTo>
                <a:lnTo>
                  <a:pt x="123" y="133"/>
                </a:lnTo>
                <a:lnTo>
                  <a:pt x="123" y="114"/>
                </a:lnTo>
                <a:lnTo>
                  <a:pt x="142" y="114"/>
                </a:lnTo>
                <a:lnTo>
                  <a:pt x="142" y="133"/>
                </a:lnTo>
                <a:close/>
                <a:moveTo>
                  <a:pt x="142" y="104"/>
                </a:moveTo>
                <a:lnTo>
                  <a:pt x="123" y="104"/>
                </a:lnTo>
                <a:lnTo>
                  <a:pt x="123" y="85"/>
                </a:lnTo>
                <a:lnTo>
                  <a:pt x="142" y="85"/>
                </a:lnTo>
                <a:lnTo>
                  <a:pt x="142" y="104"/>
                </a:lnTo>
                <a:close/>
                <a:moveTo>
                  <a:pt x="142" y="76"/>
                </a:moveTo>
                <a:lnTo>
                  <a:pt x="123" y="76"/>
                </a:lnTo>
                <a:lnTo>
                  <a:pt x="123" y="57"/>
                </a:lnTo>
                <a:lnTo>
                  <a:pt x="142" y="57"/>
                </a:lnTo>
                <a:lnTo>
                  <a:pt x="142" y="76"/>
                </a:lnTo>
                <a:close/>
              </a:path>
            </a:pathLst>
          </a:custGeom>
          <a:solidFill>
            <a:srgbClr val="10253F"/>
          </a:solidFill>
          <a:ln w="9525">
            <a:solidFill>
              <a:srgbClr val="10253F"/>
            </a:solidFill>
            <a:round/>
          </a:ln>
        </p:spPr>
        <p:txBody>
          <a:bodyPr/>
          <a:lstStyle/>
          <a:p>
            <a:endParaRPr lang="zh-CN" altLang="en-US" sz="1350" dirty="0">
              <a:ea typeface="微软雅黑" panose="020B0503020204020204" pitchFamily="34" charset="-122"/>
            </a:endParaRPr>
          </a:p>
        </p:txBody>
      </p:sp>
      <p:sp>
        <p:nvSpPr>
          <p:cNvPr id="41" name="TextBox 13"/>
          <p:cNvSpPr txBox="1">
            <a:spLocks noChangeArrowheads="1"/>
          </p:cNvSpPr>
          <p:nvPr/>
        </p:nvSpPr>
        <p:spPr bwMode="auto">
          <a:xfrm>
            <a:off x="1254919" y="1452562"/>
            <a:ext cx="1490663" cy="577081"/>
          </a:xfrm>
          <a:prstGeom prst="rect">
            <a:avLst/>
          </a:prstGeom>
          <a:noFill/>
          <a:ln w="9525">
            <a:noFill/>
            <a:miter lim="800000"/>
          </a:ln>
        </p:spPr>
        <p:txBody>
          <a:bodyPr>
            <a:spAutoFit/>
          </a:bodyPr>
          <a:lstStyle/>
          <a:p>
            <a:pPr eaLnBrk="1" hangingPunct="1"/>
            <a:r>
              <a:rPr lang="zh-CN" altLang="en-US" sz="1050" dirty="0">
                <a:latin typeface="微软雅黑" panose="020B0503020204020204" pitchFamily="34" charset="-122"/>
                <a:ea typeface="微软雅黑" panose="020B0503020204020204" pitchFamily="34" charset="-122"/>
              </a:rPr>
              <a:t>添加文字添加文字添加文字添加文字添加文字</a:t>
            </a:r>
            <a:endParaRPr lang="en-US" altLang="zh-CN" sz="1050" dirty="0">
              <a:latin typeface="微软雅黑" panose="020B0503020204020204" pitchFamily="34" charset="-122"/>
              <a:ea typeface="微软雅黑" panose="020B0503020204020204" pitchFamily="34" charset="-122"/>
            </a:endParaRPr>
          </a:p>
        </p:txBody>
      </p:sp>
      <p:pic>
        <p:nvPicPr>
          <p:cNvPr id="42" name="Group 27"/>
          <p:cNvPicPr>
            <a:picLocks noChangeArrowheads="1"/>
          </p:cNvPicPr>
          <p:nvPr/>
        </p:nvPicPr>
        <p:blipFill>
          <a:blip r:embed="rId1" cstate="print"/>
          <a:srcRect/>
          <a:stretch>
            <a:fillRect/>
          </a:stretch>
        </p:blipFill>
        <p:spPr bwMode="auto">
          <a:xfrm>
            <a:off x="3940969" y="1028700"/>
            <a:ext cx="219075" cy="219075"/>
          </a:xfrm>
          <a:prstGeom prst="rect">
            <a:avLst/>
          </a:prstGeom>
          <a:solidFill>
            <a:srgbClr val="10253F"/>
          </a:solidFill>
          <a:ln w="9525">
            <a:solidFill>
              <a:srgbClr val="10253F"/>
            </a:solidFill>
            <a:miter lim="800000"/>
            <a:headEnd/>
            <a:tailEnd/>
          </a:ln>
        </p:spPr>
      </p:pic>
      <p:sp>
        <p:nvSpPr>
          <p:cNvPr id="43" name="TextBox 13"/>
          <p:cNvSpPr txBox="1">
            <a:spLocks noChangeArrowheads="1"/>
          </p:cNvSpPr>
          <p:nvPr/>
        </p:nvSpPr>
        <p:spPr bwMode="auto">
          <a:xfrm>
            <a:off x="3198019" y="1443037"/>
            <a:ext cx="1489472" cy="577081"/>
          </a:xfrm>
          <a:prstGeom prst="rect">
            <a:avLst/>
          </a:prstGeom>
          <a:noFill/>
          <a:ln w="9525">
            <a:noFill/>
            <a:miter lim="800000"/>
          </a:ln>
        </p:spPr>
        <p:txBody>
          <a:bodyPr>
            <a:spAutoFit/>
          </a:bodyPr>
          <a:lstStyle/>
          <a:p>
            <a:pPr eaLnBrk="1" hangingPunct="1"/>
            <a:r>
              <a:rPr lang="zh-CN" altLang="en-US" sz="1050" dirty="0">
                <a:latin typeface="微软雅黑" panose="020B0503020204020204" pitchFamily="34" charset="-122"/>
                <a:ea typeface="微软雅黑" panose="020B0503020204020204" pitchFamily="34" charset="-122"/>
              </a:rPr>
              <a:t>添加文字添加文字添加文字添加文字添加文字</a:t>
            </a:r>
            <a:endParaRPr lang="en-US" altLang="zh-CN" sz="1050" dirty="0">
              <a:latin typeface="微软雅黑" panose="020B0503020204020204" pitchFamily="34" charset="-122"/>
              <a:ea typeface="微软雅黑" panose="020B0503020204020204" pitchFamily="34" charset="-122"/>
            </a:endParaRPr>
          </a:p>
        </p:txBody>
      </p:sp>
      <p:sp>
        <p:nvSpPr>
          <p:cNvPr id="44" name="Freeform 64"/>
          <p:cNvSpPr>
            <a:spLocks noEditPoints="1"/>
          </p:cNvSpPr>
          <p:nvPr/>
        </p:nvSpPr>
        <p:spPr bwMode="auto">
          <a:xfrm>
            <a:off x="5720954" y="1069182"/>
            <a:ext cx="230981" cy="216694"/>
          </a:xfrm>
          <a:custGeom>
            <a:avLst/>
            <a:gdLst>
              <a:gd name="T0" fmla="*/ 833630483 w 64"/>
              <a:gd name="T1" fmla="*/ 0 h 60"/>
              <a:gd name="T2" fmla="*/ 0 w 64"/>
              <a:gd name="T3" fmla="*/ 927531177 h 60"/>
              <a:gd name="T4" fmla="*/ 277875199 w 64"/>
              <a:gd name="T5" fmla="*/ 927531177 h 60"/>
              <a:gd name="T6" fmla="*/ 555755209 w 64"/>
              <a:gd name="T7" fmla="*/ 1020280894 h 60"/>
              <a:gd name="T8" fmla="*/ 833630483 w 64"/>
              <a:gd name="T9" fmla="*/ 1391294509 h 60"/>
              <a:gd name="T10" fmla="*/ 1482009280 w 64"/>
              <a:gd name="T11" fmla="*/ 649272396 h 60"/>
              <a:gd name="T12" fmla="*/ 833630483 w 64"/>
              <a:gd name="T13" fmla="*/ 0 h 60"/>
              <a:gd name="T14" fmla="*/ 370503523 w 64"/>
              <a:gd name="T15" fmla="*/ 672458621 h 60"/>
              <a:gd name="T16" fmla="*/ 254719339 w 64"/>
              <a:gd name="T17" fmla="*/ 556517713 h 60"/>
              <a:gd name="T18" fmla="*/ 370503523 w 64"/>
              <a:gd name="T19" fmla="*/ 440576956 h 60"/>
              <a:gd name="T20" fmla="*/ 486282819 w 64"/>
              <a:gd name="T21" fmla="*/ 556517713 h 60"/>
              <a:gd name="T22" fmla="*/ 370503523 w 64"/>
              <a:gd name="T23" fmla="*/ 672458621 h 60"/>
              <a:gd name="T24" fmla="*/ 578911068 w 64"/>
              <a:gd name="T25" fmla="*/ 324636198 h 60"/>
              <a:gd name="T26" fmla="*/ 694690515 w 64"/>
              <a:gd name="T27" fmla="*/ 208695365 h 60"/>
              <a:gd name="T28" fmla="*/ 810474624 w 64"/>
              <a:gd name="T29" fmla="*/ 324636198 h 60"/>
              <a:gd name="T30" fmla="*/ 694690515 w 64"/>
              <a:gd name="T31" fmla="*/ 440576956 h 60"/>
              <a:gd name="T32" fmla="*/ 578911068 w 64"/>
              <a:gd name="T33" fmla="*/ 324636198 h 60"/>
              <a:gd name="T34" fmla="*/ 879942201 w 64"/>
              <a:gd name="T35" fmla="*/ 1136221652 h 60"/>
              <a:gd name="T36" fmla="*/ 717846374 w 64"/>
              <a:gd name="T37" fmla="*/ 973908443 h 60"/>
              <a:gd name="T38" fmla="*/ 879942201 w 64"/>
              <a:gd name="T39" fmla="*/ 811590420 h 60"/>
              <a:gd name="T40" fmla="*/ 1042038028 w 64"/>
              <a:gd name="T41" fmla="*/ 973908443 h 60"/>
              <a:gd name="T42" fmla="*/ 879942201 w 64"/>
              <a:gd name="T43" fmla="*/ 1136221652 h 60"/>
              <a:gd name="T44" fmla="*/ 1157817325 w 64"/>
              <a:gd name="T45" fmla="*/ 857962870 h 60"/>
              <a:gd name="T46" fmla="*/ 1088349747 w 64"/>
              <a:gd name="T47" fmla="*/ 788399379 h 60"/>
              <a:gd name="T48" fmla="*/ 1157817325 w 64"/>
              <a:gd name="T49" fmla="*/ 718835887 h 60"/>
              <a:gd name="T50" fmla="*/ 1227289715 w 64"/>
              <a:gd name="T51" fmla="*/ 788399379 h 60"/>
              <a:gd name="T52" fmla="*/ 1157817325 w 64"/>
              <a:gd name="T53" fmla="*/ 857962870 h 60"/>
              <a:gd name="T54" fmla="*/ 1065193888 w 64"/>
              <a:gd name="T55" fmla="*/ 579703938 h 60"/>
              <a:gd name="T56" fmla="*/ 903098061 w 64"/>
              <a:gd name="T57" fmla="*/ 417390730 h 60"/>
              <a:gd name="T58" fmla="*/ 1065193888 w 64"/>
              <a:gd name="T59" fmla="*/ 255072631 h 60"/>
              <a:gd name="T60" fmla="*/ 1227289715 w 64"/>
              <a:gd name="T61" fmla="*/ 417390730 h 60"/>
              <a:gd name="T62" fmla="*/ 1065193888 w 64"/>
              <a:gd name="T63" fmla="*/ 579703938 h 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4"/>
              <a:gd name="T97" fmla="*/ 0 h 60"/>
              <a:gd name="T98" fmla="*/ 64 w 64"/>
              <a:gd name="T99" fmla="*/ 60 h 6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4" h="60">
                <a:moveTo>
                  <a:pt x="36" y="0"/>
                </a:moveTo>
                <a:cubicBezTo>
                  <a:pt x="12" y="0"/>
                  <a:pt x="0" y="24"/>
                  <a:pt x="0" y="40"/>
                </a:cubicBezTo>
                <a:cubicBezTo>
                  <a:pt x="0" y="44"/>
                  <a:pt x="8" y="52"/>
                  <a:pt x="12" y="40"/>
                </a:cubicBezTo>
                <a:cubicBezTo>
                  <a:pt x="14" y="35"/>
                  <a:pt x="24" y="36"/>
                  <a:pt x="24" y="44"/>
                </a:cubicBezTo>
                <a:cubicBezTo>
                  <a:pt x="24" y="53"/>
                  <a:pt x="28" y="60"/>
                  <a:pt x="36" y="60"/>
                </a:cubicBezTo>
                <a:cubicBezTo>
                  <a:pt x="60" y="60"/>
                  <a:pt x="64" y="40"/>
                  <a:pt x="64" y="28"/>
                </a:cubicBezTo>
                <a:cubicBezTo>
                  <a:pt x="64" y="16"/>
                  <a:pt x="60" y="0"/>
                  <a:pt x="36" y="0"/>
                </a:cubicBezTo>
                <a:close/>
                <a:moveTo>
                  <a:pt x="16" y="29"/>
                </a:moveTo>
                <a:cubicBezTo>
                  <a:pt x="13" y="29"/>
                  <a:pt x="11" y="27"/>
                  <a:pt x="11" y="24"/>
                </a:cubicBezTo>
                <a:cubicBezTo>
                  <a:pt x="11" y="21"/>
                  <a:pt x="13" y="19"/>
                  <a:pt x="16" y="19"/>
                </a:cubicBezTo>
                <a:cubicBezTo>
                  <a:pt x="19" y="19"/>
                  <a:pt x="21" y="21"/>
                  <a:pt x="21" y="24"/>
                </a:cubicBezTo>
                <a:cubicBezTo>
                  <a:pt x="21" y="27"/>
                  <a:pt x="19" y="29"/>
                  <a:pt x="16" y="29"/>
                </a:cubicBezTo>
                <a:close/>
                <a:moveTo>
                  <a:pt x="25" y="14"/>
                </a:moveTo>
                <a:cubicBezTo>
                  <a:pt x="25" y="11"/>
                  <a:pt x="27" y="9"/>
                  <a:pt x="30" y="9"/>
                </a:cubicBezTo>
                <a:cubicBezTo>
                  <a:pt x="33" y="9"/>
                  <a:pt x="35" y="11"/>
                  <a:pt x="35" y="14"/>
                </a:cubicBezTo>
                <a:cubicBezTo>
                  <a:pt x="35" y="17"/>
                  <a:pt x="33" y="19"/>
                  <a:pt x="30" y="19"/>
                </a:cubicBezTo>
                <a:cubicBezTo>
                  <a:pt x="27" y="19"/>
                  <a:pt x="25" y="17"/>
                  <a:pt x="25" y="14"/>
                </a:cubicBezTo>
                <a:close/>
                <a:moveTo>
                  <a:pt x="38" y="49"/>
                </a:moveTo>
                <a:cubicBezTo>
                  <a:pt x="34" y="49"/>
                  <a:pt x="31" y="46"/>
                  <a:pt x="31" y="42"/>
                </a:cubicBezTo>
                <a:cubicBezTo>
                  <a:pt x="31" y="38"/>
                  <a:pt x="34" y="35"/>
                  <a:pt x="38" y="35"/>
                </a:cubicBezTo>
                <a:cubicBezTo>
                  <a:pt x="42" y="35"/>
                  <a:pt x="45" y="38"/>
                  <a:pt x="45" y="42"/>
                </a:cubicBezTo>
                <a:cubicBezTo>
                  <a:pt x="45" y="46"/>
                  <a:pt x="42" y="49"/>
                  <a:pt x="38" y="49"/>
                </a:cubicBezTo>
                <a:close/>
                <a:moveTo>
                  <a:pt x="50" y="37"/>
                </a:moveTo>
                <a:cubicBezTo>
                  <a:pt x="48" y="37"/>
                  <a:pt x="47" y="36"/>
                  <a:pt x="47" y="34"/>
                </a:cubicBezTo>
                <a:cubicBezTo>
                  <a:pt x="47" y="32"/>
                  <a:pt x="48" y="31"/>
                  <a:pt x="50" y="31"/>
                </a:cubicBezTo>
                <a:cubicBezTo>
                  <a:pt x="52" y="31"/>
                  <a:pt x="53" y="32"/>
                  <a:pt x="53" y="34"/>
                </a:cubicBezTo>
                <a:cubicBezTo>
                  <a:pt x="53" y="36"/>
                  <a:pt x="52" y="37"/>
                  <a:pt x="50" y="37"/>
                </a:cubicBezTo>
                <a:close/>
                <a:moveTo>
                  <a:pt x="46" y="25"/>
                </a:moveTo>
                <a:cubicBezTo>
                  <a:pt x="42" y="25"/>
                  <a:pt x="39" y="22"/>
                  <a:pt x="39" y="18"/>
                </a:cubicBezTo>
                <a:cubicBezTo>
                  <a:pt x="39" y="14"/>
                  <a:pt x="42" y="11"/>
                  <a:pt x="46" y="11"/>
                </a:cubicBezTo>
                <a:cubicBezTo>
                  <a:pt x="50" y="11"/>
                  <a:pt x="53" y="14"/>
                  <a:pt x="53" y="18"/>
                </a:cubicBezTo>
                <a:cubicBezTo>
                  <a:pt x="53" y="22"/>
                  <a:pt x="50" y="25"/>
                  <a:pt x="46" y="25"/>
                </a:cubicBezTo>
                <a:close/>
              </a:path>
            </a:pathLst>
          </a:custGeom>
          <a:solidFill>
            <a:srgbClr val="10253F"/>
          </a:solidFill>
          <a:ln w="9525">
            <a:solidFill>
              <a:srgbClr val="10253F"/>
            </a:solidFill>
            <a:round/>
          </a:ln>
        </p:spPr>
        <p:txBody>
          <a:bodyPr/>
          <a:lstStyle/>
          <a:p>
            <a:endParaRPr lang="zh-CN" altLang="en-US" sz="1350" dirty="0">
              <a:ea typeface="微软雅黑" panose="020B0503020204020204" pitchFamily="34" charset="-122"/>
            </a:endParaRPr>
          </a:p>
        </p:txBody>
      </p:sp>
      <p:sp>
        <p:nvSpPr>
          <p:cNvPr id="45" name="TextBox 13"/>
          <p:cNvSpPr txBox="1">
            <a:spLocks noChangeArrowheads="1"/>
          </p:cNvSpPr>
          <p:nvPr/>
        </p:nvSpPr>
        <p:spPr bwMode="auto">
          <a:xfrm>
            <a:off x="5013722" y="1452562"/>
            <a:ext cx="1490663" cy="577081"/>
          </a:xfrm>
          <a:prstGeom prst="rect">
            <a:avLst/>
          </a:prstGeom>
          <a:noFill/>
          <a:ln w="9525">
            <a:noFill/>
            <a:miter lim="800000"/>
          </a:ln>
        </p:spPr>
        <p:txBody>
          <a:bodyPr>
            <a:spAutoFit/>
          </a:bodyPr>
          <a:lstStyle/>
          <a:p>
            <a:pPr eaLnBrk="1" hangingPunct="1"/>
            <a:r>
              <a:rPr lang="zh-CN" altLang="en-US" sz="1050" dirty="0">
                <a:latin typeface="微软雅黑" panose="020B0503020204020204" pitchFamily="34" charset="-122"/>
                <a:ea typeface="微软雅黑" panose="020B0503020204020204" pitchFamily="34" charset="-122"/>
              </a:rPr>
              <a:t>添加文字添加文字添加文字添加文字添加文字</a:t>
            </a:r>
            <a:endParaRPr lang="en-US" altLang="zh-CN" sz="1050" dirty="0">
              <a:latin typeface="微软雅黑" panose="020B0503020204020204" pitchFamily="34" charset="-122"/>
              <a:ea typeface="微软雅黑" panose="020B0503020204020204" pitchFamily="34" charset="-122"/>
            </a:endParaRPr>
          </a:p>
        </p:txBody>
      </p:sp>
      <p:pic>
        <p:nvPicPr>
          <p:cNvPr id="46" name="Group 53"/>
          <p:cNvPicPr>
            <a:picLocks noChangeArrowheads="1"/>
          </p:cNvPicPr>
          <p:nvPr/>
        </p:nvPicPr>
        <p:blipFill>
          <a:blip r:embed="rId2" cstate="print"/>
          <a:srcRect/>
          <a:stretch>
            <a:fillRect/>
          </a:stretch>
        </p:blipFill>
        <p:spPr bwMode="auto">
          <a:xfrm>
            <a:off x="1535906" y="3936206"/>
            <a:ext cx="220266" cy="325041"/>
          </a:xfrm>
          <a:prstGeom prst="rect">
            <a:avLst/>
          </a:prstGeom>
          <a:solidFill>
            <a:srgbClr val="10253F"/>
          </a:solidFill>
          <a:ln w="9525">
            <a:solidFill>
              <a:srgbClr val="10253F"/>
            </a:solidFill>
            <a:miter lim="800000"/>
            <a:headEnd/>
            <a:tailEnd/>
          </a:ln>
        </p:spPr>
      </p:pic>
      <p:sp>
        <p:nvSpPr>
          <p:cNvPr id="47" name="TextBox 13"/>
          <p:cNvSpPr txBox="1">
            <a:spLocks noChangeArrowheads="1"/>
          </p:cNvSpPr>
          <p:nvPr/>
        </p:nvSpPr>
        <p:spPr bwMode="auto">
          <a:xfrm>
            <a:off x="969169" y="4366022"/>
            <a:ext cx="1489472" cy="577081"/>
          </a:xfrm>
          <a:prstGeom prst="rect">
            <a:avLst/>
          </a:prstGeom>
          <a:noFill/>
          <a:ln w="9525">
            <a:noFill/>
            <a:miter lim="800000"/>
          </a:ln>
        </p:spPr>
        <p:txBody>
          <a:bodyPr>
            <a:spAutoFit/>
          </a:bodyPr>
          <a:lstStyle/>
          <a:p>
            <a:pPr eaLnBrk="1" hangingPunct="1"/>
            <a:r>
              <a:rPr lang="zh-CN" altLang="en-US" sz="1050" dirty="0">
                <a:latin typeface="微软雅黑" panose="020B0503020204020204" pitchFamily="34" charset="-122"/>
                <a:ea typeface="微软雅黑" panose="020B0503020204020204" pitchFamily="34" charset="-122"/>
              </a:rPr>
              <a:t>添加文字添加文字添加文字添加文字添加文字</a:t>
            </a:r>
            <a:endParaRPr lang="en-US" altLang="zh-CN" sz="1050" dirty="0">
              <a:latin typeface="微软雅黑" panose="020B0503020204020204" pitchFamily="34" charset="-122"/>
              <a:ea typeface="微软雅黑" panose="020B0503020204020204" pitchFamily="34" charset="-122"/>
            </a:endParaRPr>
          </a:p>
        </p:txBody>
      </p:sp>
      <p:sp>
        <p:nvSpPr>
          <p:cNvPr id="48" name="Freeform 60"/>
          <p:cNvSpPr>
            <a:spLocks noEditPoints="1"/>
          </p:cNvSpPr>
          <p:nvPr/>
        </p:nvSpPr>
        <p:spPr bwMode="auto">
          <a:xfrm>
            <a:off x="3545681" y="3969544"/>
            <a:ext cx="233363" cy="234554"/>
          </a:xfrm>
          <a:custGeom>
            <a:avLst/>
            <a:gdLst>
              <a:gd name="T0" fmla="*/ 1299999273 w 64"/>
              <a:gd name="T1" fmla="*/ 620833652 h 64"/>
              <a:gd name="T2" fmla="*/ 850907637 w 64"/>
              <a:gd name="T3" fmla="*/ 1098394276 h 64"/>
              <a:gd name="T4" fmla="*/ 425453819 w 64"/>
              <a:gd name="T5" fmla="*/ 1098394276 h 64"/>
              <a:gd name="T6" fmla="*/ 425453819 w 64"/>
              <a:gd name="T7" fmla="*/ 668589852 h 64"/>
              <a:gd name="T8" fmla="*/ 898178106 w 64"/>
              <a:gd name="T9" fmla="*/ 214904732 h 64"/>
              <a:gd name="T10" fmla="*/ 685453704 w 64"/>
              <a:gd name="T11" fmla="*/ 0 h 64"/>
              <a:gd name="T12" fmla="*/ 236362144 w 64"/>
              <a:gd name="T13" fmla="*/ 477565511 h 64"/>
              <a:gd name="T14" fmla="*/ 236362144 w 64"/>
              <a:gd name="T15" fmla="*/ 1289423657 h 64"/>
              <a:gd name="T16" fmla="*/ 1039999236 w 64"/>
              <a:gd name="T17" fmla="*/ 1289423657 h 64"/>
              <a:gd name="T18" fmla="*/ 1512723675 w 64"/>
              <a:gd name="T19" fmla="*/ 835738460 h 64"/>
              <a:gd name="T20" fmla="*/ 1299999273 w 64"/>
              <a:gd name="T21" fmla="*/ 620833652 h 64"/>
              <a:gd name="T22" fmla="*/ 685453704 w 64"/>
              <a:gd name="T23" fmla="*/ 95512132 h 64"/>
              <a:gd name="T24" fmla="*/ 779999503 w 64"/>
              <a:gd name="T25" fmla="*/ 214904732 h 64"/>
              <a:gd name="T26" fmla="*/ 638178373 w 64"/>
              <a:gd name="T27" fmla="*/ 358172949 h 64"/>
              <a:gd name="T28" fmla="*/ 543637283 w 64"/>
              <a:gd name="T29" fmla="*/ 262660779 h 64"/>
              <a:gd name="T30" fmla="*/ 685453704 w 64"/>
              <a:gd name="T31" fmla="*/ 95512132 h 64"/>
              <a:gd name="T32" fmla="*/ 1158177839 w 64"/>
              <a:gd name="T33" fmla="*/ 883494507 h 64"/>
              <a:gd name="T34" fmla="*/ 1299999273 w 64"/>
              <a:gd name="T35" fmla="*/ 740221479 h 64"/>
              <a:gd name="T36" fmla="*/ 1418177876 w 64"/>
              <a:gd name="T37" fmla="*/ 835738460 h 64"/>
              <a:gd name="T38" fmla="*/ 1252723639 w 64"/>
              <a:gd name="T39" fmla="*/ 979006601 h 64"/>
              <a:gd name="T40" fmla="*/ 1158177839 w 64"/>
              <a:gd name="T41" fmla="*/ 883494507 h 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4"/>
              <a:gd name="T64" fmla="*/ 0 h 64"/>
              <a:gd name="T65" fmla="*/ 64 w 64"/>
              <a:gd name="T66" fmla="*/ 64 h 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4" h="64">
                <a:moveTo>
                  <a:pt x="55" y="26"/>
                </a:moveTo>
                <a:cubicBezTo>
                  <a:pt x="36" y="46"/>
                  <a:pt x="36" y="46"/>
                  <a:pt x="36" y="46"/>
                </a:cubicBezTo>
                <a:cubicBezTo>
                  <a:pt x="31" y="51"/>
                  <a:pt x="23" y="51"/>
                  <a:pt x="18" y="46"/>
                </a:cubicBezTo>
                <a:cubicBezTo>
                  <a:pt x="13" y="41"/>
                  <a:pt x="13" y="33"/>
                  <a:pt x="18" y="28"/>
                </a:cubicBezTo>
                <a:cubicBezTo>
                  <a:pt x="38" y="9"/>
                  <a:pt x="38" y="9"/>
                  <a:pt x="38" y="9"/>
                </a:cubicBezTo>
                <a:cubicBezTo>
                  <a:pt x="29" y="0"/>
                  <a:pt x="29" y="0"/>
                  <a:pt x="29" y="0"/>
                </a:cubicBezTo>
                <a:cubicBezTo>
                  <a:pt x="10" y="20"/>
                  <a:pt x="10" y="20"/>
                  <a:pt x="10" y="20"/>
                </a:cubicBezTo>
                <a:cubicBezTo>
                  <a:pt x="0" y="29"/>
                  <a:pt x="0" y="45"/>
                  <a:pt x="10" y="54"/>
                </a:cubicBezTo>
                <a:cubicBezTo>
                  <a:pt x="19" y="64"/>
                  <a:pt x="35" y="64"/>
                  <a:pt x="44" y="54"/>
                </a:cubicBezTo>
                <a:cubicBezTo>
                  <a:pt x="64" y="35"/>
                  <a:pt x="64" y="35"/>
                  <a:pt x="64" y="35"/>
                </a:cubicBezTo>
                <a:lnTo>
                  <a:pt x="55" y="26"/>
                </a:lnTo>
                <a:close/>
                <a:moveTo>
                  <a:pt x="29" y="4"/>
                </a:moveTo>
                <a:cubicBezTo>
                  <a:pt x="33" y="9"/>
                  <a:pt x="33" y="9"/>
                  <a:pt x="33" y="9"/>
                </a:cubicBezTo>
                <a:cubicBezTo>
                  <a:pt x="27" y="15"/>
                  <a:pt x="27" y="15"/>
                  <a:pt x="27" y="15"/>
                </a:cubicBezTo>
                <a:cubicBezTo>
                  <a:pt x="23" y="11"/>
                  <a:pt x="23" y="11"/>
                  <a:pt x="23" y="11"/>
                </a:cubicBezTo>
                <a:lnTo>
                  <a:pt x="29" y="4"/>
                </a:lnTo>
                <a:close/>
                <a:moveTo>
                  <a:pt x="49" y="37"/>
                </a:moveTo>
                <a:cubicBezTo>
                  <a:pt x="55" y="31"/>
                  <a:pt x="55" y="31"/>
                  <a:pt x="55" y="31"/>
                </a:cubicBezTo>
                <a:cubicBezTo>
                  <a:pt x="60" y="35"/>
                  <a:pt x="60" y="35"/>
                  <a:pt x="60" y="35"/>
                </a:cubicBezTo>
                <a:cubicBezTo>
                  <a:pt x="53" y="41"/>
                  <a:pt x="53" y="41"/>
                  <a:pt x="53" y="41"/>
                </a:cubicBezTo>
                <a:lnTo>
                  <a:pt x="49" y="37"/>
                </a:lnTo>
                <a:close/>
              </a:path>
            </a:pathLst>
          </a:custGeom>
          <a:solidFill>
            <a:srgbClr val="10253F"/>
          </a:solidFill>
          <a:ln w="9525">
            <a:solidFill>
              <a:srgbClr val="10253F"/>
            </a:solidFill>
            <a:round/>
          </a:ln>
        </p:spPr>
        <p:txBody>
          <a:bodyPr/>
          <a:lstStyle/>
          <a:p>
            <a:endParaRPr lang="zh-CN" altLang="en-US" sz="1350" dirty="0">
              <a:ea typeface="微软雅黑" panose="020B0503020204020204" pitchFamily="34" charset="-122"/>
            </a:endParaRPr>
          </a:p>
        </p:txBody>
      </p:sp>
      <p:sp>
        <p:nvSpPr>
          <p:cNvPr id="49" name="TextBox 13"/>
          <p:cNvSpPr txBox="1">
            <a:spLocks noChangeArrowheads="1"/>
          </p:cNvSpPr>
          <p:nvPr/>
        </p:nvSpPr>
        <p:spPr bwMode="auto">
          <a:xfrm>
            <a:off x="2911078" y="4356497"/>
            <a:ext cx="1490663" cy="577081"/>
          </a:xfrm>
          <a:prstGeom prst="rect">
            <a:avLst/>
          </a:prstGeom>
          <a:noFill/>
          <a:ln w="9525">
            <a:noFill/>
            <a:miter lim="800000"/>
          </a:ln>
        </p:spPr>
        <p:txBody>
          <a:bodyPr>
            <a:spAutoFit/>
          </a:bodyPr>
          <a:lstStyle/>
          <a:p>
            <a:pPr eaLnBrk="1" hangingPunct="1"/>
            <a:r>
              <a:rPr lang="zh-CN" altLang="en-US" sz="1050" dirty="0">
                <a:latin typeface="微软雅黑" panose="020B0503020204020204" pitchFamily="34" charset="-122"/>
                <a:ea typeface="微软雅黑" panose="020B0503020204020204" pitchFamily="34" charset="-122"/>
              </a:rPr>
              <a:t>添加文字添加文字添加文字添加文字添加文字</a:t>
            </a:r>
            <a:endParaRPr lang="en-US" altLang="zh-CN" sz="1050" dirty="0">
              <a:latin typeface="微软雅黑" panose="020B0503020204020204" pitchFamily="34" charset="-122"/>
              <a:ea typeface="微软雅黑" panose="020B0503020204020204" pitchFamily="34" charset="-122"/>
            </a:endParaRPr>
          </a:p>
        </p:txBody>
      </p:sp>
      <p:pic>
        <p:nvPicPr>
          <p:cNvPr id="50" name="Group 34"/>
          <p:cNvPicPr>
            <a:picLocks noChangeArrowheads="1"/>
          </p:cNvPicPr>
          <p:nvPr/>
        </p:nvPicPr>
        <p:blipFill>
          <a:blip r:embed="rId3" cstate="print"/>
          <a:srcRect/>
          <a:stretch>
            <a:fillRect/>
          </a:stretch>
        </p:blipFill>
        <p:spPr bwMode="auto">
          <a:xfrm>
            <a:off x="5317332" y="3977879"/>
            <a:ext cx="255985" cy="255984"/>
          </a:xfrm>
          <a:prstGeom prst="rect">
            <a:avLst/>
          </a:prstGeom>
          <a:solidFill>
            <a:srgbClr val="10253F"/>
          </a:solidFill>
          <a:ln w="9525">
            <a:solidFill>
              <a:srgbClr val="10253F"/>
            </a:solidFill>
            <a:miter lim="800000"/>
            <a:headEnd/>
            <a:tailEnd/>
          </a:ln>
        </p:spPr>
      </p:pic>
      <p:sp>
        <p:nvSpPr>
          <p:cNvPr id="51" name="TextBox 13"/>
          <p:cNvSpPr txBox="1">
            <a:spLocks noChangeArrowheads="1"/>
          </p:cNvSpPr>
          <p:nvPr/>
        </p:nvSpPr>
        <p:spPr bwMode="auto">
          <a:xfrm>
            <a:off x="4727972" y="4366022"/>
            <a:ext cx="1489472" cy="577081"/>
          </a:xfrm>
          <a:prstGeom prst="rect">
            <a:avLst/>
          </a:prstGeom>
          <a:noFill/>
          <a:ln w="9525">
            <a:noFill/>
            <a:miter lim="800000"/>
          </a:ln>
        </p:spPr>
        <p:txBody>
          <a:bodyPr>
            <a:spAutoFit/>
          </a:bodyPr>
          <a:lstStyle/>
          <a:p>
            <a:pPr eaLnBrk="1" hangingPunct="1"/>
            <a:r>
              <a:rPr lang="zh-CN" altLang="en-US" sz="1050" dirty="0">
                <a:latin typeface="微软雅黑" panose="020B0503020204020204" pitchFamily="34" charset="-122"/>
                <a:ea typeface="微软雅黑" panose="020B0503020204020204" pitchFamily="34" charset="-122"/>
              </a:rPr>
              <a:t>添加文字添加文字添加文字添加文字添加文字</a:t>
            </a:r>
            <a:endParaRPr lang="en-US" altLang="zh-CN" sz="1050" dirty="0">
              <a:latin typeface="微软雅黑" panose="020B0503020204020204" pitchFamily="34" charset="-122"/>
              <a:ea typeface="微软雅黑" panose="020B0503020204020204" pitchFamily="34" charset="-122"/>
            </a:endParaRPr>
          </a:p>
        </p:txBody>
      </p:sp>
      <p:pic>
        <p:nvPicPr>
          <p:cNvPr id="52" name="Group 22"/>
          <p:cNvPicPr>
            <a:picLocks noChangeArrowheads="1"/>
          </p:cNvPicPr>
          <p:nvPr/>
        </p:nvPicPr>
        <p:blipFill>
          <a:blip r:embed="rId4" cstate="email"/>
          <a:srcRect/>
          <a:stretch>
            <a:fillRect/>
          </a:stretch>
        </p:blipFill>
        <p:spPr bwMode="auto">
          <a:xfrm>
            <a:off x="7118748" y="2775347"/>
            <a:ext cx="325040" cy="246459"/>
          </a:xfrm>
          <a:prstGeom prst="rect">
            <a:avLst/>
          </a:prstGeom>
          <a:solidFill>
            <a:srgbClr val="10253F"/>
          </a:solidFill>
          <a:ln w="9525">
            <a:solidFill>
              <a:srgbClr val="10253F"/>
            </a:solidFill>
            <a:miter lim="800000"/>
            <a:headEnd/>
            <a:tailEnd/>
          </a:ln>
        </p:spPr>
      </p:pic>
      <p:sp>
        <p:nvSpPr>
          <p:cNvPr id="53" name="TextBox 13"/>
          <p:cNvSpPr txBox="1">
            <a:spLocks noChangeArrowheads="1"/>
          </p:cNvSpPr>
          <p:nvPr/>
        </p:nvSpPr>
        <p:spPr bwMode="auto">
          <a:xfrm>
            <a:off x="7505701" y="2702719"/>
            <a:ext cx="1489472" cy="577081"/>
          </a:xfrm>
          <a:prstGeom prst="rect">
            <a:avLst/>
          </a:prstGeom>
          <a:noFill/>
          <a:ln w="9525">
            <a:noFill/>
            <a:miter lim="800000"/>
          </a:ln>
        </p:spPr>
        <p:txBody>
          <a:bodyPr>
            <a:spAutoFit/>
          </a:bodyPr>
          <a:lstStyle/>
          <a:p>
            <a:pPr eaLnBrk="1" hangingPunct="1"/>
            <a:r>
              <a:rPr lang="zh-CN" altLang="en-US" sz="1050" dirty="0">
                <a:latin typeface="微软雅黑" panose="020B0503020204020204" pitchFamily="34" charset="-122"/>
                <a:ea typeface="微软雅黑" panose="020B0503020204020204" pitchFamily="34" charset="-122"/>
              </a:rPr>
              <a:t>添加文字添加文字添加文字添加文字添加文字</a:t>
            </a:r>
            <a:endParaRPr lang="en-US" altLang="zh-CN" sz="105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第五部分</a:t>
            </a:r>
            <a:endParaRPr lang="zh-CN" altLang="en-US" dirty="0"/>
          </a:p>
        </p:txBody>
      </p:sp>
      <p:sp>
        <p:nvSpPr>
          <p:cNvPr id="3" name="文本占位符 2"/>
          <p:cNvSpPr>
            <a:spLocks noGrp="1"/>
          </p:cNvSpPr>
          <p:nvPr>
            <p:ph type="body" sz="quarter" idx="11"/>
          </p:nvPr>
        </p:nvSpPr>
        <p:spPr>
          <a:xfrm>
            <a:off x="3682220" y="1365957"/>
            <a:ext cx="3482067" cy="613668"/>
          </a:xfrm>
        </p:spPr>
        <p:txBody>
          <a:bodyPr/>
          <a:lstStyle/>
          <a:p>
            <a:r>
              <a:rPr lang="en-US" altLang="zh-CN" dirty="0"/>
              <a:t>Research conclusions</a:t>
            </a:r>
            <a:endParaRPr lang="en-US" altLang="zh-CN" dirty="0"/>
          </a:p>
        </p:txBody>
      </p:sp>
      <p:sp>
        <p:nvSpPr>
          <p:cNvPr id="4" name="文本占位符 3"/>
          <p:cNvSpPr>
            <a:spLocks noGrp="1"/>
          </p:cNvSpPr>
          <p:nvPr>
            <p:ph type="body" sz="quarter" idx="12"/>
          </p:nvPr>
        </p:nvSpPr>
        <p:spPr>
          <a:xfrm>
            <a:off x="7178847" y="1364382"/>
            <a:ext cx="2473956" cy="613668"/>
          </a:xfrm>
        </p:spPr>
        <p:txBody>
          <a:bodyPr/>
          <a:lstStyle/>
          <a:p>
            <a:r>
              <a:rPr lang="zh-CN" altLang="en-US" dirty="0"/>
              <a:t>研究结论</a:t>
            </a:r>
            <a:endParaRPr lang="zh-CN" altLang="en-US" dirty="0"/>
          </a:p>
        </p:txBody>
      </p:sp>
      <p:sp>
        <p:nvSpPr>
          <p:cNvPr id="5" name="文本占位符 4"/>
          <p:cNvSpPr>
            <a:spLocks noGrp="1"/>
          </p:cNvSpPr>
          <p:nvPr>
            <p:ph type="body" sz="quarter" idx="13"/>
          </p:nvPr>
        </p:nvSpPr>
        <p:spPr>
          <a:xfrm>
            <a:off x="3682220" y="1946548"/>
            <a:ext cx="2473957" cy="914400"/>
          </a:xfrm>
        </p:spPr>
        <p:txBody>
          <a:bodyPr/>
          <a:lstStyle/>
          <a:p>
            <a:pPr marL="214630" indent="-214630"/>
            <a:r>
              <a:rPr lang="zh-CN" altLang="en-US" dirty="0"/>
              <a:t>研究</a:t>
            </a:r>
            <a:r>
              <a:rPr lang="zh-CN" altLang="en-US" dirty="0" smtClean="0"/>
              <a:t>结论</a:t>
            </a:r>
            <a:endParaRPr lang="en-US" altLang="zh-CN" dirty="0" smtClean="0"/>
          </a:p>
          <a:p>
            <a:pPr marL="214630" indent="-214630"/>
            <a:r>
              <a:rPr lang="zh-CN" altLang="en-US" dirty="0"/>
              <a:t>成果与思考</a:t>
            </a:r>
            <a:endParaRPr lang="zh-CN" altLang="en-US" dirty="0"/>
          </a:p>
          <a:p>
            <a:pPr marL="214630" indent="-214630"/>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研究结论</a:t>
            </a:r>
            <a:endParaRPr lang="zh-CN" altLang="en-US" dirty="0"/>
          </a:p>
        </p:txBody>
      </p:sp>
      <p:sp>
        <p:nvSpPr>
          <p:cNvPr id="7" name="Freeform 4"/>
          <p:cNvSpPr/>
          <p:nvPr/>
        </p:nvSpPr>
        <p:spPr bwMode="auto">
          <a:xfrm>
            <a:off x="762000" y="1129904"/>
            <a:ext cx="7561660" cy="973931"/>
          </a:xfrm>
          <a:custGeom>
            <a:avLst/>
            <a:gdLst>
              <a:gd name="T0" fmla="*/ 10227115 w 9430508"/>
              <a:gd name="T1" fmla="*/ 0 h 999986"/>
              <a:gd name="T2" fmla="*/ 10778954 w 9430508"/>
              <a:gd name="T3" fmla="*/ 843162 h 999986"/>
              <a:gd name="T4" fmla="*/ 10227115 w 9430508"/>
              <a:gd name="T5" fmla="*/ 1686321 h 999986"/>
              <a:gd name="T6" fmla="*/ 10227115 w 9430508"/>
              <a:gd name="T7" fmla="*/ 1239367 h 999986"/>
              <a:gd name="T8" fmla="*/ 0 w 9430508"/>
              <a:gd name="T9" fmla="*/ 1239367 h 999986"/>
              <a:gd name="T10" fmla="*/ 0 w 9430508"/>
              <a:gd name="T11" fmla="*/ 446954 h 999986"/>
              <a:gd name="T12" fmla="*/ 10227115 w 9430508"/>
              <a:gd name="T13" fmla="*/ 446954 h 999986"/>
              <a:gd name="T14" fmla="*/ 10227115 w 9430508"/>
              <a:gd name="T15" fmla="*/ 0 h 999986"/>
              <a:gd name="T16" fmla="*/ 0 60000 65536"/>
              <a:gd name="T17" fmla="*/ 0 60000 65536"/>
              <a:gd name="T18" fmla="*/ 0 60000 65536"/>
              <a:gd name="T19" fmla="*/ 0 60000 65536"/>
              <a:gd name="T20" fmla="*/ 0 60000 65536"/>
              <a:gd name="T21" fmla="*/ 0 60000 65536"/>
              <a:gd name="T22" fmla="*/ 0 60000 65536"/>
              <a:gd name="T23" fmla="*/ 0 60000 65536"/>
              <a:gd name="T24" fmla="*/ 0 w 9430508"/>
              <a:gd name="T25" fmla="*/ 0 h 999986"/>
              <a:gd name="T26" fmla="*/ 9430508 w 9430508"/>
              <a:gd name="T27" fmla="*/ 999986 h 99998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9430508" h="999986">
                <a:moveTo>
                  <a:pt x="8947704" y="0"/>
                </a:moveTo>
                <a:lnTo>
                  <a:pt x="9430508" y="499994"/>
                </a:lnTo>
                <a:lnTo>
                  <a:pt x="8947704" y="999986"/>
                </a:lnTo>
                <a:lnTo>
                  <a:pt x="8947704" y="734943"/>
                </a:lnTo>
                <a:lnTo>
                  <a:pt x="0" y="734943"/>
                </a:lnTo>
                <a:lnTo>
                  <a:pt x="0" y="265043"/>
                </a:lnTo>
                <a:lnTo>
                  <a:pt x="8947704" y="265043"/>
                </a:lnTo>
                <a:lnTo>
                  <a:pt x="8947704" y="0"/>
                </a:lnTo>
                <a:close/>
              </a:path>
            </a:pathLst>
          </a:custGeom>
          <a:solidFill>
            <a:srgbClr val="10253F"/>
          </a:solidFill>
          <a:ln w="9525">
            <a:noFill/>
            <a:round/>
          </a:ln>
        </p:spPr>
        <p:txBody>
          <a:bodyPr anchor="ctr"/>
          <a:lstStyle/>
          <a:p>
            <a:endParaRPr lang="zh-CN" altLang="en-US" sz="1350" dirty="0">
              <a:ea typeface="微软雅黑" panose="020B0503020204020204" pitchFamily="34" charset="-122"/>
            </a:endParaRPr>
          </a:p>
        </p:txBody>
      </p:sp>
      <p:sp>
        <p:nvSpPr>
          <p:cNvPr id="8" name="Freeform 5"/>
          <p:cNvSpPr/>
          <p:nvPr/>
        </p:nvSpPr>
        <p:spPr bwMode="auto">
          <a:xfrm rot="5400000">
            <a:off x="4967288" y="-746522"/>
            <a:ext cx="973931" cy="5738813"/>
          </a:xfrm>
          <a:custGeom>
            <a:avLst/>
            <a:gdLst>
              <a:gd name="T0" fmla="*/ 0 w 999985"/>
              <a:gd name="T1" fmla="*/ 551830 h 7157209"/>
              <a:gd name="T2" fmla="*/ 843162 w 999985"/>
              <a:gd name="T3" fmla="*/ 0 h 7157209"/>
              <a:gd name="T4" fmla="*/ 1686323 w 999985"/>
              <a:gd name="T5" fmla="*/ 551830 h 7157209"/>
              <a:gd name="T6" fmla="*/ 1239369 w 999985"/>
              <a:gd name="T7" fmla="*/ 551830 h 7157209"/>
              <a:gd name="T8" fmla="*/ 1239369 w 999985"/>
              <a:gd name="T9" fmla="*/ 8180461 h 7157209"/>
              <a:gd name="T10" fmla="*/ 446954 w 999985"/>
              <a:gd name="T11" fmla="*/ 8180461 h 7157209"/>
              <a:gd name="T12" fmla="*/ 446954 w 999985"/>
              <a:gd name="T13" fmla="*/ 551830 h 7157209"/>
              <a:gd name="T14" fmla="*/ 0 w 999985"/>
              <a:gd name="T15" fmla="*/ 551830 h 7157209"/>
              <a:gd name="T16" fmla="*/ 0 60000 65536"/>
              <a:gd name="T17" fmla="*/ 0 60000 65536"/>
              <a:gd name="T18" fmla="*/ 0 60000 65536"/>
              <a:gd name="T19" fmla="*/ 0 60000 65536"/>
              <a:gd name="T20" fmla="*/ 0 60000 65536"/>
              <a:gd name="T21" fmla="*/ 0 60000 65536"/>
              <a:gd name="T22" fmla="*/ 0 60000 65536"/>
              <a:gd name="T23" fmla="*/ 0 60000 65536"/>
              <a:gd name="T24" fmla="*/ 0 w 999985"/>
              <a:gd name="T25" fmla="*/ 0 h 7157209"/>
              <a:gd name="T26" fmla="*/ 999985 w 999985"/>
              <a:gd name="T27" fmla="*/ 7157209 h 715720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999985" h="7157209">
                <a:moveTo>
                  <a:pt x="0" y="482805"/>
                </a:moveTo>
                <a:lnTo>
                  <a:pt x="499993" y="0"/>
                </a:lnTo>
                <a:lnTo>
                  <a:pt x="999985" y="482805"/>
                </a:lnTo>
                <a:lnTo>
                  <a:pt x="734943" y="482805"/>
                </a:lnTo>
                <a:lnTo>
                  <a:pt x="734943" y="7157209"/>
                </a:lnTo>
                <a:lnTo>
                  <a:pt x="265043" y="7157209"/>
                </a:lnTo>
                <a:lnTo>
                  <a:pt x="265043" y="482805"/>
                </a:lnTo>
                <a:lnTo>
                  <a:pt x="0" y="482805"/>
                </a:lnTo>
                <a:close/>
              </a:path>
            </a:pathLst>
          </a:custGeom>
          <a:solidFill>
            <a:srgbClr val="10253F"/>
          </a:solidFill>
          <a:ln w="9525">
            <a:noFill/>
            <a:round/>
          </a:ln>
        </p:spPr>
        <p:txBody>
          <a:bodyPr anchor="ctr"/>
          <a:lstStyle/>
          <a:p>
            <a:endParaRPr lang="zh-CN" altLang="en-US" sz="1350" dirty="0">
              <a:ea typeface="微软雅黑" panose="020B0503020204020204" pitchFamily="34" charset="-122"/>
            </a:endParaRPr>
          </a:p>
        </p:txBody>
      </p:sp>
      <p:sp>
        <p:nvSpPr>
          <p:cNvPr id="9" name="Freeform 6"/>
          <p:cNvSpPr/>
          <p:nvPr/>
        </p:nvSpPr>
        <p:spPr bwMode="auto">
          <a:xfrm>
            <a:off x="4306491" y="2156223"/>
            <a:ext cx="4017169" cy="973931"/>
          </a:xfrm>
          <a:custGeom>
            <a:avLst/>
            <a:gdLst>
              <a:gd name="T0" fmla="*/ 5173697 w 5010908"/>
              <a:gd name="T1" fmla="*/ 0 h 999986"/>
              <a:gd name="T2" fmla="*/ 5725338 w 5010908"/>
              <a:gd name="T3" fmla="*/ 843162 h 999986"/>
              <a:gd name="T4" fmla="*/ 5173697 w 5010908"/>
              <a:gd name="T5" fmla="*/ 1686321 h 999986"/>
              <a:gd name="T6" fmla="*/ 5173697 w 5010908"/>
              <a:gd name="T7" fmla="*/ 1239367 h 999986"/>
              <a:gd name="T8" fmla="*/ 0 w 5010908"/>
              <a:gd name="T9" fmla="*/ 1239367 h 999986"/>
              <a:gd name="T10" fmla="*/ 0 w 5010908"/>
              <a:gd name="T11" fmla="*/ 446954 h 999986"/>
              <a:gd name="T12" fmla="*/ 5173697 w 5010908"/>
              <a:gd name="T13" fmla="*/ 446954 h 999986"/>
              <a:gd name="T14" fmla="*/ 5173697 w 5010908"/>
              <a:gd name="T15" fmla="*/ 0 h 999986"/>
              <a:gd name="T16" fmla="*/ 0 60000 65536"/>
              <a:gd name="T17" fmla="*/ 0 60000 65536"/>
              <a:gd name="T18" fmla="*/ 0 60000 65536"/>
              <a:gd name="T19" fmla="*/ 0 60000 65536"/>
              <a:gd name="T20" fmla="*/ 0 60000 65536"/>
              <a:gd name="T21" fmla="*/ 0 60000 65536"/>
              <a:gd name="T22" fmla="*/ 0 60000 65536"/>
              <a:gd name="T23" fmla="*/ 0 60000 65536"/>
              <a:gd name="T24" fmla="*/ 0 w 5010908"/>
              <a:gd name="T25" fmla="*/ 0 h 999986"/>
              <a:gd name="T26" fmla="*/ 5010908 w 5010908"/>
              <a:gd name="T27" fmla="*/ 999986 h 99998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010908" h="999986">
                <a:moveTo>
                  <a:pt x="4528104" y="0"/>
                </a:moveTo>
                <a:lnTo>
                  <a:pt x="5010908" y="499994"/>
                </a:lnTo>
                <a:lnTo>
                  <a:pt x="4528104" y="999986"/>
                </a:lnTo>
                <a:lnTo>
                  <a:pt x="4528104" y="734943"/>
                </a:lnTo>
                <a:lnTo>
                  <a:pt x="0" y="734943"/>
                </a:lnTo>
                <a:lnTo>
                  <a:pt x="0" y="265043"/>
                </a:lnTo>
                <a:lnTo>
                  <a:pt x="4528104" y="265043"/>
                </a:lnTo>
                <a:lnTo>
                  <a:pt x="4528104" y="0"/>
                </a:lnTo>
                <a:close/>
              </a:path>
            </a:pathLst>
          </a:custGeom>
          <a:solidFill>
            <a:srgbClr val="10253F"/>
          </a:solidFill>
          <a:ln w="9525">
            <a:noFill/>
            <a:round/>
          </a:ln>
        </p:spPr>
        <p:txBody>
          <a:bodyPr anchor="ctr"/>
          <a:lstStyle/>
          <a:p>
            <a:endParaRPr lang="zh-CN" altLang="en-US" sz="1350" dirty="0">
              <a:ea typeface="微软雅黑" panose="020B0503020204020204" pitchFamily="34" charset="-122"/>
            </a:endParaRPr>
          </a:p>
        </p:txBody>
      </p:sp>
      <p:sp>
        <p:nvSpPr>
          <p:cNvPr id="10" name="Freeform 7"/>
          <p:cNvSpPr/>
          <p:nvPr/>
        </p:nvSpPr>
        <p:spPr bwMode="auto">
          <a:xfrm>
            <a:off x="5999560" y="2665810"/>
            <a:ext cx="2324100" cy="973931"/>
          </a:xfrm>
          <a:custGeom>
            <a:avLst/>
            <a:gdLst>
              <a:gd name="T0" fmla="*/ 2761048 w 2898572"/>
              <a:gd name="T1" fmla="*/ 0 h 999986"/>
              <a:gd name="T2" fmla="*/ 3312859 w 2898572"/>
              <a:gd name="T3" fmla="*/ 843162 h 999986"/>
              <a:gd name="T4" fmla="*/ 2761048 w 2898572"/>
              <a:gd name="T5" fmla="*/ 1686321 h 999986"/>
              <a:gd name="T6" fmla="*/ 2761048 w 2898572"/>
              <a:gd name="T7" fmla="*/ 1239367 h 999986"/>
              <a:gd name="T8" fmla="*/ 0 w 2898572"/>
              <a:gd name="T9" fmla="*/ 1239367 h 999986"/>
              <a:gd name="T10" fmla="*/ 0 w 2898572"/>
              <a:gd name="T11" fmla="*/ 446954 h 999986"/>
              <a:gd name="T12" fmla="*/ 2761048 w 2898572"/>
              <a:gd name="T13" fmla="*/ 446954 h 999986"/>
              <a:gd name="T14" fmla="*/ 2761048 w 2898572"/>
              <a:gd name="T15" fmla="*/ 0 h 999986"/>
              <a:gd name="T16" fmla="*/ 0 60000 65536"/>
              <a:gd name="T17" fmla="*/ 0 60000 65536"/>
              <a:gd name="T18" fmla="*/ 0 60000 65536"/>
              <a:gd name="T19" fmla="*/ 0 60000 65536"/>
              <a:gd name="T20" fmla="*/ 0 60000 65536"/>
              <a:gd name="T21" fmla="*/ 0 60000 65536"/>
              <a:gd name="T22" fmla="*/ 0 60000 65536"/>
              <a:gd name="T23" fmla="*/ 0 60000 65536"/>
              <a:gd name="T24" fmla="*/ 0 w 2898572"/>
              <a:gd name="T25" fmla="*/ 0 h 999986"/>
              <a:gd name="T26" fmla="*/ 2898572 w 2898572"/>
              <a:gd name="T27" fmla="*/ 999986 h 99998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98572" h="999986">
                <a:moveTo>
                  <a:pt x="2415768" y="0"/>
                </a:moveTo>
                <a:lnTo>
                  <a:pt x="2898572" y="499994"/>
                </a:lnTo>
                <a:lnTo>
                  <a:pt x="2415768" y="999986"/>
                </a:lnTo>
                <a:lnTo>
                  <a:pt x="2415768" y="734943"/>
                </a:lnTo>
                <a:lnTo>
                  <a:pt x="0" y="734943"/>
                </a:lnTo>
                <a:lnTo>
                  <a:pt x="0" y="265043"/>
                </a:lnTo>
                <a:lnTo>
                  <a:pt x="2415768" y="265043"/>
                </a:lnTo>
                <a:lnTo>
                  <a:pt x="2415768" y="0"/>
                </a:lnTo>
                <a:close/>
              </a:path>
            </a:pathLst>
          </a:custGeom>
          <a:solidFill>
            <a:srgbClr val="10253F"/>
          </a:solidFill>
          <a:ln w="9525">
            <a:noFill/>
            <a:round/>
          </a:ln>
        </p:spPr>
        <p:txBody>
          <a:bodyPr anchor="ctr"/>
          <a:lstStyle/>
          <a:p>
            <a:endParaRPr lang="zh-CN" altLang="en-US" sz="1350" dirty="0">
              <a:ea typeface="微软雅黑" panose="020B0503020204020204" pitchFamily="34" charset="-122"/>
            </a:endParaRPr>
          </a:p>
        </p:txBody>
      </p:sp>
      <p:pic>
        <p:nvPicPr>
          <p:cNvPr id="11" name="Group 8"/>
          <p:cNvPicPr>
            <a:picLocks noChangeArrowheads="1"/>
          </p:cNvPicPr>
          <p:nvPr/>
        </p:nvPicPr>
        <p:blipFill>
          <a:blip r:embed="rId1" cstate="print"/>
          <a:srcRect/>
          <a:stretch>
            <a:fillRect/>
          </a:stretch>
        </p:blipFill>
        <p:spPr bwMode="auto">
          <a:xfrm>
            <a:off x="4398169" y="2464594"/>
            <a:ext cx="357188" cy="342900"/>
          </a:xfrm>
          <a:prstGeom prst="rect">
            <a:avLst/>
          </a:prstGeom>
          <a:noFill/>
          <a:ln w="9525">
            <a:noFill/>
            <a:miter lim="800000"/>
            <a:headEnd/>
            <a:tailEnd/>
          </a:ln>
        </p:spPr>
      </p:pic>
      <p:sp>
        <p:nvSpPr>
          <p:cNvPr id="12" name="Freeform 22"/>
          <p:cNvSpPr>
            <a:spLocks noEditPoints="1"/>
          </p:cNvSpPr>
          <p:nvPr/>
        </p:nvSpPr>
        <p:spPr bwMode="auto">
          <a:xfrm>
            <a:off x="2697956" y="1965723"/>
            <a:ext cx="290513" cy="291703"/>
          </a:xfrm>
          <a:custGeom>
            <a:avLst/>
            <a:gdLst>
              <a:gd name="T0" fmla="*/ 460245444 w 326"/>
              <a:gd name="T1" fmla="*/ 151857349 h 328"/>
              <a:gd name="T2" fmla="*/ 309183679 w 326"/>
              <a:gd name="T3" fmla="*/ 0 h 328"/>
              <a:gd name="T4" fmla="*/ 43765799 w 326"/>
              <a:gd name="T5" fmla="*/ 264343142 h 328"/>
              <a:gd name="T6" fmla="*/ 0 w 326"/>
              <a:gd name="T7" fmla="*/ 461195068 h 328"/>
              <a:gd name="T8" fmla="*/ 196239115 w 326"/>
              <a:gd name="T9" fmla="*/ 414794190 h 328"/>
              <a:gd name="T10" fmla="*/ 460245444 w 326"/>
              <a:gd name="T11" fmla="*/ 151857349 h 328"/>
              <a:gd name="T12" fmla="*/ 182122233 w 326"/>
              <a:gd name="T13" fmla="*/ 386672158 h 328"/>
              <a:gd name="T14" fmla="*/ 158120800 w 326"/>
              <a:gd name="T15" fmla="*/ 362769142 h 328"/>
              <a:gd name="T16" fmla="*/ 395302557 w 326"/>
              <a:gd name="T17" fmla="*/ 127953148 h 328"/>
              <a:gd name="T18" fmla="*/ 419302802 w 326"/>
              <a:gd name="T19" fmla="*/ 151857349 h 328"/>
              <a:gd name="T20" fmla="*/ 182122233 w 326"/>
              <a:gd name="T21" fmla="*/ 386672158 h 328"/>
              <a:gd name="T22" fmla="*/ 94590634 w 326"/>
              <a:gd name="T23" fmla="*/ 407763682 h 328"/>
              <a:gd name="T24" fmla="*/ 52236404 w 326"/>
              <a:gd name="T25" fmla="*/ 365581820 h 328"/>
              <a:gd name="T26" fmla="*/ 67766044 w 326"/>
              <a:gd name="T27" fmla="*/ 292465174 h 328"/>
              <a:gd name="T28" fmla="*/ 93179065 w 326"/>
              <a:gd name="T29" fmla="*/ 317774603 h 328"/>
              <a:gd name="T30" fmla="*/ 93179065 w 326"/>
              <a:gd name="T31" fmla="*/ 317774603 h 328"/>
              <a:gd name="T32" fmla="*/ 148238589 w 326"/>
              <a:gd name="T33" fmla="*/ 372612328 h 328"/>
              <a:gd name="T34" fmla="*/ 148238589 w 326"/>
              <a:gd name="T35" fmla="*/ 372612328 h 328"/>
              <a:gd name="T36" fmla="*/ 168004162 w 326"/>
              <a:gd name="T37" fmla="*/ 390891174 h 328"/>
              <a:gd name="T38" fmla="*/ 94590634 w 326"/>
              <a:gd name="T39" fmla="*/ 407763682 h 328"/>
              <a:gd name="T40" fmla="*/ 384008814 w 326"/>
              <a:gd name="T41" fmla="*/ 116704809 h 328"/>
              <a:gd name="T42" fmla="*/ 148238589 w 326"/>
              <a:gd name="T43" fmla="*/ 351520804 h 328"/>
              <a:gd name="T44" fmla="*/ 112943413 w 326"/>
              <a:gd name="T45" fmla="*/ 317774603 h 328"/>
              <a:gd name="T46" fmla="*/ 350125207 w 326"/>
              <a:gd name="T47" fmla="*/ 82958608 h 328"/>
              <a:gd name="T48" fmla="*/ 384008814 w 326"/>
              <a:gd name="T49" fmla="*/ 116704809 h 328"/>
              <a:gd name="T50" fmla="*/ 309183679 w 326"/>
              <a:gd name="T51" fmla="*/ 42183066 h 328"/>
              <a:gd name="T52" fmla="*/ 338831464 w 326"/>
              <a:gd name="T53" fmla="*/ 71710251 h 328"/>
              <a:gd name="T54" fmla="*/ 103061239 w 326"/>
              <a:gd name="T55" fmla="*/ 306526190 h 328"/>
              <a:gd name="T56" fmla="*/ 73413510 w 326"/>
              <a:gd name="T57" fmla="*/ 276997819 h 328"/>
              <a:gd name="T58" fmla="*/ 309183679 w 326"/>
              <a:gd name="T59" fmla="*/ 42183066 h 32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26"/>
              <a:gd name="T91" fmla="*/ 0 h 328"/>
              <a:gd name="T92" fmla="*/ 326 w 326"/>
              <a:gd name="T93" fmla="*/ 328 h 32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26" h="328">
                <a:moveTo>
                  <a:pt x="326" y="108"/>
                </a:moveTo>
                <a:lnTo>
                  <a:pt x="219" y="0"/>
                </a:lnTo>
                <a:lnTo>
                  <a:pt x="31" y="188"/>
                </a:lnTo>
                <a:lnTo>
                  <a:pt x="0" y="328"/>
                </a:lnTo>
                <a:lnTo>
                  <a:pt x="139" y="295"/>
                </a:lnTo>
                <a:lnTo>
                  <a:pt x="326" y="108"/>
                </a:lnTo>
                <a:close/>
                <a:moveTo>
                  <a:pt x="129" y="275"/>
                </a:moveTo>
                <a:lnTo>
                  <a:pt x="112" y="258"/>
                </a:lnTo>
                <a:lnTo>
                  <a:pt x="280" y="91"/>
                </a:lnTo>
                <a:lnTo>
                  <a:pt x="297" y="108"/>
                </a:lnTo>
                <a:lnTo>
                  <a:pt x="129" y="275"/>
                </a:lnTo>
                <a:close/>
                <a:moveTo>
                  <a:pt x="67" y="290"/>
                </a:moveTo>
                <a:lnTo>
                  <a:pt x="37" y="260"/>
                </a:lnTo>
                <a:lnTo>
                  <a:pt x="48" y="208"/>
                </a:lnTo>
                <a:lnTo>
                  <a:pt x="66" y="226"/>
                </a:lnTo>
                <a:lnTo>
                  <a:pt x="105" y="265"/>
                </a:lnTo>
                <a:lnTo>
                  <a:pt x="119" y="278"/>
                </a:lnTo>
                <a:lnTo>
                  <a:pt x="67" y="290"/>
                </a:lnTo>
                <a:close/>
                <a:moveTo>
                  <a:pt x="272" y="83"/>
                </a:moveTo>
                <a:lnTo>
                  <a:pt x="105" y="250"/>
                </a:lnTo>
                <a:lnTo>
                  <a:pt x="80" y="226"/>
                </a:lnTo>
                <a:lnTo>
                  <a:pt x="248" y="59"/>
                </a:lnTo>
                <a:lnTo>
                  <a:pt x="272" y="83"/>
                </a:lnTo>
                <a:close/>
                <a:moveTo>
                  <a:pt x="219" y="30"/>
                </a:moveTo>
                <a:lnTo>
                  <a:pt x="240" y="51"/>
                </a:lnTo>
                <a:lnTo>
                  <a:pt x="73" y="218"/>
                </a:lnTo>
                <a:lnTo>
                  <a:pt x="52" y="197"/>
                </a:lnTo>
                <a:lnTo>
                  <a:pt x="219" y="30"/>
                </a:lnTo>
                <a:close/>
              </a:path>
            </a:pathLst>
          </a:custGeom>
          <a:solidFill>
            <a:schemeClr val="bg1"/>
          </a:solidFill>
          <a:ln w="9525">
            <a:noFill/>
            <a:round/>
          </a:ln>
        </p:spPr>
        <p:txBody>
          <a:bodyPr/>
          <a:lstStyle/>
          <a:p>
            <a:endParaRPr lang="zh-CN" altLang="en-US" sz="1350" dirty="0">
              <a:ea typeface="微软雅黑" panose="020B0503020204020204" pitchFamily="34" charset="-122"/>
            </a:endParaRPr>
          </a:p>
        </p:txBody>
      </p:sp>
      <p:sp>
        <p:nvSpPr>
          <p:cNvPr id="13" name="Freeform 16"/>
          <p:cNvSpPr>
            <a:spLocks noEditPoints="1"/>
          </p:cNvSpPr>
          <p:nvPr/>
        </p:nvSpPr>
        <p:spPr bwMode="auto">
          <a:xfrm rot="2700000">
            <a:off x="923925" y="1456135"/>
            <a:ext cx="188119" cy="345281"/>
          </a:xfrm>
          <a:custGeom>
            <a:avLst/>
            <a:gdLst>
              <a:gd name="T0" fmla="*/ 90454675 w 579"/>
              <a:gd name="T1" fmla="*/ 67560135 h 1073"/>
              <a:gd name="T2" fmla="*/ 90454675 w 579"/>
              <a:gd name="T3" fmla="*/ 27244927 h 1073"/>
              <a:gd name="T4" fmla="*/ 98524392 w 579"/>
              <a:gd name="T5" fmla="*/ 14542787 h 1073"/>
              <a:gd name="T6" fmla="*/ 83886442 w 579"/>
              <a:gd name="T7" fmla="*/ 0 h 1073"/>
              <a:gd name="T8" fmla="*/ 24771889 w 579"/>
              <a:gd name="T9" fmla="*/ 0 h 1073"/>
              <a:gd name="T10" fmla="*/ 10133936 w 579"/>
              <a:gd name="T11" fmla="*/ 14542787 h 1073"/>
              <a:gd name="T12" fmla="*/ 18016079 w 579"/>
              <a:gd name="T13" fmla="*/ 27244927 h 1073"/>
              <a:gd name="T14" fmla="*/ 18016079 w 579"/>
              <a:gd name="T15" fmla="*/ 67560135 h 1073"/>
              <a:gd name="T16" fmla="*/ 0 w 579"/>
              <a:gd name="T17" fmla="*/ 107323130 h 1073"/>
              <a:gd name="T18" fmla="*/ 0 w 579"/>
              <a:gd name="T19" fmla="*/ 112661445 h 1073"/>
              <a:gd name="T20" fmla="*/ 42037226 w 579"/>
              <a:gd name="T21" fmla="*/ 112661445 h 1073"/>
              <a:gd name="T22" fmla="*/ 42037226 w 579"/>
              <a:gd name="T23" fmla="*/ 169912676 h 1073"/>
              <a:gd name="T24" fmla="*/ 54235374 w 579"/>
              <a:gd name="T25" fmla="*/ 197525724 h 1073"/>
              <a:gd name="T26" fmla="*/ 66621112 w 579"/>
              <a:gd name="T27" fmla="*/ 169912676 h 1073"/>
              <a:gd name="T28" fmla="*/ 66621112 w 579"/>
              <a:gd name="T29" fmla="*/ 112661445 h 1073"/>
              <a:gd name="T30" fmla="*/ 108658324 w 579"/>
              <a:gd name="T31" fmla="*/ 112661445 h 1073"/>
              <a:gd name="T32" fmla="*/ 108658324 w 579"/>
              <a:gd name="T33" fmla="*/ 107323130 h 1073"/>
              <a:gd name="T34" fmla="*/ 90454675 w 579"/>
              <a:gd name="T35" fmla="*/ 67560135 h 1073"/>
              <a:gd name="T36" fmla="*/ 24771889 w 579"/>
              <a:gd name="T37" fmla="*/ 10677009 h 1073"/>
              <a:gd name="T38" fmla="*/ 83886442 w 579"/>
              <a:gd name="T39" fmla="*/ 10677009 h 1073"/>
              <a:gd name="T40" fmla="*/ 87639718 w 579"/>
              <a:gd name="T41" fmla="*/ 14542787 h 1073"/>
              <a:gd name="T42" fmla="*/ 84262029 w 579"/>
              <a:gd name="T43" fmla="*/ 18224498 h 1073"/>
              <a:gd name="T44" fmla="*/ 81822227 w 579"/>
              <a:gd name="T45" fmla="*/ 18592627 h 1073"/>
              <a:gd name="T46" fmla="*/ 26836104 w 579"/>
              <a:gd name="T47" fmla="*/ 18592627 h 1073"/>
              <a:gd name="T48" fmla="*/ 24208724 w 579"/>
              <a:gd name="T49" fmla="*/ 18224498 h 1073"/>
              <a:gd name="T50" fmla="*/ 20831036 w 579"/>
              <a:gd name="T51" fmla="*/ 14542787 h 1073"/>
              <a:gd name="T52" fmla="*/ 24771889 w 579"/>
              <a:gd name="T53" fmla="*/ 10677009 h 1073"/>
              <a:gd name="T54" fmla="*/ 79570001 w 579"/>
              <a:gd name="T55" fmla="*/ 68112327 h 1073"/>
              <a:gd name="T56" fmla="*/ 28900326 w 579"/>
              <a:gd name="T57" fmla="*/ 68112327 h 1073"/>
              <a:gd name="T58" fmla="*/ 28900326 w 579"/>
              <a:gd name="T59" fmla="*/ 23931344 h 1073"/>
              <a:gd name="T60" fmla="*/ 79570001 w 579"/>
              <a:gd name="T61" fmla="*/ 23931344 h 1073"/>
              <a:gd name="T62" fmla="*/ 79570001 w 579"/>
              <a:gd name="T63" fmla="*/ 68112327 h 1073"/>
              <a:gd name="T64" fmla="*/ 55736857 w 579"/>
              <a:gd name="T65" fmla="*/ 167703477 h 1073"/>
              <a:gd name="T66" fmla="*/ 54235374 w 579"/>
              <a:gd name="T67" fmla="*/ 170832996 h 1073"/>
              <a:gd name="T68" fmla="*/ 52921467 w 579"/>
              <a:gd name="T69" fmla="*/ 167703477 h 1073"/>
              <a:gd name="T70" fmla="*/ 52921467 w 579"/>
              <a:gd name="T71" fmla="*/ 112661445 h 1073"/>
              <a:gd name="T72" fmla="*/ 55736857 w 579"/>
              <a:gd name="T73" fmla="*/ 112661445 h 1073"/>
              <a:gd name="T74" fmla="*/ 55736857 w 579"/>
              <a:gd name="T75" fmla="*/ 167703477 h 1073"/>
              <a:gd name="T76" fmla="*/ 66621112 w 579"/>
              <a:gd name="T77" fmla="*/ 101984413 h 1073"/>
              <a:gd name="T78" fmla="*/ 42037226 w 579"/>
              <a:gd name="T79" fmla="*/ 101984413 h 1073"/>
              <a:gd name="T80" fmla="*/ 11072255 w 579"/>
              <a:gd name="T81" fmla="*/ 101984413 h 1073"/>
              <a:gd name="T82" fmla="*/ 27023682 w 579"/>
              <a:gd name="T83" fmla="*/ 74187300 h 1073"/>
              <a:gd name="T84" fmla="*/ 27962001 w 579"/>
              <a:gd name="T85" fmla="*/ 73451044 h 1073"/>
              <a:gd name="T86" fmla="*/ 80696330 w 579"/>
              <a:gd name="T87" fmla="*/ 73451044 h 1073"/>
              <a:gd name="T88" fmla="*/ 81634649 w 579"/>
              <a:gd name="T89" fmla="*/ 74187300 h 1073"/>
              <a:gd name="T90" fmla="*/ 97398496 w 579"/>
              <a:gd name="T91" fmla="*/ 101984413 h 1073"/>
              <a:gd name="T92" fmla="*/ 66621112 w 579"/>
              <a:gd name="T93" fmla="*/ 101984413 h 107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579"/>
              <a:gd name="T142" fmla="*/ 0 h 1073"/>
              <a:gd name="T143" fmla="*/ 579 w 579"/>
              <a:gd name="T144" fmla="*/ 1073 h 1073"/>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579" h="1073">
                <a:moveTo>
                  <a:pt x="482" y="367"/>
                </a:moveTo>
                <a:cubicBezTo>
                  <a:pt x="482" y="148"/>
                  <a:pt x="482" y="148"/>
                  <a:pt x="482" y="148"/>
                </a:cubicBezTo>
                <a:cubicBezTo>
                  <a:pt x="508" y="135"/>
                  <a:pt x="525" y="109"/>
                  <a:pt x="525" y="79"/>
                </a:cubicBezTo>
                <a:cubicBezTo>
                  <a:pt x="525" y="35"/>
                  <a:pt x="490" y="0"/>
                  <a:pt x="447" y="0"/>
                </a:cubicBezTo>
                <a:cubicBezTo>
                  <a:pt x="132" y="0"/>
                  <a:pt x="132" y="0"/>
                  <a:pt x="132" y="0"/>
                </a:cubicBezTo>
                <a:cubicBezTo>
                  <a:pt x="89" y="0"/>
                  <a:pt x="54" y="35"/>
                  <a:pt x="54" y="79"/>
                </a:cubicBezTo>
                <a:cubicBezTo>
                  <a:pt x="54" y="109"/>
                  <a:pt x="71" y="135"/>
                  <a:pt x="96" y="148"/>
                </a:cubicBezTo>
                <a:cubicBezTo>
                  <a:pt x="96" y="367"/>
                  <a:pt x="96" y="367"/>
                  <a:pt x="96" y="367"/>
                </a:cubicBezTo>
                <a:cubicBezTo>
                  <a:pt x="35" y="422"/>
                  <a:pt x="0" y="500"/>
                  <a:pt x="0" y="583"/>
                </a:cubicBezTo>
                <a:cubicBezTo>
                  <a:pt x="0" y="612"/>
                  <a:pt x="0" y="612"/>
                  <a:pt x="0" y="612"/>
                </a:cubicBezTo>
                <a:cubicBezTo>
                  <a:pt x="224" y="612"/>
                  <a:pt x="224" y="612"/>
                  <a:pt x="224" y="612"/>
                </a:cubicBezTo>
                <a:cubicBezTo>
                  <a:pt x="224" y="923"/>
                  <a:pt x="224" y="923"/>
                  <a:pt x="224" y="923"/>
                </a:cubicBezTo>
                <a:cubicBezTo>
                  <a:pt x="289" y="1073"/>
                  <a:pt x="289" y="1073"/>
                  <a:pt x="289" y="1073"/>
                </a:cubicBezTo>
                <a:cubicBezTo>
                  <a:pt x="355" y="923"/>
                  <a:pt x="355" y="923"/>
                  <a:pt x="355" y="923"/>
                </a:cubicBezTo>
                <a:cubicBezTo>
                  <a:pt x="355" y="612"/>
                  <a:pt x="355" y="612"/>
                  <a:pt x="355" y="612"/>
                </a:cubicBezTo>
                <a:cubicBezTo>
                  <a:pt x="579" y="612"/>
                  <a:pt x="579" y="612"/>
                  <a:pt x="579" y="612"/>
                </a:cubicBezTo>
                <a:cubicBezTo>
                  <a:pt x="579" y="583"/>
                  <a:pt x="579" y="583"/>
                  <a:pt x="579" y="583"/>
                </a:cubicBezTo>
                <a:cubicBezTo>
                  <a:pt x="579" y="500"/>
                  <a:pt x="544" y="422"/>
                  <a:pt x="482" y="367"/>
                </a:cubicBezTo>
                <a:close/>
                <a:moveTo>
                  <a:pt x="132" y="58"/>
                </a:moveTo>
                <a:cubicBezTo>
                  <a:pt x="447" y="58"/>
                  <a:pt x="447" y="58"/>
                  <a:pt x="447" y="58"/>
                </a:cubicBezTo>
                <a:cubicBezTo>
                  <a:pt x="458" y="58"/>
                  <a:pt x="467" y="67"/>
                  <a:pt x="467" y="79"/>
                </a:cubicBezTo>
                <a:cubicBezTo>
                  <a:pt x="467" y="89"/>
                  <a:pt x="459" y="97"/>
                  <a:pt x="449" y="99"/>
                </a:cubicBezTo>
                <a:cubicBezTo>
                  <a:pt x="436" y="101"/>
                  <a:pt x="436" y="101"/>
                  <a:pt x="436" y="101"/>
                </a:cubicBezTo>
                <a:cubicBezTo>
                  <a:pt x="143" y="101"/>
                  <a:pt x="143" y="101"/>
                  <a:pt x="143" y="101"/>
                </a:cubicBezTo>
                <a:cubicBezTo>
                  <a:pt x="129" y="99"/>
                  <a:pt x="129" y="99"/>
                  <a:pt x="129" y="99"/>
                </a:cubicBezTo>
                <a:cubicBezTo>
                  <a:pt x="119" y="97"/>
                  <a:pt x="111" y="89"/>
                  <a:pt x="111" y="79"/>
                </a:cubicBezTo>
                <a:cubicBezTo>
                  <a:pt x="111" y="67"/>
                  <a:pt x="121" y="58"/>
                  <a:pt x="132" y="58"/>
                </a:cubicBezTo>
                <a:close/>
                <a:moveTo>
                  <a:pt x="424" y="370"/>
                </a:moveTo>
                <a:cubicBezTo>
                  <a:pt x="154" y="370"/>
                  <a:pt x="154" y="370"/>
                  <a:pt x="154" y="370"/>
                </a:cubicBezTo>
                <a:cubicBezTo>
                  <a:pt x="154" y="130"/>
                  <a:pt x="154" y="130"/>
                  <a:pt x="154" y="130"/>
                </a:cubicBezTo>
                <a:cubicBezTo>
                  <a:pt x="424" y="130"/>
                  <a:pt x="424" y="130"/>
                  <a:pt x="424" y="130"/>
                </a:cubicBezTo>
                <a:lnTo>
                  <a:pt x="424" y="370"/>
                </a:lnTo>
                <a:close/>
                <a:moveTo>
                  <a:pt x="297" y="911"/>
                </a:moveTo>
                <a:cubicBezTo>
                  <a:pt x="289" y="928"/>
                  <a:pt x="289" y="928"/>
                  <a:pt x="289" y="928"/>
                </a:cubicBezTo>
                <a:cubicBezTo>
                  <a:pt x="282" y="911"/>
                  <a:pt x="282" y="911"/>
                  <a:pt x="282" y="911"/>
                </a:cubicBezTo>
                <a:cubicBezTo>
                  <a:pt x="282" y="612"/>
                  <a:pt x="282" y="612"/>
                  <a:pt x="282" y="612"/>
                </a:cubicBezTo>
                <a:cubicBezTo>
                  <a:pt x="297" y="612"/>
                  <a:pt x="297" y="612"/>
                  <a:pt x="297" y="612"/>
                </a:cubicBezTo>
                <a:lnTo>
                  <a:pt x="297" y="911"/>
                </a:lnTo>
                <a:close/>
                <a:moveTo>
                  <a:pt x="355" y="554"/>
                </a:moveTo>
                <a:cubicBezTo>
                  <a:pt x="224" y="554"/>
                  <a:pt x="224" y="554"/>
                  <a:pt x="224" y="554"/>
                </a:cubicBezTo>
                <a:cubicBezTo>
                  <a:pt x="59" y="554"/>
                  <a:pt x="59" y="554"/>
                  <a:pt x="59" y="554"/>
                </a:cubicBezTo>
                <a:cubicBezTo>
                  <a:pt x="67" y="495"/>
                  <a:pt x="97" y="441"/>
                  <a:pt x="144" y="403"/>
                </a:cubicBezTo>
                <a:cubicBezTo>
                  <a:pt x="149" y="399"/>
                  <a:pt x="149" y="399"/>
                  <a:pt x="149" y="399"/>
                </a:cubicBezTo>
                <a:cubicBezTo>
                  <a:pt x="430" y="399"/>
                  <a:pt x="430" y="399"/>
                  <a:pt x="430" y="399"/>
                </a:cubicBezTo>
                <a:cubicBezTo>
                  <a:pt x="435" y="403"/>
                  <a:pt x="435" y="403"/>
                  <a:pt x="435" y="403"/>
                </a:cubicBezTo>
                <a:cubicBezTo>
                  <a:pt x="482" y="441"/>
                  <a:pt x="512" y="495"/>
                  <a:pt x="519" y="554"/>
                </a:cubicBezTo>
                <a:lnTo>
                  <a:pt x="355" y="554"/>
                </a:lnTo>
                <a:close/>
              </a:path>
            </a:pathLst>
          </a:custGeom>
          <a:solidFill>
            <a:schemeClr val="bg1"/>
          </a:solidFill>
          <a:ln w="9525">
            <a:noFill/>
            <a:round/>
          </a:ln>
        </p:spPr>
        <p:txBody>
          <a:bodyPr/>
          <a:lstStyle/>
          <a:p>
            <a:endParaRPr lang="zh-CN" altLang="en-US" sz="1350" dirty="0">
              <a:ea typeface="微软雅黑" panose="020B0503020204020204" pitchFamily="34" charset="-122"/>
            </a:endParaRPr>
          </a:p>
        </p:txBody>
      </p:sp>
      <p:pic>
        <p:nvPicPr>
          <p:cNvPr id="14" name="Group 17"/>
          <p:cNvPicPr>
            <a:picLocks noChangeArrowheads="1"/>
          </p:cNvPicPr>
          <p:nvPr/>
        </p:nvPicPr>
        <p:blipFill>
          <a:blip r:embed="rId2" cstate="print"/>
          <a:srcRect/>
          <a:stretch>
            <a:fillRect/>
          </a:stretch>
        </p:blipFill>
        <p:spPr bwMode="auto">
          <a:xfrm>
            <a:off x="6107906" y="2981325"/>
            <a:ext cx="334566" cy="328613"/>
          </a:xfrm>
          <a:prstGeom prst="rect">
            <a:avLst/>
          </a:prstGeom>
          <a:noFill/>
          <a:ln w="9525">
            <a:noFill/>
            <a:miter lim="800000"/>
            <a:headEnd/>
            <a:tailEnd/>
          </a:ln>
        </p:spPr>
      </p:pic>
      <p:sp>
        <p:nvSpPr>
          <p:cNvPr id="15" name="Content Placeholder 2"/>
          <p:cNvSpPr txBox="1">
            <a:spLocks noChangeArrowheads="1"/>
          </p:cNvSpPr>
          <p:nvPr/>
        </p:nvSpPr>
        <p:spPr bwMode="auto">
          <a:xfrm>
            <a:off x="467545" y="1949054"/>
            <a:ext cx="1932756" cy="702052"/>
          </a:xfrm>
          <a:prstGeom prst="rect">
            <a:avLst/>
          </a:prstGeom>
          <a:noFill/>
          <a:ln w="9525">
            <a:noFill/>
            <a:miter lim="800000"/>
          </a:ln>
        </p:spPr>
        <p:txBody>
          <a:bodyPr wrap="square">
            <a:spAutoFit/>
          </a:bodyPr>
          <a:lstStyle/>
          <a:p>
            <a:pPr eaLnBrk="1" hangingPunct="1">
              <a:lnSpc>
                <a:spcPct val="130000"/>
              </a:lnSpc>
              <a:spcBef>
                <a:spcPct val="20000"/>
              </a:spcBef>
            </a:pPr>
            <a:r>
              <a:rPr lang="zh-CN" altLang="en-US" sz="1050" dirty="0">
                <a:latin typeface="微软雅黑" panose="020B0503020204020204" pitchFamily="34" charset="-122"/>
                <a:ea typeface="微软雅黑" panose="020B0503020204020204" pitchFamily="34" charset="-122"/>
              </a:rPr>
              <a:t>小这里输入文字说明这里输入文字说明这里输入文字说明加文字添加文字添加文字</a:t>
            </a:r>
            <a:endParaRPr lang="en-US" altLang="zh-CN" sz="1050" dirty="0">
              <a:latin typeface="微软雅黑" panose="020B0503020204020204" pitchFamily="34" charset="-122"/>
              <a:ea typeface="微软雅黑" panose="020B0503020204020204" pitchFamily="34" charset="-122"/>
            </a:endParaRPr>
          </a:p>
        </p:txBody>
      </p:sp>
      <p:sp>
        <p:nvSpPr>
          <p:cNvPr id="16" name="TextBox 23"/>
          <p:cNvSpPr txBox="1">
            <a:spLocks noChangeArrowheads="1"/>
          </p:cNvSpPr>
          <p:nvPr/>
        </p:nvSpPr>
        <p:spPr bwMode="auto">
          <a:xfrm>
            <a:off x="1273969" y="1484710"/>
            <a:ext cx="1565672" cy="276999"/>
          </a:xfrm>
          <a:prstGeom prst="rect">
            <a:avLst/>
          </a:prstGeom>
          <a:noFill/>
          <a:ln w="9525">
            <a:noFill/>
            <a:miter lim="800000"/>
          </a:ln>
        </p:spPr>
        <p:txBody>
          <a:bodyPr>
            <a:spAutoFit/>
          </a:body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单击添加标题</a:t>
            </a:r>
            <a:endParaRPr lang="id-ID" altLang="en-US" sz="1200" b="1">
              <a:solidFill>
                <a:schemeClr val="bg1"/>
              </a:solidFill>
              <a:latin typeface="微软雅黑" panose="020B0503020204020204" pitchFamily="34" charset="-122"/>
              <a:ea typeface="微软雅黑" panose="020B0503020204020204" pitchFamily="34" charset="-122"/>
            </a:endParaRPr>
          </a:p>
        </p:txBody>
      </p:sp>
      <p:sp>
        <p:nvSpPr>
          <p:cNvPr id="17" name="TextBox 23"/>
          <p:cNvSpPr txBox="1">
            <a:spLocks noChangeArrowheads="1"/>
          </p:cNvSpPr>
          <p:nvPr/>
        </p:nvSpPr>
        <p:spPr bwMode="auto">
          <a:xfrm>
            <a:off x="3073003" y="2000251"/>
            <a:ext cx="1565672" cy="276999"/>
          </a:xfrm>
          <a:prstGeom prst="rect">
            <a:avLst/>
          </a:prstGeom>
          <a:noFill/>
          <a:ln w="9525">
            <a:noFill/>
            <a:miter lim="800000"/>
          </a:ln>
        </p:spPr>
        <p:txBody>
          <a:bodyPr>
            <a:spAutoFit/>
          </a:body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单击添加标题</a:t>
            </a:r>
            <a:endParaRPr lang="id-ID" altLang="en-US" sz="1200" b="1">
              <a:solidFill>
                <a:schemeClr val="bg1"/>
              </a:solidFill>
              <a:latin typeface="微软雅黑" panose="020B0503020204020204" pitchFamily="34" charset="-122"/>
              <a:ea typeface="微软雅黑" panose="020B0503020204020204" pitchFamily="34" charset="-122"/>
            </a:endParaRPr>
          </a:p>
        </p:txBody>
      </p:sp>
      <p:sp>
        <p:nvSpPr>
          <p:cNvPr id="18" name="TextBox 23"/>
          <p:cNvSpPr txBox="1">
            <a:spLocks noChangeArrowheads="1"/>
          </p:cNvSpPr>
          <p:nvPr/>
        </p:nvSpPr>
        <p:spPr bwMode="auto">
          <a:xfrm>
            <a:off x="4827985" y="2516982"/>
            <a:ext cx="1565672" cy="276999"/>
          </a:xfrm>
          <a:prstGeom prst="rect">
            <a:avLst/>
          </a:prstGeom>
          <a:noFill/>
          <a:ln w="9525">
            <a:noFill/>
            <a:miter lim="800000"/>
          </a:ln>
        </p:spPr>
        <p:txBody>
          <a:bodyPr>
            <a:spAutoFit/>
          </a:body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单击添加标题</a:t>
            </a:r>
            <a:endParaRPr lang="id-ID" altLang="en-US" sz="1200" b="1">
              <a:solidFill>
                <a:schemeClr val="bg1"/>
              </a:solidFill>
              <a:latin typeface="微软雅黑" panose="020B0503020204020204" pitchFamily="34" charset="-122"/>
              <a:ea typeface="微软雅黑" panose="020B0503020204020204" pitchFamily="34" charset="-122"/>
            </a:endParaRPr>
          </a:p>
        </p:txBody>
      </p:sp>
      <p:sp>
        <p:nvSpPr>
          <p:cNvPr id="19" name="TextBox 23"/>
          <p:cNvSpPr txBox="1">
            <a:spLocks noChangeArrowheads="1"/>
          </p:cNvSpPr>
          <p:nvPr/>
        </p:nvSpPr>
        <p:spPr bwMode="auto">
          <a:xfrm>
            <a:off x="6498432" y="3032523"/>
            <a:ext cx="1565672" cy="276999"/>
          </a:xfrm>
          <a:prstGeom prst="rect">
            <a:avLst/>
          </a:prstGeom>
          <a:noFill/>
          <a:ln w="9525">
            <a:noFill/>
            <a:miter lim="800000"/>
          </a:ln>
        </p:spPr>
        <p:txBody>
          <a:bodyPr>
            <a:spAutoFit/>
          </a:body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单击添加标题</a:t>
            </a:r>
            <a:endParaRPr lang="id-ID" altLang="en-US" sz="1200" b="1">
              <a:solidFill>
                <a:schemeClr val="bg1"/>
              </a:solidFill>
              <a:latin typeface="微软雅黑" panose="020B0503020204020204" pitchFamily="34" charset="-122"/>
              <a:ea typeface="微软雅黑" panose="020B0503020204020204" pitchFamily="34" charset="-122"/>
            </a:endParaRPr>
          </a:p>
        </p:txBody>
      </p:sp>
      <p:sp>
        <p:nvSpPr>
          <p:cNvPr id="20" name="Content Placeholder 2"/>
          <p:cNvSpPr txBox="1">
            <a:spLocks noChangeArrowheads="1"/>
          </p:cNvSpPr>
          <p:nvPr/>
        </p:nvSpPr>
        <p:spPr bwMode="auto">
          <a:xfrm>
            <a:off x="2272533" y="2465785"/>
            <a:ext cx="1932756" cy="722505"/>
          </a:xfrm>
          <a:prstGeom prst="rect">
            <a:avLst/>
          </a:prstGeom>
          <a:noFill/>
          <a:ln w="9525">
            <a:noFill/>
            <a:miter lim="800000"/>
          </a:ln>
        </p:spPr>
        <p:txBody>
          <a:bodyPr wrap="square">
            <a:spAutoFit/>
          </a:bodyPr>
          <a:lstStyle/>
          <a:p>
            <a:pPr eaLnBrk="1" hangingPunct="1">
              <a:lnSpc>
                <a:spcPct val="130000"/>
              </a:lnSpc>
              <a:spcBef>
                <a:spcPct val="20000"/>
              </a:spcBef>
            </a:pPr>
            <a:r>
              <a:rPr lang="zh-CN" altLang="en-US" sz="1050" dirty="0">
                <a:latin typeface="微软雅黑" panose="020B0503020204020204" pitchFamily="34" charset="-122"/>
                <a:ea typeface="微软雅黑" panose="020B0503020204020204" pitchFamily="34" charset="-122"/>
              </a:rPr>
              <a:t>这里输入文字说明这里输入文字说明这里输入文字说明这里输入文字说明</a:t>
            </a:r>
            <a:r>
              <a:rPr lang="zh-CN" altLang="en-US" sz="1050" dirty="0" smtClean="0">
                <a:latin typeface="微软雅黑" panose="020B0503020204020204" pitchFamily="34" charset="-122"/>
                <a:ea typeface="微软雅黑" panose="020B0503020204020204" pitchFamily="34" charset="-122"/>
              </a:rPr>
              <a:t>。</a:t>
            </a:r>
            <a:endParaRPr lang="en-US" altLang="zh-CN" sz="1050" dirty="0">
              <a:latin typeface="微软雅黑" panose="020B0503020204020204" pitchFamily="34" charset="-122"/>
              <a:ea typeface="微软雅黑" panose="020B0503020204020204" pitchFamily="34" charset="-122"/>
            </a:endParaRPr>
          </a:p>
        </p:txBody>
      </p:sp>
      <p:sp>
        <p:nvSpPr>
          <p:cNvPr id="21" name="Content Placeholder 2"/>
          <p:cNvSpPr txBox="1">
            <a:spLocks noChangeArrowheads="1"/>
          </p:cNvSpPr>
          <p:nvPr/>
        </p:nvSpPr>
        <p:spPr bwMode="auto">
          <a:xfrm>
            <a:off x="3996558" y="2949179"/>
            <a:ext cx="1932756" cy="722505"/>
          </a:xfrm>
          <a:prstGeom prst="rect">
            <a:avLst/>
          </a:prstGeom>
          <a:noFill/>
          <a:ln w="9525">
            <a:noFill/>
            <a:miter lim="800000"/>
          </a:ln>
        </p:spPr>
        <p:txBody>
          <a:bodyPr wrap="square">
            <a:spAutoFit/>
          </a:bodyPr>
          <a:lstStyle/>
          <a:p>
            <a:pPr eaLnBrk="1" hangingPunct="1">
              <a:lnSpc>
                <a:spcPct val="130000"/>
              </a:lnSpc>
              <a:spcBef>
                <a:spcPct val="20000"/>
              </a:spcBef>
            </a:pPr>
            <a:r>
              <a:rPr lang="zh-CN" altLang="en-US" sz="1050" dirty="0">
                <a:latin typeface="微软雅黑" panose="020B0503020204020204" pitchFamily="34" charset="-122"/>
                <a:ea typeface="微软雅黑" panose="020B0503020204020204" pitchFamily="34" charset="-122"/>
              </a:rPr>
              <a:t>这里输入文字说明这里输入文字说明这里输入文字说明这里输入文字说明</a:t>
            </a:r>
            <a:r>
              <a:rPr lang="zh-CN" altLang="en-US" sz="1050" dirty="0" smtClean="0">
                <a:latin typeface="微软雅黑" panose="020B0503020204020204" pitchFamily="34" charset="-122"/>
                <a:ea typeface="微软雅黑" panose="020B0503020204020204" pitchFamily="34" charset="-122"/>
              </a:rPr>
              <a:t>。</a:t>
            </a:r>
            <a:endParaRPr lang="en-US" altLang="zh-CN" sz="1050" dirty="0">
              <a:latin typeface="微软雅黑" panose="020B0503020204020204" pitchFamily="34" charset="-122"/>
              <a:ea typeface="微软雅黑" panose="020B0503020204020204" pitchFamily="34" charset="-122"/>
            </a:endParaRPr>
          </a:p>
        </p:txBody>
      </p:sp>
      <p:sp>
        <p:nvSpPr>
          <p:cNvPr id="22" name="Content Placeholder 2"/>
          <p:cNvSpPr txBox="1">
            <a:spLocks noChangeArrowheads="1"/>
          </p:cNvSpPr>
          <p:nvPr/>
        </p:nvSpPr>
        <p:spPr bwMode="auto">
          <a:xfrm>
            <a:off x="5684648" y="3461147"/>
            <a:ext cx="1934162" cy="722505"/>
          </a:xfrm>
          <a:prstGeom prst="rect">
            <a:avLst/>
          </a:prstGeom>
          <a:noFill/>
          <a:ln w="9525">
            <a:noFill/>
            <a:miter lim="800000"/>
          </a:ln>
        </p:spPr>
        <p:txBody>
          <a:bodyPr wrap="square">
            <a:spAutoFit/>
          </a:bodyPr>
          <a:lstStyle/>
          <a:p>
            <a:pPr eaLnBrk="1" hangingPunct="1">
              <a:lnSpc>
                <a:spcPct val="130000"/>
              </a:lnSpc>
              <a:spcBef>
                <a:spcPct val="20000"/>
              </a:spcBef>
            </a:pPr>
            <a:r>
              <a:rPr lang="zh-CN" altLang="en-US" sz="1050" dirty="0">
                <a:latin typeface="微软雅黑" panose="020B0503020204020204" pitchFamily="34" charset="-122"/>
                <a:ea typeface="微软雅黑" panose="020B0503020204020204" pitchFamily="34" charset="-122"/>
              </a:rPr>
              <a:t>这里输入文字说明这里输入文字说明这里输入文字说明这里输入文字说明</a:t>
            </a:r>
            <a:r>
              <a:rPr lang="zh-CN" altLang="en-US" sz="1050" dirty="0" smtClean="0">
                <a:latin typeface="微软雅黑" panose="020B0503020204020204" pitchFamily="34" charset="-122"/>
                <a:ea typeface="微软雅黑" panose="020B0503020204020204" pitchFamily="34" charset="-122"/>
              </a:rPr>
              <a:t>。</a:t>
            </a:r>
            <a:endParaRPr lang="en-US" altLang="zh-CN" sz="105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randombar(horizontal)">
                                      <p:cBhvr>
                                        <p:cTn id="15" dur="500"/>
                                        <p:tgtEl>
                                          <p:spTgt spid="16"/>
                                        </p:tgtEl>
                                      </p:cBhvr>
                                    </p:animEffect>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0-#ppt_w/2"/>
                                          </p:val>
                                        </p:tav>
                                        <p:tav tm="100000">
                                          <p:val>
                                            <p:strVal val="#ppt_x"/>
                                          </p:val>
                                        </p:tav>
                                      </p:tavLst>
                                    </p:anim>
                                    <p:anim calcmode="lin" valueType="num">
                                      <p:cBhvr additive="base">
                                        <p:cTn id="27" dur="500" fill="hold"/>
                                        <p:tgtEl>
                                          <p:spTgt spid="8"/>
                                        </p:tgtEl>
                                        <p:attrNameLst>
                                          <p:attrName>ppt_y</p:attrName>
                                        </p:attrNameLst>
                                      </p:cBhvr>
                                      <p:tavLst>
                                        <p:tav tm="0">
                                          <p:val>
                                            <p:strVal val="#ppt_y"/>
                                          </p:val>
                                        </p:tav>
                                        <p:tav tm="100000">
                                          <p:val>
                                            <p:strVal val="#ppt_y"/>
                                          </p:val>
                                        </p:tav>
                                      </p:tavLst>
                                    </p:anim>
                                  </p:childTnLst>
                                </p:cTn>
                              </p:par>
                            </p:childTnLst>
                          </p:cTn>
                        </p:par>
                        <p:par>
                          <p:cTn id="28" fill="hold">
                            <p:stCondLst>
                              <p:cond delay="500"/>
                            </p:stCondLst>
                            <p:childTnLst>
                              <p:par>
                                <p:cTn id="29" presetID="14" presetClass="entr" presetSubtype="10" fill="hold" grpId="0"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randombar(horizontal)">
                                      <p:cBhvr>
                                        <p:cTn id="31" dur="500"/>
                                        <p:tgtEl>
                                          <p:spTgt spid="12"/>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randombar(horizontal)">
                                      <p:cBhvr>
                                        <p:cTn id="34" dur="500"/>
                                        <p:tgtEl>
                                          <p:spTgt spid="17"/>
                                        </p:tgtEl>
                                      </p:cBhvr>
                                    </p:animEffect>
                                  </p:childTnLst>
                                </p:cTn>
                              </p:par>
                            </p:childTnLst>
                          </p:cTn>
                        </p:par>
                        <p:par>
                          <p:cTn id="35" fill="hold">
                            <p:stCondLst>
                              <p:cond delay="1000"/>
                            </p:stCondLst>
                            <p:childTnLst>
                              <p:par>
                                <p:cTn id="36" presetID="42" presetClass="entr" presetSubtype="0" fill="hold" grpId="0" nodeType="after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1000"/>
                                        <p:tgtEl>
                                          <p:spTgt spid="20"/>
                                        </p:tgtEl>
                                      </p:cBhvr>
                                    </p:animEffect>
                                    <p:anim calcmode="lin" valueType="num">
                                      <p:cBhvr>
                                        <p:cTn id="39" dur="1000" fill="hold"/>
                                        <p:tgtEl>
                                          <p:spTgt spid="20"/>
                                        </p:tgtEl>
                                        <p:attrNameLst>
                                          <p:attrName>ppt_x</p:attrName>
                                        </p:attrNameLst>
                                      </p:cBhvr>
                                      <p:tavLst>
                                        <p:tav tm="0">
                                          <p:val>
                                            <p:strVal val="#ppt_x"/>
                                          </p:val>
                                        </p:tav>
                                        <p:tav tm="100000">
                                          <p:val>
                                            <p:strVal val="#ppt_x"/>
                                          </p:val>
                                        </p:tav>
                                      </p:tavLst>
                                    </p:anim>
                                    <p:anim calcmode="lin" valueType="num">
                                      <p:cBhvr>
                                        <p:cTn id="40"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8"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0-#ppt_w/2"/>
                                          </p:val>
                                        </p:tav>
                                        <p:tav tm="100000">
                                          <p:val>
                                            <p:strVal val="#ppt_x"/>
                                          </p:val>
                                        </p:tav>
                                      </p:tavLst>
                                    </p:anim>
                                    <p:anim calcmode="lin" valueType="num">
                                      <p:cBhvr additive="base">
                                        <p:cTn id="46" dur="500" fill="hold"/>
                                        <p:tgtEl>
                                          <p:spTgt spid="9"/>
                                        </p:tgtEl>
                                        <p:attrNameLst>
                                          <p:attrName>ppt_y</p:attrName>
                                        </p:attrNameLst>
                                      </p:cBhvr>
                                      <p:tavLst>
                                        <p:tav tm="0">
                                          <p:val>
                                            <p:strVal val="#ppt_y"/>
                                          </p:val>
                                        </p:tav>
                                        <p:tav tm="100000">
                                          <p:val>
                                            <p:strVal val="#ppt_y"/>
                                          </p:val>
                                        </p:tav>
                                      </p:tavLst>
                                    </p:anim>
                                  </p:childTnLst>
                                </p:cTn>
                              </p:par>
                            </p:childTnLst>
                          </p:cTn>
                        </p:par>
                        <p:par>
                          <p:cTn id="47" fill="hold">
                            <p:stCondLst>
                              <p:cond delay="500"/>
                            </p:stCondLst>
                            <p:childTnLst>
                              <p:par>
                                <p:cTn id="48" presetID="14" presetClass="entr" presetSubtype="10" fill="hold" nodeType="after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randombar(horizontal)">
                                      <p:cBhvr>
                                        <p:cTn id="50" dur="500"/>
                                        <p:tgtEl>
                                          <p:spTgt spid="11"/>
                                        </p:tgtEl>
                                      </p:cBhvr>
                                    </p:animEffect>
                                  </p:childTnLst>
                                </p:cTn>
                              </p:par>
                              <p:par>
                                <p:cTn id="51" presetID="14" presetClass="entr" presetSubtype="10" fill="hold" grpId="0" nodeType="with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randombar(horizontal)">
                                      <p:cBhvr>
                                        <p:cTn id="53" dur="500"/>
                                        <p:tgtEl>
                                          <p:spTgt spid="18"/>
                                        </p:tgtEl>
                                      </p:cBhvr>
                                    </p:animEffect>
                                  </p:childTnLst>
                                </p:cTn>
                              </p:par>
                            </p:childTnLst>
                          </p:cTn>
                        </p:par>
                        <p:par>
                          <p:cTn id="54" fill="hold">
                            <p:stCondLst>
                              <p:cond delay="1000"/>
                            </p:stCondLst>
                            <p:childTnLst>
                              <p:par>
                                <p:cTn id="55" presetID="42" presetClass="entr" presetSubtype="0" fill="hold" grpId="0" nodeType="after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1000"/>
                                        <p:tgtEl>
                                          <p:spTgt spid="21"/>
                                        </p:tgtEl>
                                      </p:cBhvr>
                                    </p:animEffect>
                                    <p:anim calcmode="lin" valueType="num">
                                      <p:cBhvr>
                                        <p:cTn id="58" dur="1000" fill="hold"/>
                                        <p:tgtEl>
                                          <p:spTgt spid="21"/>
                                        </p:tgtEl>
                                        <p:attrNameLst>
                                          <p:attrName>ppt_x</p:attrName>
                                        </p:attrNameLst>
                                      </p:cBhvr>
                                      <p:tavLst>
                                        <p:tav tm="0">
                                          <p:val>
                                            <p:strVal val="#ppt_x"/>
                                          </p:val>
                                        </p:tav>
                                        <p:tav tm="100000">
                                          <p:val>
                                            <p:strVal val="#ppt_x"/>
                                          </p:val>
                                        </p:tav>
                                      </p:tavLst>
                                    </p:anim>
                                    <p:anim calcmode="lin" valueType="num">
                                      <p:cBhvr>
                                        <p:cTn id="59"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 presetClass="entr" presetSubtype="8" fill="hold" grpId="0" nodeType="clickEffect">
                                  <p:stCondLst>
                                    <p:cond delay="0"/>
                                  </p:stCondLst>
                                  <p:childTnLst>
                                    <p:set>
                                      <p:cBhvr>
                                        <p:cTn id="63" dur="1" fill="hold">
                                          <p:stCondLst>
                                            <p:cond delay="0"/>
                                          </p:stCondLst>
                                        </p:cTn>
                                        <p:tgtEl>
                                          <p:spTgt spid="10"/>
                                        </p:tgtEl>
                                        <p:attrNameLst>
                                          <p:attrName>style.visibility</p:attrName>
                                        </p:attrNameLst>
                                      </p:cBhvr>
                                      <p:to>
                                        <p:strVal val="visible"/>
                                      </p:to>
                                    </p:set>
                                    <p:anim calcmode="lin" valueType="num">
                                      <p:cBhvr additive="base">
                                        <p:cTn id="64" dur="500" fill="hold"/>
                                        <p:tgtEl>
                                          <p:spTgt spid="10"/>
                                        </p:tgtEl>
                                        <p:attrNameLst>
                                          <p:attrName>ppt_x</p:attrName>
                                        </p:attrNameLst>
                                      </p:cBhvr>
                                      <p:tavLst>
                                        <p:tav tm="0">
                                          <p:val>
                                            <p:strVal val="0-#ppt_w/2"/>
                                          </p:val>
                                        </p:tav>
                                        <p:tav tm="100000">
                                          <p:val>
                                            <p:strVal val="#ppt_x"/>
                                          </p:val>
                                        </p:tav>
                                      </p:tavLst>
                                    </p:anim>
                                    <p:anim calcmode="lin" valueType="num">
                                      <p:cBhvr additive="base">
                                        <p:cTn id="65" dur="500" fill="hold"/>
                                        <p:tgtEl>
                                          <p:spTgt spid="10"/>
                                        </p:tgtEl>
                                        <p:attrNameLst>
                                          <p:attrName>ppt_y</p:attrName>
                                        </p:attrNameLst>
                                      </p:cBhvr>
                                      <p:tavLst>
                                        <p:tav tm="0">
                                          <p:val>
                                            <p:strVal val="#ppt_y"/>
                                          </p:val>
                                        </p:tav>
                                        <p:tav tm="100000">
                                          <p:val>
                                            <p:strVal val="#ppt_y"/>
                                          </p:val>
                                        </p:tav>
                                      </p:tavLst>
                                    </p:anim>
                                  </p:childTnLst>
                                </p:cTn>
                              </p:par>
                            </p:childTnLst>
                          </p:cTn>
                        </p:par>
                        <p:par>
                          <p:cTn id="66" fill="hold">
                            <p:stCondLst>
                              <p:cond delay="500"/>
                            </p:stCondLst>
                            <p:childTnLst>
                              <p:par>
                                <p:cTn id="67" presetID="14" presetClass="entr" presetSubtype="10" fill="hold" nodeType="afterEffect">
                                  <p:stCondLst>
                                    <p:cond delay="0"/>
                                  </p:stCondLst>
                                  <p:childTnLst>
                                    <p:set>
                                      <p:cBhvr>
                                        <p:cTn id="68" dur="1" fill="hold">
                                          <p:stCondLst>
                                            <p:cond delay="0"/>
                                          </p:stCondLst>
                                        </p:cTn>
                                        <p:tgtEl>
                                          <p:spTgt spid="14"/>
                                        </p:tgtEl>
                                        <p:attrNameLst>
                                          <p:attrName>style.visibility</p:attrName>
                                        </p:attrNameLst>
                                      </p:cBhvr>
                                      <p:to>
                                        <p:strVal val="visible"/>
                                      </p:to>
                                    </p:set>
                                    <p:animEffect transition="in" filter="randombar(horizontal)">
                                      <p:cBhvr>
                                        <p:cTn id="69" dur="500"/>
                                        <p:tgtEl>
                                          <p:spTgt spid="14"/>
                                        </p:tgtEl>
                                      </p:cBhvr>
                                    </p:animEffect>
                                  </p:childTnLst>
                                </p:cTn>
                              </p:par>
                              <p:par>
                                <p:cTn id="70" presetID="14" presetClass="entr" presetSubtype="10" fill="hold" grpId="0" nodeType="withEffect">
                                  <p:stCondLst>
                                    <p:cond delay="0"/>
                                  </p:stCondLst>
                                  <p:childTnLst>
                                    <p:set>
                                      <p:cBhvr>
                                        <p:cTn id="71" dur="1" fill="hold">
                                          <p:stCondLst>
                                            <p:cond delay="0"/>
                                          </p:stCondLst>
                                        </p:cTn>
                                        <p:tgtEl>
                                          <p:spTgt spid="19"/>
                                        </p:tgtEl>
                                        <p:attrNameLst>
                                          <p:attrName>style.visibility</p:attrName>
                                        </p:attrNameLst>
                                      </p:cBhvr>
                                      <p:to>
                                        <p:strVal val="visible"/>
                                      </p:to>
                                    </p:set>
                                    <p:animEffect transition="in" filter="randombar(horizontal)">
                                      <p:cBhvr>
                                        <p:cTn id="72" dur="500"/>
                                        <p:tgtEl>
                                          <p:spTgt spid="19"/>
                                        </p:tgtEl>
                                      </p:cBhvr>
                                    </p:animEffect>
                                  </p:childTnLst>
                                </p:cTn>
                              </p:par>
                            </p:childTnLst>
                          </p:cTn>
                        </p:par>
                        <p:par>
                          <p:cTn id="73" fill="hold">
                            <p:stCondLst>
                              <p:cond delay="1000"/>
                            </p:stCondLst>
                            <p:childTnLst>
                              <p:par>
                                <p:cTn id="74" presetID="42" presetClass="entr" presetSubtype="0" fill="hold" grpId="0" nodeType="afterEffect">
                                  <p:stCondLst>
                                    <p:cond delay="0"/>
                                  </p:stCondLst>
                                  <p:childTnLst>
                                    <p:set>
                                      <p:cBhvr>
                                        <p:cTn id="75" dur="1" fill="hold">
                                          <p:stCondLst>
                                            <p:cond delay="0"/>
                                          </p:stCondLst>
                                        </p:cTn>
                                        <p:tgtEl>
                                          <p:spTgt spid="22"/>
                                        </p:tgtEl>
                                        <p:attrNameLst>
                                          <p:attrName>style.visibility</p:attrName>
                                        </p:attrNameLst>
                                      </p:cBhvr>
                                      <p:to>
                                        <p:strVal val="visible"/>
                                      </p:to>
                                    </p:set>
                                    <p:animEffect transition="in" filter="fade">
                                      <p:cBhvr>
                                        <p:cTn id="76" dur="1000"/>
                                        <p:tgtEl>
                                          <p:spTgt spid="22"/>
                                        </p:tgtEl>
                                      </p:cBhvr>
                                    </p:animEffect>
                                    <p:anim calcmode="lin" valueType="num">
                                      <p:cBhvr>
                                        <p:cTn id="77" dur="1000" fill="hold"/>
                                        <p:tgtEl>
                                          <p:spTgt spid="22"/>
                                        </p:tgtEl>
                                        <p:attrNameLst>
                                          <p:attrName>ppt_x</p:attrName>
                                        </p:attrNameLst>
                                      </p:cBhvr>
                                      <p:tavLst>
                                        <p:tav tm="0">
                                          <p:val>
                                            <p:strVal val="#ppt_x"/>
                                          </p:val>
                                        </p:tav>
                                        <p:tav tm="100000">
                                          <p:val>
                                            <p:strVal val="#ppt_x"/>
                                          </p:val>
                                        </p:tav>
                                      </p:tavLst>
                                    </p:anim>
                                    <p:anim calcmode="lin" valueType="num">
                                      <p:cBhvr>
                                        <p:cTn id="78"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2" grpId="0" animBg="1"/>
      <p:bldP spid="13" grpId="0" animBg="1"/>
      <p:bldP spid="15" grpId="0"/>
      <p:bldP spid="16" grpId="0"/>
      <p:bldP spid="17" grpId="0"/>
      <p:bldP spid="18" grpId="0"/>
      <p:bldP spid="19" grpId="0"/>
      <p:bldP spid="20" grpId="0"/>
      <p:bldP spid="21" grpId="0"/>
      <p:bldP spid="2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研究结论</a:t>
            </a:r>
            <a:endParaRPr lang="zh-CN" altLang="en-US" dirty="0"/>
          </a:p>
        </p:txBody>
      </p:sp>
      <p:sp>
        <p:nvSpPr>
          <p:cNvPr id="28" name="Oval 30"/>
          <p:cNvSpPr>
            <a:spLocks noChangeArrowheads="1"/>
          </p:cNvSpPr>
          <p:nvPr/>
        </p:nvSpPr>
        <p:spPr bwMode="auto">
          <a:xfrm>
            <a:off x="4460082" y="2659838"/>
            <a:ext cx="135731" cy="135731"/>
          </a:xfrm>
          <a:prstGeom prst="ellipse">
            <a:avLst/>
          </a:prstGeom>
          <a:solidFill>
            <a:schemeClr val="bg1">
              <a:alpha val="70195"/>
            </a:schemeClr>
          </a:solidFill>
          <a:ln w="9525">
            <a:noFill/>
            <a:round/>
          </a:ln>
        </p:spPr>
        <p:txBody>
          <a:bodyPr/>
          <a:lstStyle/>
          <a:p>
            <a:pPr eaLnBrk="1" hangingPunct="1">
              <a:lnSpc>
                <a:spcPct val="150000"/>
              </a:lnSpc>
            </a:pPr>
            <a:endParaRPr lang="id-ID" altLang="en-US" sz="1350" dirty="0">
              <a:ea typeface="微软雅黑" panose="020B0503020204020204" pitchFamily="34" charset="-122"/>
            </a:endParaRPr>
          </a:p>
        </p:txBody>
      </p:sp>
      <p:sp>
        <p:nvSpPr>
          <p:cNvPr id="29" name="TextBox 34"/>
          <p:cNvSpPr txBox="1">
            <a:spLocks noChangeArrowheads="1"/>
          </p:cNvSpPr>
          <p:nvPr/>
        </p:nvSpPr>
        <p:spPr bwMode="auto">
          <a:xfrm>
            <a:off x="4631532" y="2552682"/>
            <a:ext cx="633507" cy="369332"/>
          </a:xfrm>
          <a:prstGeom prst="rect">
            <a:avLst/>
          </a:prstGeom>
          <a:noFill/>
          <a:ln w="9525">
            <a:noFill/>
            <a:miter lim="800000"/>
          </a:ln>
        </p:spPr>
        <p:txBody>
          <a:bodyPr wrap="none">
            <a:spAutoFit/>
          </a:bodyPr>
          <a:lstStyle/>
          <a:p>
            <a:pPr eaLnBrk="1" hangingPunct="1">
              <a:lnSpc>
                <a:spcPct val="150000"/>
              </a:lnSpc>
            </a:pPr>
            <a:r>
              <a:rPr lang="zh-CN" altLang="en-US" sz="1200" b="1">
                <a:latin typeface="微软雅黑" panose="020B0503020204020204" pitchFamily="34" charset="-122"/>
                <a:ea typeface="微软雅黑" panose="020B0503020204020204" pitchFamily="34" charset="-122"/>
              </a:rPr>
              <a:t>标题 </a:t>
            </a:r>
            <a:r>
              <a:rPr lang="en-US" altLang="zh-CN" sz="1200" b="1">
                <a:latin typeface="微软雅黑" panose="020B0503020204020204" pitchFamily="34" charset="-122"/>
                <a:ea typeface="微软雅黑" panose="020B0503020204020204" pitchFamily="34" charset="-122"/>
              </a:rPr>
              <a:t>1</a:t>
            </a:r>
            <a:endParaRPr lang="id-ID" altLang="en-US" sz="1200" b="1">
              <a:latin typeface="微软雅黑" panose="020B0503020204020204" pitchFamily="34" charset="-122"/>
              <a:ea typeface="微软雅黑" panose="020B0503020204020204" pitchFamily="34" charset="-122"/>
            </a:endParaRPr>
          </a:p>
        </p:txBody>
      </p:sp>
      <p:sp>
        <p:nvSpPr>
          <p:cNvPr id="30" name="TextBox 35"/>
          <p:cNvSpPr txBox="1">
            <a:spLocks noChangeArrowheads="1"/>
          </p:cNvSpPr>
          <p:nvPr/>
        </p:nvSpPr>
        <p:spPr bwMode="auto">
          <a:xfrm>
            <a:off x="4631532" y="2744371"/>
            <a:ext cx="1825228" cy="577081"/>
          </a:xfrm>
          <a:prstGeom prst="rect">
            <a:avLst/>
          </a:prstGeom>
          <a:noFill/>
          <a:ln w="9525">
            <a:noFill/>
            <a:miter lim="800000"/>
          </a:ln>
        </p:spPr>
        <p:txBody>
          <a:bodyPr>
            <a:spAutoFit/>
          </a:bodyPr>
          <a:lstStyle/>
          <a:p>
            <a:pPr eaLnBrk="1" hangingPunct="1">
              <a:lnSpc>
                <a:spcPct val="150000"/>
              </a:lnSpc>
            </a:pPr>
            <a:r>
              <a:rPr lang="zh-CN" altLang="en-US" sz="1050" dirty="0">
                <a:ea typeface="微软雅黑" panose="020B0503020204020204" pitchFamily="34" charset="-122"/>
              </a:rPr>
              <a:t>添加文字添加文字添加文字添加文字添加文字</a:t>
            </a:r>
            <a:endParaRPr lang="id-ID" altLang="en-US" sz="1050" dirty="0">
              <a:ea typeface="微软雅黑" panose="020B0503020204020204" pitchFamily="34" charset="-122"/>
            </a:endParaRPr>
          </a:p>
        </p:txBody>
      </p:sp>
      <p:sp>
        <p:nvSpPr>
          <p:cNvPr id="31" name="Oval 31"/>
          <p:cNvSpPr>
            <a:spLocks noChangeArrowheads="1"/>
          </p:cNvSpPr>
          <p:nvPr/>
        </p:nvSpPr>
        <p:spPr bwMode="auto">
          <a:xfrm>
            <a:off x="4460082" y="3367069"/>
            <a:ext cx="135731" cy="134540"/>
          </a:xfrm>
          <a:prstGeom prst="ellipse">
            <a:avLst/>
          </a:prstGeom>
          <a:solidFill>
            <a:schemeClr val="bg1">
              <a:alpha val="70195"/>
            </a:schemeClr>
          </a:solidFill>
          <a:ln w="9525">
            <a:noFill/>
            <a:round/>
          </a:ln>
        </p:spPr>
        <p:txBody>
          <a:bodyPr/>
          <a:lstStyle/>
          <a:p>
            <a:pPr eaLnBrk="1" hangingPunct="1">
              <a:lnSpc>
                <a:spcPct val="150000"/>
              </a:lnSpc>
            </a:pPr>
            <a:endParaRPr lang="id-ID" altLang="en-US" sz="1350" dirty="0">
              <a:ea typeface="微软雅黑" panose="020B0503020204020204" pitchFamily="34" charset="-122"/>
            </a:endParaRPr>
          </a:p>
        </p:txBody>
      </p:sp>
      <p:sp>
        <p:nvSpPr>
          <p:cNvPr id="32" name="TextBox 36"/>
          <p:cNvSpPr txBox="1">
            <a:spLocks noChangeArrowheads="1"/>
          </p:cNvSpPr>
          <p:nvPr/>
        </p:nvSpPr>
        <p:spPr bwMode="auto">
          <a:xfrm>
            <a:off x="4631532" y="3263485"/>
            <a:ext cx="633507" cy="369332"/>
          </a:xfrm>
          <a:prstGeom prst="rect">
            <a:avLst/>
          </a:prstGeom>
          <a:noFill/>
          <a:ln w="9525">
            <a:noFill/>
            <a:miter lim="800000"/>
          </a:ln>
        </p:spPr>
        <p:txBody>
          <a:bodyPr wrap="none">
            <a:spAutoFit/>
          </a:bodyPr>
          <a:lstStyle/>
          <a:p>
            <a:pPr eaLnBrk="1" hangingPunct="1">
              <a:lnSpc>
                <a:spcPct val="150000"/>
              </a:lnSpc>
            </a:pPr>
            <a:r>
              <a:rPr lang="zh-CN" altLang="en-US" sz="1200" b="1">
                <a:latin typeface="微软雅黑" panose="020B0503020204020204" pitchFamily="34" charset="-122"/>
                <a:ea typeface="微软雅黑" panose="020B0503020204020204" pitchFamily="34" charset="-122"/>
              </a:rPr>
              <a:t>标题 </a:t>
            </a:r>
            <a:r>
              <a:rPr lang="en-US" altLang="zh-CN" sz="1200" b="1">
                <a:latin typeface="微软雅黑" panose="020B0503020204020204" pitchFamily="34" charset="-122"/>
                <a:ea typeface="微软雅黑" panose="020B0503020204020204" pitchFamily="34" charset="-122"/>
              </a:rPr>
              <a:t>3</a:t>
            </a:r>
            <a:endParaRPr lang="id-ID" altLang="en-US" sz="1200" b="1">
              <a:latin typeface="微软雅黑" panose="020B0503020204020204" pitchFamily="34" charset="-122"/>
              <a:ea typeface="微软雅黑" panose="020B0503020204020204" pitchFamily="34" charset="-122"/>
            </a:endParaRPr>
          </a:p>
        </p:txBody>
      </p:sp>
      <p:sp>
        <p:nvSpPr>
          <p:cNvPr id="33" name="TextBox 37"/>
          <p:cNvSpPr txBox="1">
            <a:spLocks noChangeArrowheads="1"/>
          </p:cNvSpPr>
          <p:nvPr/>
        </p:nvSpPr>
        <p:spPr bwMode="auto">
          <a:xfrm>
            <a:off x="4631532" y="3453984"/>
            <a:ext cx="1825228" cy="577081"/>
          </a:xfrm>
          <a:prstGeom prst="rect">
            <a:avLst/>
          </a:prstGeom>
          <a:noFill/>
          <a:ln w="9525">
            <a:noFill/>
            <a:miter lim="800000"/>
          </a:ln>
        </p:spPr>
        <p:txBody>
          <a:bodyPr>
            <a:spAutoFit/>
          </a:bodyPr>
          <a:lstStyle/>
          <a:p>
            <a:pPr eaLnBrk="1" hangingPunct="1">
              <a:lnSpc>
                <a:spcPct val="150000"/>
              </a:lnSpc>
            </a:pPr>
            <a:r>
              <a:rPr lang="zh-CN" altLang="en-US" sz="1050" dirty="0">
                <a:ea typeface="微软雅黑" panose="020B0503020204020204" pitchFamily="34" charset="-122"/>
              </a:rPr>
              <a:t>添加文字添加文字添加文字添加文字添加文字</a:t>
            </a:r>
            <a:endParaRPr lang="id-ID" altLang="en-US" sz="1050" dirty="0">
              <a:ea typeface="微软雅黑" panose="020B0503020204020204" pitchFamily="34" charset="-122"/>
            </a:endParaRPr>
          </a:p>
        </p:txBody>
      </p:sp>
      <p:sp>
        <p:nvSpPr>
          <p:cNvPr id="34" name="Oval 32"/>
          <p:cNvSpPr>
            <a:spLocks noChangeArrowheads="1"/>
          </p:cNvSpPr>
          <p:nvPr/>
        </p:nvSpPr>
        <p:spPr bwMode="auto">
          <a:xfrm>
            <a:off x="4460082" y="4142166"/>
            <a:ext cx="135731" cy="135731"/>
          </a:xfrm>
          <a:prstGeom prst="ellipse">
            <a:avLst/>
          </a:prstGeom>
          <a:solidFill>
            <a:schemeClr val="bg1">
              <a:alpha val="70195"/>
            </a:schemeClr>
          </a:solidFill>
          <a:ln w="9525">
            <a:noFill/>
            <a:round/>
          </a:ln>
        </p:spPr>
        <p:txBody>
          <a:bodyPr/>
          <a:lstStyle/>
          <a:p>
            <a:pPr eaLnBrk="1" hangingPunct="1">
              <a:lnSpc>
                <a:spcPct val="150000"/>
              </a:lnSpc>
            </a:pPr>
            <a:endParaRPr lang="id-ID" altLang="en-US" sz="1350" dirty="0">
              <a:ea typeface="微软雅黑" panose="020B0503020204020204" pitchFamily="34" charset="-122"/>
            </a:endParaRPr>
          </a:p>
        </p:txBody>
      </p:sp>
      <p:sp>
        <p:nvSpPr>
          <p:cNvPr id="35" name="TextBox 38"/>
          <p:cNvSpPr txBox="1">
            <a:spLocks noChangeArrowheads="1"/>
          </p:cNvSpPr>
          <p:nvPr/>
        </p:nvSpPr>
        <p:spPr bwMode="auto">
          <a:xfrm>
            <a:off x="4631532" y="4050488"/>
            <a:ext cx="633507" cy="369332"/>
          </a:xfrm>
          <a:prstGeom prst="rect">
            <a:avLst/>
          </a:prstGeom>
          <a:noFill/>
          <a:ln w="9525">
            <a:noFill/>
            <a:miter lim="800000"/>
          </a:ln>
        </p:spPr>
        <p:txBody>
          <a:bodyPr wrap="none">
            <a:spAutoFit/>
          </a:bodyPr>
          <a:lstStyle/>
          <a:p>
            <a:pPr eaLnBrk="1" hangingPunct="1">
              <a:lnSpc>
                <a:spcPct val="150000"/>
              </a:lnSpc>
            </a:pPr>
            <a:r>
              <a:rPr lang="zh-CN" altLang="en-US" sz="1200" b="1">
                <a:latin typeface="微软雅黑" panose="020B0503020204020204" pitchFamily="34" charset="-122"/>
                <a:ea typeface="微软雅黑" panose="020B0503020204020204" pitchFamily="34" charset="-122"/>
              </a:rPr>
              <a:t>标题 </a:t>
            </a:r>
            <a:r>
              <a:rPr lang="en-US" altLang="zh-CN" sz="1200" b="1">
                <a:latin typeface="微软雅黑" panose="020B0503020204020204" pitchFamily="34" charset="-122"/>
                <a:ea typeface="微软雅黑" panose="020B0503020204020204" pitchFamily="34" charset="-122"/>
              </a:rPr>
              <a:t>5</a:t>
            </a:r>
            <a:endParaRPr lang="id-ID" altLang="en-US" sz="1200" b="1">
              <a:latin typeface="微软雅黑" panose="020B0503020204020204" pitchFamily="34" charset="-122"/>
              <a:ea typeface="微软雅黑" panose="020B0503020204020204" pitchFamily="34" charset="-122"/>
            </a:endParaRPr>
          </a:p>
        </p:txBody>
      </p:sp>
      <p:sp>
        <p:nvSpPr>
          <p:cNvPr id="36" name="TextBox 39"/>
          <p:cNvSpPr txBox="1">
            <a:spLocks noChangeArrowheads="1"/>
          </p:cNvSpPr>
          <p:nvPr/>
        </p:nvSpPr>
        <p:spPr bwMode="auto">
          <a:xfrm>
            <a:off x="4631532" y="4242178"/>
            <a:ext cx="1825228" cy="577081"/>
          </a:xfrm>
          <a:prstGeom prst="rect">
            <a:avLst/>
          </a:prstGeom>
          <a:noFill/>
          <a:ln w="9525">
            <a:noFill/>
            <a:miter lim="800000"/>
          </a:ln>
        </p:spPr>
        <p:txBody>
          <a:bodyPr>
            <a:spAutoFit/>
          </a:bodyPr>
          <a:lstStyle/>
          <a:p>
            <a:pPr eaLnBrk="1" hangingPunct="1">
              <a:lnSpc>
                <a:spcPct val="150000"/>
              </a:lnSpc>
            </a:pPr>
            <a:r>
              <a:rPr lang="zh-CN" altLang="en-US" sz="1050" dirty="0">
                <a:ea typeface="微软雅黑" panose="020B0503020204020204" pitchFamily="34" charset="-122"/>
              </a:rPr>
              <a:t>添加文字添加文字添加文字添加文字添加文字</a:t>
            </a:r>
            <a:endParaRPr lang="id-ID" altLang="en-US" sz="1050" dirty="0">
              <a:ea typeface="微软雅黑" panose="020B0503020204020204" pitchFamily="34" charset="-122"/>
            </a:endParaRPr>
          </a:p>
        </p:txBody>
      </p:sp>
      <p:sp>
        <p:nvSpPr>
          <p:cNvPr id="37" name="Oval 33"/>
          <p:cNvSpPr>
            <a:spLocks noChangeArrowheads="1"/>
          </p:cNvSpPr>
          <p:nvPr/>
        </p:nvSpPr>
        <p:spPr bwMode="auto">
          <a:xfrm>
            <a:off x="6644878" y="2647932"/>
            <a:ext cx="135731" cy="134540"/>
          </a:xfrm>
          <a:prstGeom prst="ellipse">
            <a:avLst/>
          </a:prstGeom>
          <a:solidFill>
            <a:schemeClr val="bg1">
              <a:alpha val="70195"/>
            </a:schemeClr>
          </a:solidFill>
          <a:ln w="9525">
            <a:noFill/>
            <a:round/>
          </a:ln>
        </p:spPr>
        <p:txBody>
          <a:bodyPr/>
          <a:lstStyle/>
          <a:p>
            <a:pPr eaLnBrk="1" hangingPunct="1">
              <a:lnSpc>
                <a:spcPct val="150000"/>
              </a:lnSpc>
            </a:pPr>
            <a:endParaRPr lang="id-ID" altLang="en-US" sz="1350" dirty="0">
              <a:ea typeface="微软雅黑" panose="020B0503020204020204" pitchFamily="34" charset="-122"/>
            </a:endParaRPr>
          </a:p>
        </p:txBody>
      </p:sp>
      <p:sp>
        <p:nvSpPr>
          <p:cNvPr id="38" name="TextBox 40"/>
          <p:cNvSpPr txBox="1">
            <a:spLocks noChangeArrowheads="1"/>
          </p:cNvSpPr>
          <p:nvPr/>
        </p:nvSpPr>
        <p:spPr bwMode="auto">
          <a:xfrm>
            <a:off x="6871097" y="2547919"/>
            <a:ext cx="633507" cy="369332"/>
          </a:xfrm>
          <a:prstGeom prst="rect">
            <a:avLst/>
          </a:prstGeom>
          <a:noFill/>
          <a:ln w="9525">
            <a:noFill/>
            <a:miter lim="800000"/>
          </a:ln>
        </p:spPr>
        <p:txBody>
          <a:bodyPr wrap="none">
            <a:spAutoFit/>
          </a:bodyPr>
          <a:lstStyle/>
          <a:p>
            <a:pPr eaLnBrk="1" hangingPunct="1">
              <a:lnSpc>
                <a:spcPct val="150000"/>
              </a:lnSpc>
            </a:pPr>
            <a:r>
              <a:rPr lang="zh-CN" altLang="en-US" sz="1200" b="1">
                <a:latin typeface="微软雅黑" panose="020B0503020204020204" pitchFamily="34" charset="-122"/>
                <a:ea typeface="微软雅黑" panose="020B0503020204020204" pitchFamily="34" charset="-122"/>
              </a:rPr>
              <a:t>标题 </a:t>
            </a:r>
            <a:r>
              <a:rPr lang="en-US" altLang="zh-CN" sz="1200" b="1">
                <a:latin typeface="微软雅黑" panose="020B0503020204020204" pitchFamily="34" charset="-122"/>
                <a:ea typeface="微软雅黑" panose="020B0503020204020204" pitchFamily="34" charset="-122"/>
              </a:rPr>
              <a:t>2</a:t>
            </a:r>
            <a:endParaRPr lang="id-ID" altLang="en-US" sz="1200" b="1">
              <a:latin typeface="微软雅黑" panose="020B0503020204020204" pitchFamily="34" charset="-122"/>
              <a:ea typeface="微软雅黑" panose="020B0503020204020204" pitchFamily="34" charset="-122"/>
            </a:endParaRPr>
          </a:p>
        </p:txBody>
      </p:sp>
      <p:sp>
        <p:nvSpPr>
          <p:cNvPr id="39" name="TextBox 41"/>
          <p:cNvSpPr txBox="1">
            <a:spLocks noChangeArrowheads="1"/>
          </p:cNvSpPr>
          <p:nvPr/>
        </p:nvSpPr>
        <p:spPr bwMode="auto">
          <a:xfrm>
            <a:off x="6871097" y="2739609"/>
            <a:ext cx="1826419" cy="577081"/>
          </a:xfrm>
          <a:prstGeom prst="rect">
            <a:avLst/>
          </a:prstGeom>
          <a:noFill/>
          <a:ln w="9525">
            <a:noFill/>
            <a:miter lim="800000"/>
          </a:ln>
        </p:spPr>
        <p:txBody>
          <a:bodyPr>
            <a:spAutoFit/>
          </a:bodyPr>
          <a:lstStyle/>
          <a:p>
            <a:pPr eaLnBrk="1" hangingPunct="1">
              <a:lnSpc>
                <a:spcPct val="150000"/>
              </a:lnSpc>
            </a:pPr>
            <a:r>
              <a:rPr lang="zh-CN" altLang="en-US" sz="1050" dirty="0">
                <a:ea typeface="微软雅黑" panose="020B0503020204020204" pitchFamily="34" charset="-122"/>
              </a:rPr>
              <a:t>添加文字添加文字添加文字添加文字添加文字</a:t>
            </a:r>
            <a:endParaRPr lang="id-ID" altLang="en-US" sz="1050" dirty="0">
              <a:ea typeface="微软雅黑" panose="020B0503020204020204" pitchFamily="34" charset="-122"/>
            </a:endParaRPr>
          </a:p>
        </p:txBody>
      </p:sp>
      <p:sp>
        <p:nvSpPr>
          <p:cNvPr id="40" name="Oval 42"/>
          <p:cNvSpPr>
            <a:spLocks noChangeArrowheads="1"/>
          </p:cNvSpPr>
          <p:nvPr/>
        </p:nvSpPr>
        <p:spPr bwMode="auto">
          <a:xfrm>
            <a:off x="6644878" y="3370640"/>
            <a:ext cx="135731" cy="134541"/>
          </a:xfrm>
          <a:prstGeom prst="ellipse">
            <a:avLst/>
          </a:prstGeom>
          <a:solidFill>
            <a:schemeClr val="bg1">
              <a:alpha val="70195"/>
            </a:schemeClr>
          </a:solidFill>
          <a:ln w="9525">
            <a:noFill/>
            <a:round/>
          </a:ln>
        </p:spPr>
        <p:txBody>
          <a:bodyPr/>
          <a:lstStyle/>
          <a:p>
            <a:pPr eaLnBrk="1" hangingPunct="1">
              <a:lnSpc>
                <a:spcPct val="150000"/>
              </a:lnSpc>
            </a:pPr>
            <a:endParaRPr lang="id-ID" altLang="en-US" sz="1350" dirty="0">
              <a:ea typeface="微软雅黑" panose="020B0503020204020204" pitchFamily="34" charset="-122"/>
            </a:endParaRPr>
          </a:p>
        </p:txBody>
      </p:sp>
      <p:sp>
        <p:nvSpPr>
          <p:cNvPr id="41" name="TextBox 43"/>
          <p:cNvSpPr txBox="1">
            <a:spLocks noChangeArrowheads="1"/>
          </p:cNvSpPr>
          <p:nvPr/>
        </p:nvSpPr>
        <p:spPr bwMode="auto">
          <a:xfrm>
            <a:off x="6871097" y="3263485"/>
            <a:ext cx="633507" cy="369332"/>
          </a:xfrm>
          <a:prstGeom prst="rect">
            <a:avLst/>
          </a:prstGeom>
          <a:noFill/>
          <a:ln w="9525">
            <a:noFill/>
            <a:miter lim="800000"/>
          </a:ln>
        </p:spPr>
        <p:txBody>
          <a:bodyPr wrap="none">
            <a:spAutoFit/>
          </a:bodyPr>
          <a:lstStyle/>
          <a:p>
            <a:pPr eaLnBrk="1" hangingPunct="1">
              <a:lnSpc>
                <a:spcPct val="150000"/>
              </a:lnSpc>
            </a:pPr>
            <a:r>
              <a:rPr lang="zh-CN" altLang="en-US" sz="1200" b="1">
                <a:latin typeface="微软雅黑" panose="020B0503020204020204" pitchFamily="34" charset="-122"/>
                <a:ea typeface="微软雅黑" panose="020B0503020204020204" pitchFamily="34" charset="-122"/>
              </a:rPr>
              <a:t>标题 </a:t>
            </a:r>
            <a:r>
              <a:rPr lang="en-US" altLang="zh-CN" sz="1200" b="1">
                <a:latin typeface="微软雅黑" panose="020B0503020204020204" pitchFamily="34" charset="-122"/>
                <a:ea typeface="微软雅黑" panose="020B0503020204020204" pitchFamily="34" charset="-122"/>
              </a:rPr>
              <a:t>4</a:t>
            </a:r>
            <a:endParaRPr lang="id-ID" altLang="en-US" sz="1200" b="1">
              <a:latin typeface="微软雅黑" panose="020B0503020204020204" pitchFamily="34" charset="-122"/>
              <a:ea typeface="微软雅黑" panose="020B0503020204020204" pitchFamily="34" charset="-122"/>
            </a:endParaRPr>
          </a:p>
        </p:txBody>
      </p:sp>
      <p:sp>
        <p:nvSpPr>
          <p:cNvPr id="42" name="TextBox 44"/>
          <p:cNvSpPr txBox="1">
            <a:spLocks noChangeArrowheads="1"/>
          </p:cNvSpPr>
          <p:nvPr/>
        </p:nvSpPr>
        <p:spPr bwMode="auto">
          <a:xfrm>
            <a:off x="6871097" y="3453984"/>
            <a:ext cx="1826419" cy="577081"/>
          </a:xfrm>
          <a:prstGeom prst="rect">
            <a:avLst/>
          </a:prstGeom>
          <a:noFill/>
          <a:ln w="9525">
            <a:noFill/>
            <a:miter lim="800000"/>
          </a:ln>
        </p:spPr>
        <p:txBody>
          <a:bodyPr>
            <a:spAutoFit/>
          </a:bodyPr>
          <a:lstStyle/>
          <a:p>
            <a:pPr eaLnBrk="1" hangingPunct="1">
              <a:lnSpc>
                <a:spcPct val="150000"/>
              </a:lnSpc>
            </a:pPr>
            <a:r>
              <a:rPr lang="zh-CN" altLang="en-US" sz="1050" dirty="0">
                <a:ea typeface="微软雅黑" panose="020B0503020204020204" pitchFamily="34" charset="-122"/>
              </a:rPr>
              <a:t>添加文字添加文字添加文字添加文字添加文字</a:t>
            </a:r>
            <a:endParaRPr lang="id-ID" altLang="en-US" sz="1050" dirty="0">
              <a:ea typeface="微软雅黑" panose="020B0503020204020204" pitchFamily="34" charset="-122"/>
            </a:endParaRPr>
          </a:p>
        </p:txBody>
      </p:sp>
      <p:grpSp>
        <p:nvGrpSpPr>
          <p:cNvPr id="2" name="组合 1"/>
          <p:cNvGrpSpPr/>
          <p:nvPr/>
        </p:nvGrpSpPr>
        <p:grpSpPr>
          <a:xfrm>
            <a:off x="581025" y="1035844"/>
            <a:ext cx="3289698" cy="3511154"/>
            <a:chOff x="581025" y="1035844"/>
            <a:chExt cx="3289698" cy="3511154"/>
          </a:xfrm>
        </p:grpSpPr>
        <p:sp>
          <p:nvSpPr>
            <p:cNvPr id="23" name="Freeform 6"/>
            <p:cNvSpPr/>
            <p:nvPr/>
          </p:nvSpPr>
          <p:spPr bwMode="auto">
            <a:xfrm>
              <a:off x="711994" y="2234804"/>
              <a:ext cx="773906" cy="769144"/>
            </a:xfrm>
            <a:custGeom>
              <a:avLst/>
              <a:gdLst>
                <a:gd name="T0" fmla="*/ 2147483647 w 184"/>
                <a:gd name="T1" fmla="*/ 2147483647 h 183"/>
                <a:gd name="T2" fmla="*/ 534645840 w 184"/>
                <a:gd name="T3" fmla="*/ 2147483647 h 183"/>
                <a:gd name="T4" fmla="*/ 157248769 w 184"/>
                <a:gd name="T5" fmla="*/ 2147483647 h 183"/>
                <a:gd name="T6" fmla="*/ 1383794739 w 184"/>
                <a:gd name="T7" fmla="*/ 502468030 h 183"/>
                <a:gd name="T8" fmla="*/ 2147483647 w 184"/>
                <a:gd name="T9" fmla="*/ 94213817 h 183"/>
                <a:gd name="T10" fmla="*/ 2147483647 w 184"/>
                <a:gd name="T11" fmla="*/ 1381791154 h 183"/>
                <a:gd name="T12" fmla="*/ 2147483647 w 184"/>
                <a:gd name="T13" fmla="*/ 2147483647 h 183"/>
                <a:gd name="T14" fmla="*/ 2147483647 w 184"/>
                <a:gd name="T15" fmla="*/ 2147483647 h 183"/>
                <a:gd name="T16" fmla="*/ 2147483647 w 184"/>
                <a:gd name="T17" fmla="*/ 2147483647 h 18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4"/>
                <a:gd name="T28" fmla="*/ 0 h 183"/>
                <a:gd name="T29" fmla="*/ 184 w 184"/>
                <a:gd name="T30" fmla="*/ 183 h 18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4" h="183">
                  <a:moveTo>
                    <a:pt x="99" y="180"/>
                  </a:moveTo>
                  <a:cubicBezTo>
                    <a:pt x="66" y="183"/>
                    <a:pt x="34" y="167"/>
                    <a:pt x="17" y="139"/>
                  </a:cubicBezTo>
                  <a:cubicBezTo>
                    <a:pt x="4" y="119"/>
                    <a:pt x="0" y="95"/>
                    <a:pt x="5" y="72"/>
                  </a:cubicBezTo>
                  <a:cubicBezTo>
                    <a:pt x="11" y="49"/>
                    <a:pt x="24" y="29"/>
                    <a:pt x="44" y="16"/>
                  </a:cubicBezTo>
                  <a:cubicBezTo>
                    <a:pt x="57" y="8"/>
                    <a:pt x="70" y="4"/>
                    <a:pt x="84" y="3"/>
                  </a:cubicBezTo>
                  <a:cubicBezTo>
                    <a:pt x="118" y="0"/>
                    <a:pt x="149" y="16"/>
                    <a:pt x="167" y="44"/>
                  </a:cubicBezTo>
                  <a:cubicBezTo>
                    <a:pt x="180" y="64"/>
                    <a:pt x="184" y="88"/>
                    <a:pt x="178" y="111"/>
                  </a:cubicBezTo>
                  <a:cubicBezTo>
                    <a:pt x="173" y="134"/>
                    <a:pt x="159" y="154"/>
                    <a:pt x="139" y="166"/>
                  </a:cubicBezTo>
                  <a:cubicBezTo>
                    <a:pt x="127" y="174"/>
                    <a:pt x="113" y="179"/>
                    <a:pt x="99" y="180"/>
                  </a:cubicBezTo>
                  <a:close/>
                </a:path>
              </a:pathLst>
            </a:custGeom>
            <a:solidFill>
              <a:schemeClr val="bg1">
                <a:alpha val="39999"/>
              </a:schemeClr>
            </a:solidFill>
            <a:ln w="9525">
              <a:noFill/>
              <a:round/>
            </a:ln>
          </p:spPr>
          <p:txBody>
            <a:bodyPr/>
            <a:lstStyle/>
            <a:p>
              <a:endParaRPr lang="zh-CN" altLang="en-US" sz="1350" dirty="0">
                <a:ea typeface="微软雅黑" panose="020B0503020204020204" pitchFamily="34" charset="-122"/>
              </a:endParaRPr>
            </a:p>
          </p:txBody>
        </p:sp>
        <p:sp>
          <p:nvSpPr>
            <p:cNvPr id="24" name="Freeform 8"/>
            <p:cNvSpPr/>
            <p:nvPr/>
          </p:nvSpPr>
          <p:spPr bwMode="auto">
            <a:xfrm>
              <a:off x="1162051" y="3508773"/>
              <a:ext cx="803672" cy="772715"/>
            </a:xfrm>
            <a:custGeom>
              <a:avLst/>
              <a:gdLst>
                <a:gd name="T0" fmla="*/ 2147483647 w 191"/>
                <a:gd name="T1" fmla="*/ 2147483647 h 184"/>
                <a:gd name="T2" fmla="*/ 251800481 w 191"/>
                <a:gd name="T3" fmla="*/ 2147483647 h 184"/>
                <a:gd name="T4" fmla="*/ 346227032 w 191"/>
                <a:gd name="T5" fmla="*/ 1693069646 h 184"/>
                <a:gd name="T6" fmla="*/ 1919988521 w 191"/>
                <a:gd name="T7" fmla="*/ 250824494 h 184"/>
                <a:gd name="T8" fmla="*/ 2147483647 w 191"/>
                <a:gd name="T9" fmla="*/ 94058496 h 184"/>
                <a:gd name="T10" fmla="*/ 2147483647 w 191"/>
                <a:gd name="T11" fmla="*/ 1943894052 h 184"/>
                <a:gd name="T12" fmla="*/ 2147483647 w 191"/>
                <a:gd name="T13" fmla="*/ 2147483647 h 184"/>
                <a:gd name="T14" fmla="*/ 2147483647 w 191"/>
                <a:gd name="T15" fmla="*/ 2147483647 h 184"/>
                <a:gd name="T16" fmla="*/ 0 60000 65536"/>
                <a:gd name="T17" fmla="*/ 0 60000 65536"/>
                <a:gd name="T18" fmla="*/ 0 60000 65536"/>
                <a:gd name="T19" fmla="*/ 0 60000 65536"/>
                <a:gd name="T20" fmla="*/ 0 60000 65536"/>
                <a:gd name="T21" fmla="*/ 0 60000 65536"/>
                <a:gd name="T22" fmla="*/ 0 60000 65536"/>
                <a:gd name="T23" fmla="*/ 0 60000 65536"/>
                <a:gd name="T24" fmla="*/ 0 w 191"/>
                <a:gd name="T25" fmla="*/ 0 h 184"/>
                <a:gd name="T26" fmla="*/ 191 w 191"/>
                <a:gd name="T27" fmla="*/ 184 h 18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91" h="184">
                  <a:moveTo>
                    <a:pt x="99" y="180"/>
                  </a:moveTo>
                  <a:cubicBezTo>
                    <a:pt x="59" y="184"/>
                    <a:pt x="21" y="159"/>
                    <a:pt x="8" y="122"/>
                  </a:cubicBezTo>
                  <a:cubicBezTo>
                    <a:pt x="0" y="99"/>
                    <a:pt x="1" y="75"/>
                    <a:pt x="11" y="54"/>
                  </a:cubicBezTo>
                  <a:cubicBezTo>
                    <a:pt x="21" y="32"/>
                    <a:pt x="39" y="16"/>
                    <a:pt x="61" y="8"/>
                  </a:cubicBezTo>
                  <a:cubicBezTo>
                    <a:pt x="69" y="6"/>
                    <a:pt x="76" y="4"/>
                    <a:pt x="84" y="3"/>
                  </a:cubicBezTo>
                  <a:cubicBezTo>
                    <a:pt x="124" y="0"/>
                    <a:pt x="161" y="24"/>
                    <a:pt x="175" y="62"/>
                  </a:cubicBezTo>
                  <a:cubicBezTo>
                    <a:pt x="191" y="108"/>
                    <a:pt x="167" y="159"/>
                    <a:pt x="121" y="175"/>
                  </a:cubicBezTo>
                  <a:cubicBezTo>
                    <a:pt x="114" y="178"/>
                    <a:pt x="106" y="180"/>
                    <a:pt x="99" y="180"/>
                  </a:cubicBezTo>
                  <a:close/>
                </a:path>
              </a:pathLst>
            </a:custGeom>
            <a:solidFill>
              <a:schemeClr val="bg1">
                <a:alpha val="39999"/>
              </a:schemeClr>
            </a:solidFill>
            <a:ln w="9525">
              <a:noFill/>
              <a:round/>
            </a:ln>
          </p:spPr>
          <p:txBody>
            <a:bodyPr/>
            <a:lstStyle/>
            <a:p>
              <a:endParaRPr lang="zh-CN" altLang="en-US" sz="1350" dirty="0">
                <a:ea typeface="微软雅黑" panose="020B0503020204020204" pitchFamily="34" charset="-122"/>
              </a:endParaRPr>
            </a:p>
          </p:txBody>
        </p:sp>
        <p:sp>
          <p:nvSpPr>
            <p:cNvPr id="25" name="Freeform 10"/>
            <p:cNvSpPr/>
            <p:nvPr/>
          </p:nvSpPr>
          <p:spPr bwMode="auto">
            <a:xfrm>
              <a:off x="2672953" y="3492103"/>
              <a:ext cx="765572" cy="747713"/>
            </a:xfrm>
            <a:custGeom>
              <a:avLst/>
              <a:gdLst>
                <a:gd name="T0" fmla="*/ 2147483647 w 182"/>
                <a:gd name="T1" fmla="*/ 2147483647 h 178"/>
                <a:gd name="T2" fmla="*/ 2147483647 w 182"/>
                <a:gd name="T3" fmla="*/ 2147483647 h 178"/>
                <a:gd name="T4" fmla="*/ 660578791 w 182"/>
                <a:gd name="T5" fmla="*/ 2147483647 h 178"/>
                <a:gd name="T6" fmla="*/ 94370020 w 182"/>
                <a:gd name="T7" fmla="*/ 2147483647 h 178"/>
                <a:gd name="T8" fmla="*/ 2147483647 w 182"/>
                <a:gd name="T9" fmla="*/ 0 h 178"/>
                <a:gd name="T10" fmla="*/ 2147483647 w 182"/>
                <a:gd name="T11" fmla="*/ 31370320 h 178"/>
                <a:gd name="T12" fmla="*/ 2147483647 w 182"/>
                <a:gd name="T13" fmla="*/ 1066562858 h 178"/>
                <a:gd name="T14" fmla="*/ 2147483647 w 182"/>
                <a:gd name="T15" fmla="*/ 2147483647 h 178"/>
                <a:gd name="T16" fmla="*/ 2147483647 w 182"/>
                <a:gd name="T17" fmla="*/ 2147483647 h 1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2"/>
                <a:gd name="T28" fmla="*/ 0 h 178"/>
                <a:gd name="T29" fmla="*/ 182 w 182"/>
                <a:gd name="T30" fmla="*/ 178 h 17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2" h="178">
                  <a:moveTo>
                    <a:pt x="98" y="177"/>
                  </a:moveTo>
                  <a:cubicBezTo>
                    <a:pt x="92" y="178"/>
                    <a:pt x="86" y="178"/>
                    <a:pt x="80" y="177"/>
                  </a:cubicBezTo>
                  <a:cubicBezTo>
                    <a:pt x="56" y="174"/>
                    <a:pt x="35" y="162"/>
                    <a:pt x="21" y="143"/>
                  </a:cubicBezTo>
                  <a:cubicBezTo>
                    <a:pt x="6" y="125"/>
                    <a:pt x="0" y="101"/>
                    <a:pt x="3" y="78"/>
                  </a:cubicBezTo>
                  <a:cubicBezTo>
                    <a:pt x="8" y="36"/>
                    <a:pt x="42" y="4"/>
                    <a:pt x="83" y="0"/>
                  </a:cubicBezTo>
                  <a:cubicBezTo>
                    <a:pt x="89" y="0"/>
                    <a:pt x="96" y="0"/>
                    <a:pt x="102" y="1"/>
                  </a:cubicBezTo>
                  <a:cubicBezTo>
                    <a:pt x="125" y="3"/>
                    <a:pt x="146" y="15"/>
                    <a:pt x="161" y="34"/>
                  </a:cubicBezTo>
                  <a:cubicBezTo>
                    <a:pt x="175" y="53"/>
                    <a:pt x="182" y="76"/>
                    <a:pt x="179" y="100"/>
                  </a:cubicBezTo>
                  <a:cubicBezTo>
                    <a:pt x="174" y="141"/>
                    <a:pt x="140" y="174"/>
                    <a:pt x="98" y="177"/>
                  </a:cubicBezTo>
                  <a:close/>
                </a:path>
              </a:pathLst>
            </a:custGeom>
            <a:solidFill>
              <a:schemeClr val="bg1">
                <a:alpha val="39999"/>
              </a:schemeClr>
            </a:solidFill>
            <a:ln w="9525">
              <a:noFill/>
              <a:round/>
            </a:ln>
          </p:spPr>
          <p:txBody>
            <a:bodyPr/>
            <a:lstStyle/>
            <a:p>
              <a:endParaRPr lang="zh-CN" altLang="en-US" sz="1350" dirty="0">
                <a:ea typeface="微软雅黑" panose="020B0503020204020204" pitchFamily="34" charset="-122"/>
              </a:endParaRPr>
            </a:p>
          </p:txBody>
        </p:sp>
        <p:sp>
          <p:nvSpPr>
            <p:cNvPr id="26" name="Freeform 12"/>
            <p:cNvSpPr/>
            <p:nvPr/>
          </p:nvSpPr>
          <p:spPr bwMode="auto">
            <a:xfrm>
              <a:off x="2917032" y="2007394"/>
              <a:ext cx="807244" cy="752475"/>
            </a:xfrm>
            <a:custGeom>
              <a:avLst/>
              <a:gdLst>
                <a:gd name="T0" fmla="*/ 2147483647 w 192"/>
                <a:gd name="T1" fmla="*/ 2147483647 h 179"/>
                <a:gd name="T2" fmla="*/ 2136942403 w 192"/>
                <a:gd name="T3" fmla="*/ 2147483647 h 179"/>
                <a:gd name="T4" fmla="*/ 565659236 w 192"/>
                <a:gd name="T5" fmla="*/ 1759317478 h 179"/>
                <a:gd name="T6" fmla="*/ 2147483647 w 192"/>
                <a:gd name="T7" fmla="*/ 31416182 h 179"/>
                <a:gd name="T8" fmla="*/ 2147483647 w 192"/>
                <a:gd name="T9" fmla="*/ 219913284 h 179"/>
                <a:gd name="T10" fmla="*/ 2147483647 w 192"/>
                <a:gd name="T11" fmla="*/ 1696485137 h 179"/>
                <a:gd name="T12" fmla="*/ 2147483647 w 192"/>
                <a:gd name="T13" fmla="*/ 2147483647 h 179"/>
                <a:gd name="T14" fmla="*/ 2147483647 w 192"/>
                <a:gd name="T15" fmla="*/ 2147483647 h 179"/>
                <a:gd name="T16" fmla="*/ 0 60000 65536"/>
                <a:gd name="T17" fmla="*/ 0 60000 65536"/>
                <a:gd name="T18" fmla="*/ 0 60000 65536"/>
                <a:gd name="T19" fmla="*/ 0 60000 65536"/>
                <a:gd name="T20" fmla="*/ 0 60000 65536"/>
                <a:gd name="T21" fmla="*/ 0 60000 65536"/>
                <a:gd name="T22" fmla="*/ 0 60000 65536"/>
                <a:gd name="T23" fmla="*/ 0 60000 65536"/>
                <a:gd name="T24" fmla="*/ 0 w 192"/>
                <a:gd name="T25" fmla="*/ 0 h 179"/>
                <a:gd name="T26" fmla="*/ 192 w 192"/>
                <a:gd name="T27" fmla="*/ 179 h 17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92" h="179">
                  <a:moveTo>
                    <a:pt x="108" y="178"/>
                  </a:moveTo>
                  <a:cubicBezTo>
                    <a:pt x="94" y="179"/>
                    <a:pt x="81" y="177"/>
                    <a:pt x="68" y="172"/>
                  </a:cubicBezTo>
                  <a:cubicBezTo>
                    <a:pt x="22" y="154"/>
                    <a:pt x="0" y="102"/>
                    <a:pt x="18" y="56"/>
                  </a:cubicBezTo>
                  <a:cubicBezTo>
                    <a:pt x="31" y="25"/>
                    <a:pt x="60" y="4"/>
                    <a:pt x="94" y="1"/>
                  </a:cubicBezTo>
                  <a:cubicBezTo>
                    <a:pt x="107" y="0"/>
                    <a:pt x="121" y="2"/>
                    <a:pt x="134" y="7"/>
                  </a:cubicBezTo>
                  <a:cubicBezTo>
                    <a:pt x="156" y="16"/>
                    <a:pt x="173" y="33"/>
                    <a:pt x="182" y="54"/>
                  </a:cubicBezTo>
                  <a:cubicBezTo>
                    <a:pt x="192" y="76"/>
                    <a:pt x="192" y="100"/>
                    <a:pt x="183" y="122"/>
                  </a:cubicBezTo>
                  <a:cubicBezTo>
                    <a:pt x="171" y="154"/>
                    <a:pt x="142" y="175"/>
                    <a:pt x="108" y="178"/>
                  </a:cubicBezTo>
                  <a:close/>
                </a:path>
              </a:pathLst>
            </a:custGeom>
            <a:solidFill>
              <a:schemeClr val="bg1">
                <a:alpha val="39999"/>
              </a:schemeClr>
            </a:solidFill>
            <a:ln w="9525">
              <a:noFill/>
              <a:round/>
            </a:ln>
          </p:spPr>
          <p:txBody>
            <a:bodyPr/>
            <a:lstStyle/>
            <a:p>
              <a:endParaRPr lang="zh-CN" altLang="en-US" sz="1350" dirty="0">
                <a:ea typeface="微软雅黑" panose="020B0503020204020204" pitchFamily="34" charset="-122"/>
              </a:endParaRPr>
            </a:p>
          </p:txBody>
        </p:sp>
        <p:sp>
          <p:nvSpPr>
            <p:cNvPr id="27" name="Freeform 14"/>
            <p:cNvSpPr/>
            <p:nvPr/>
          </p:nvSpPr>
          <p:spPr bwMode="auto">
            <a:xfrm>
              <a:off x="1809751" y="1175147"/>
              <a:ext cx="803672" cy="760809"/>
            </a:xfrm>
            <a:custGeom>
              <a:avLst/>
              <a:gdLst>
                <a:gd name="T0" fmla="*/ 2147483647 w 191"/>
                <a:gd name="T1" fmla="*/ 2147483647 h 181"/>
                <a:gd name="T2" fmla="*/ 1479335027 w 191"/>
                <a:gd name="T3" fmla="*/ 2147483647 h 181"/>
                <a:gd name="T4" fmla="*/ 912780986 w 191"/>
                <a:gd name="T5" fmla="*/ 1162179841 h 181"/>
                <a:gd name="T6" fmla="*/ 2147483647 w 191"/>
                <a:gd name="T7" fmla="*/ 62820686 h 181"/>
                <a:gd name="T8" fmla="*/ 2147483647 w 191"/>
                <a:gd name="T9" fmla="*/ 596793686 h 181"/>
                <a:gd name="T10" fmla="*/ 2147483647 w 191"/>
                <a:gd name="T11" fmla="*/ 2147483647 h 181"/>
                <a:gd name="T12" fmla="*/ 2147483647 w 191"/>
                <a:gd name="T13" fmla="*/ 2147483647 h 181"/>
                <a:gd name="T14" fmla="*/ 2147483647 w 191"/>
                <a:gd name="T15" fmla="*/ 2147483647 h 181"/>
                <a:gd name="T16" fmla="*/ 0 60000 65536"/>
                <a:gd name="T17" fmla="*/ 0 60000 65536"/>
                <a:gd name="T18" fmla="*/ 0 60000 65536"/>
                <a:gd name="T19" fmla="*/ 0 60000 65536"/>
                <a:gd name="T20" fmla="*/ 0 60000 65536"/>
                <a:gd name="T21" fmla="*/ 0 60000 65536"/>
                <a:gd name="T22" fmla="*/ 0 60000 65536"/>
                <a:gd name="T23" fmla="*/ 0 60000 65536"/>
                <a:gd name="T24" fmla="*/ 0 w 191"/>
                <a:gd name="T25" fmla="*/ 0 h 181"/>
                <a:gd name="T26" fmla="*/ 191 w 191"/>
                <a:gd name="T27" fmla="*/ 181 h 18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91" h="181">
                  <a:moveTo>
                    <a:pt x="107" y="179"/>
                  </a:moveTo>
                  <a:cubicBezTo>
                    <a:pt x="86" y="181"/>
                    <a:pt x="64" y="174"/>
                    <a:pt x="47" y="161"/>
                  </a:cubicBezTo>
                  <a:cubicBezTo>
                    <a:pt x="8" y="132"/>
                    <a:pt x="0" y="76"/>
                    <a:pt x="29" y="37"/>
                  </a:cubicBezTo>
                  <a:cubicBezTo>
                    <a:pt x="44" y="17"/>
                    <a:pt x="67" y="4"/>
                    <a:pt x="93" y="2"/>
                  </a:cubicBezTo>
                  <a:cubicBezTo>
                    <a:pt x="114" y="0"/>
                    <a:pt x="136" y="6"/>
                    <a:pt x="153" y="19"/>
                  </a:cubicBezTo>
                  <a:cubicBezTo>
                    <a:pt x="172" y="33"/>
                    <a:pt x="184" y="54"/>
                    <a:pt x="188" y="78"/>
                  </a:cubicBezTo>
                  <a:cubicBezTo>
                    <a:pt x="191" y="101"/>
                    <a:pt x="185" y="125"/>
                    <a:pt x="171" y="144"/>
                  </a:cubicBezTo>
                  <a:cubicBezTo>
                    <a:pt x="156" y="164"/>
                    <a:pt x="133" y="177"/>
                    <a:pt x="107" y="179"/>
                  </a:cubicBezTo>
                  <a:close/>
                </a:path>
              </a:pathLst>
            </a:custGeom>
            <a:solidFill>
              <a:schemeClr val="bg1">
                <a:alpha val="39999"/>
              </a:schemeClr>
            </a:solidFill>
            <a:ln w="9525">
              <a:noFill/>
              <a:round/>
            </a:ln>
          </p:spPr>
          <p:txBody>
            <a:bodyPr/>
            <a:lstStyle/>
            <a:p>
              <a:endParaRPr lang="zh-CN" altLang="en-US" sz="1350" dirty="0">
                <a:ea typeface="微软雅黑" panose="020B0503020204020204" pitchFamily="34" charset="-122"/>
              </a:endParaRPr>
            </a:p>
          </p:txBody>
        </p:sp>
        <p:sp>
          <p:nvSpPr>
            <p:cNvPr id="43" name="任意多边形 26"/>
            <p:cNvSpPr/>
            <p:nvPr/>
          </p:nvSpPr>
          <p:spPr bwMode="auto">
            <a:xfrm>
              <a:off x="581025" y="1695450"/>
              <a:ext cx="1123950" cy="1438275"/>
            </a:xfrm>
            <a:custGeom>
              <a:avLst/>
              <a:gdLst>
                <a:gd name="T0" fmla="*/ 716261 w 1497650"/>
                <a:gd name="T1" fmla="*/ 734994 h 1916827"/>
                <a:gd name="T2" fmla="*/ 645566 w 1497650"/>
                <a:gd name="T3" fmla="*/ 736385 h 1916827"/>
                <a:gd name="T4" fmla="*/ 420962 w 1497650"/>
                <a:gd name="T5" fmla="*/ 809303 h 1916827"/>
                <a:gd name="T6" fmla="*/ 201971 w 1497650"/>
                <a:gd name="T7" fmla="*/ 1123411 h 1916827"/>
                <a:gd name="T8" fmla="*/ 269353 w 1497650"/>
                <a:gd name="T9" fmla="*/ 1499219 h 1916827"/>
                <a:gd name="T10" fmla="*/ 729794 w 1497650"/>
                <a:gd name="T11" fmla="*/ 1729190 h 1916827"/>
                <a:gd name="T12" fmla="*/ 954399 w 1497650"/>
                <a:gd name="T13" fmla="*/ 1650664 h 1916827"/>
                <a:gd name="T14" fmla="*/ 1173389 w 1497650"/>
                <a:gd name="T15" fmla="*/ 1342165 h 1916827"/>
                <a:gd name="T16" fmla="*/ 1111623 w 1497650"/>
                <a:gd name="T17" fmla="*/ 966357 h 1916827"/>
                <a:gd name="T18" fmla="*/ 716261 w 1497650"/>
                <a:gd name="T19" fmla="*/ 734994 h 1916827"/>
                <a:gd name="T20" fmla="*/ 955423 w 1497650"/>
                <a:gd name="T21" fmla="*/ 1451 h 1916827"/>
                <a:gd name="T22" fmla="*/ 1499551 w 1497650"/>
                <a:gd name="T23" fmla="*/ 147327 h 1916827"/>
                <a:gd name="T24" fmla="*/ 999736 w 1497650"/>
                <a:gd name="T25" fmla="*/ 523015 h 1916827"/>
                <a:gd name="T26" fmla="*/ 926729 w 1497650"/>
                <a:gd name="T27" fmla="*/ 366012 h 1916827"/>
                <a:gd name="T28" fmla="*/ 662782 w 1497650"/>
                <a:gd name="T29" fmla="*/ 545443 h 1916827"/>
                <a:gd name="T30" fmla="*/ 1274915 w 1497650"/>
                <a:gd name="T31" fmla="*/ 865059 h 1916827"/>
                <a:gd name="T32" fmla="*/ 1055895 w 1497650"/>
                <a:gd name="T33" fmla="*/ 1812688 h 1916827"/>
                <a:gd name="T34" fmla="*/ 106809 w 1497650"/>
                <a:gd name="T35" fmla="*/ 1599612 h 1916827"/>
                <a:gd name="T36" fmla="*/ 39417 w 1497650"/>
                <a:gd name="T37" fmla="*/ 994026 h 1916827"/>
                <a:gd name="T38" fmla="*/ 825643 w 1497650"/>
                <a:gd name="T39" fmla="*/ 158542 h 1916827"/>
                <a:gd name="T40" fmla="*/ 752636 w 1497650"/>
                <a:gd name="T41" fmla="*/ 7145 h 1916827"/>
                <a:gd name="T42" fmla="*/ 955423 w 1497650"/>
                <a:gd name="T43" fmla="*/ 1451 h 191682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97650"/>
                <a:gd name="T67" fmla="*/ 0 h 1916827"/>
                <a:gd name="T68" fmla="*/ 1497650 w 1497650"/>
                <a:gd name="T69" fmla="*/ 1916827 h 1916827"/>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97650" h="1916827">
                  <a:moveTo>
                    <a:pt x="715353" y="734325"/>
                  </a:moveTo>
                  <a:cubicBezTo>
                    <a:pt x="692154" y="733176"/>
                    <a:pt x="668583" y="733614"/>
                    <a:pt x="644748" y="735715"/>
                  </a:cubicBezTo>
                  <a:cubicBezTo>
                    <a:pt x="566236" y="741319"/>
                    <a:pt x="493332" y="763735"/>
                    <a:pt x="420428" y="808567"/>
                  </a:cubicBezTo>
                  <a:cubicBezTo>
                    <a:pt x="308267" y="881418"/>
                    <a:pt x="235363" y="993497"/>
                    <a:pt x="201715" y="1122388"/>
                  </a:cubicBezTo>
                  <a:cubicBezTo>
                    <a:pt x="173675" y="1251280"/>
                    <a:pt x="196107" y="1385775"/>
                    <a:pt x="269011" y="1497854"/>
                  </a:cubicBezTo>
                  <a:cubicBezTo>
                    <a:pt x="364348" y="1654765"/>
                    <a:pt x="543804" y="1744428"/>
                    <a:pt x="728869" y="1727616"/>
                  </a:cubicBezTo>
                  <a:cubicBezTo>
                    <a:pt x="807381" y="1722012"/>
                    <a:pt x="885893" y="1693993"/>
                    <a:pt x="953189" y="1649161"/>
                  </a:cubicBezTo>
                  <a:cubicBezTo>
                    <a:pt x="1065350" y="1581913"/>
                    <a:pt x="1143862" y="1469834"/>
                    <a:pt x="1171902" y="1340943"/>
                  </a:cubicBezTo>
                  <a:cubicBezTo>
                    <a:pt x="1205550" y="1212052"/>
                    <a:pt x="1183118" y="1077557"/>
                    <a:pt x="1110214" y="965477"/>
                  </a:cubicBezTo>
                  <a:cubicBezTo>
                    <a:pt x="1021888" y="828180"/>
                    <a:pt x="877744" y="742370"/>
                    <a:pt x="715353" y="734325"/>
                  </a:cubicBezTo>
                  <a:close/>
                  <a:moveTo>
                    <a:pt x="954212" y="1449"/>
                  </a:moveTo>
                  <a:cubicBezTo>
                    <a:pt x="1152710" y="10640"/>
                    <a:pt x="1337800" y="63161"/>
                    <a:pt x="1497650" y="147193"/>
                  </a:cubicBezTo>
                  <a:cubicBezTo>
                    <a:pt x="1267690" y="225624"/>
                    <a:pt x="1099427" y="365678"/>
                    <a:pt x="998469" y="522539"/>
                  </a:cubicBezTo>
                  <a:cubicBezTo>
                    <a:pt x="976034" y="472119"/>
                    <a:pt x="947990" y="416097"/>
                    <a:pt x="925555" y="365678"/>
                  </a:cubicBezTo>
                  <a:cubicBezTo>
                    <a:pt x="830205" y="410495"/>
                    <a:pt x="740465" y="472119"/>
                    <a:pt x="661942" y="544947"/>
                  </a:cubicBezTo>
                  <a:cubicBezTo>
                    <a:pt x="897511" y="533743"/>
                    <a:pt x="1133079" y="645786"/>
                    <a:pt x="1273299" y="864271"/>
                  </a:cubicBezTo>
                  <a:cubicBezTo>
                    <a:pt x="1475215" y="1183595"/>
                    <a:pt x="1379866" y="1609360"/>
                    <a:pt x="1054556" y="1811038"/>
                  </a:cubicBezTo>
                  <a:cubicBezTo>
                    <a:pt x="734856" y="2012716"/>
                    <a:pt x="308589" y="1917479"/>
                    <a:pt x="106673" y="1598156"/>
                  </a:cubicBezTo>
                  <a:cubicBezTo>
                    <a:pt x="-11112" y="1407682"/>
                    <a:pt x="-27938" y="1183595"/>
                    <a:pt x="39367" y="993121"/>
                  </a:cubicBezTo>
                  <a:cubicBezTo>
                    <a:pt x="168369" y="656991"/>
                    <a:pt x="516114" y="309656"/>
                    <a:pt x="824597" y="158398"/>
                  </a:cubicBezTo>
                  <a:cubicBezTo>
                    <a:pt x="802161" y="107978"/>
                    <a:pt x="774118" y="57559"/>
                    <a:pt x="751682" y="7139"/>
                  </a:cubicBezTo>
                  <a:cubicBezTo>
                    <a:pt x="820390" y="136"/>
                    <a:pt x="888046" y="-1614"/>
                    <a:pt x="954212" y="1449"/>
                  </a:cubicBezTo>
                  <a:close/>
                </a:path>
              </a:pathLst>
            </a:custGeom>
            <a:solidFill>
              <a:srgbClr val="10253F"/>
            </a:solidFill>
            <a:ln w="9525">
              <a:noFill/>
              <a:round/>
            </a:ln>
          </p:spPr>
          <p:txBody>
            <a:bodyPr/>
            <a:lstStyle/>
            <a:p>
              <a:endParaRPr lang="zh-CN" altLang="en-US" sz="1350" dirty="0">
                <a:ea typeface="微软雅黑" panose="020B0503020204020204" pitchFamily="34" charset="-122"/>
              </a:endParaRPr>
            </a:p>
          </p:txBody>
        </p:sp>
        <p:sp>
          <p:nvSpPr>
            <p:cNvPr id="44" name="任意多边形 27"/>
            <p:cNvSpPr/>
            <p:nvPr/>
          </p:nvSpPr>
          <p:spPr bwMode="auto">
            <a:xfrm>
              <a:off x="661988" y="3125391"/>
              <a:ext cx="1401366" cy="1285875"/>
            </a:xfrm>
            <a:custGeom>
              <a:avLst/>
              <a:gdLst>
                <a:gd name="T0" fmla="*/ 1137669 w 1868771"/>
                <a:gd name="T1" fmla="*/ 528462 h 1713707"/>
                <a:gd name="T2" fmla="*/ 1008671 w 1868771"/>
                <a:gd name="T3" fmla="*/ 556484 h 1713707"/>
                <a:gd name="T4" fmla="*/ 728243 w 1868771"/>
                <a:gd name="T5" fmla="*/ 814295 h 1713707"/>
                <a:gd name="T6" fmla="*/ 711416 w 1868771"/>
                <a:gd name="T7" fmla="*/ 1195407 h 1713707"/>
                <a:gd name="T8" fmla="*/ 1221798 w 1868771"/>
                <a:gd name="T9" fmla="*/ 1520472 h 1713707"/>
                <a:gd name="T10" fmla="*/ 1345186 w 1868771"/>
                <a:gd name="T11" fmla="*/ 1492449 h 1713707"/>
                <a:gd name="T12" fmla="*/ 1648049 w 1868771"/>
                <a:gd name="T13" fmla="*/ 859131 h 1713707"/>
                <a:gd name="T14" fmla="*/ 1137669 w 1868771"/>
                <a:gd name="T15" fmla="*/ 528462 h 1713707"/>
                <a:gd name="T16" fmla="*/ 297164 w 1868771"/>
                <a:gd name="T17" fmla="*/ 0 h 1713707"/>
                <a:gd name="T18" fmla="*/ 555080 w 1868771"/>
                <a:gd name="T19" fmla="*/ 566844 h 1713707"/>
                <a:gd name="T20" fmla="*/ 386873 w 1868771"/>
                <a:gd name="T21" fmla="*/ 606130 h 1713707"/>
                <a:gd name="T22" fmla="*/ 504619 w 1868771"/>
                <a:gd name="T23" fmla="*/ 903584 h 1713707"/>
                <a:gd name="T24" fmla="*/ 947559 w 1868771"/>
                <a:gd name="T25" fmla="*/ 376026 h 1713707"/>
                <a:gd name="T26" fmla="*/ 1827837 w 1868771"/>
                <a:gd name="T27" fmla="*/ 796950 h 1713707"/>
                <a:gd name="T28" fmla="*/ 1407323 w 1868771"/>
                <a:gd name="T29" fmla="*/ 1672472 h 1713707"/>
                <a:gd name="T30" fmla="*/ 807389 w 1868771"/>
                <a:gd name="T31" fmla="*/ 1605124 h 1713707"/>
                <a:gd name="T32" fmla="*/ 162598 w 1868771"/>
                <a:gd name="T33" fmla="*/ 656643 h 1713707"/>
                <a:gd name="T34" fmla="*/ 0 w 1868771"/>
                <a:gd name="T35" fmla="*/ 695929 h 1713707"/>
                <a:gd name="T36" fmla="*/ 297164 w 1868771"/>
                <a:gd name="T37" fmla="*/ 0 h 171370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68771"/>
                <a:gd name="T58" fmla="*/ 0 h 1713707"/>
                <a:gd name="T59" fmla="*/ 1868771 w 1868771"/>
                <a:gd name="T60" fmla="*/ 1713707 h 171370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68771" h="1713707">
                  <a:moveTo>
                    <a:pt x="1138013" y="527973"/>
                  </a:moveTo>
                  <a:cubicBezTo>
                    <a:pt x="1093131" y="533573"/>
                    <a:pt x="1053859" y="544772"/>
                    <a:pt x="1008977" y="555970"/>
                  </a:cubicBezTo>
                  <a:cubicBezTo>
                    <a:pt x="885551" y="600766"/>
                    <a:pt x="784566" y="690356"/>
                    <a:pt x="728463" y="813542"/>
                  </a:cubicBezTo>
                  <a:cubicBezTo>
                    <a:pt x="672360" y="931130"/>
                    <a:pt x="666750" y="1065515"/>
                    <a:pt x="711632" y="1194301"/>
                  </a:cubicBezTo>
                  <a:cubicBezTo>
                    <a:pt x="784566" y="1401478"/>
                    <a:pt x="997756" y="1541463"/>
                    <a:pt x="1222168" y="1519066"/>
                  </a:cubicBezTo>
                  <a:cubicBezTo>
                    <a:pt x="1261440" y="1519066"/>
                    <a:pt x="1306322" y="1507867"/>
                    <a:pt x="1345594" y="1491069"/>
                  </a:cubicBezTo>
                  <a:cubicBezTo>
                    <a:pt x="1603666" y="1401478"/>
                    <a:pt x="1738313" y="1115909"/>
                    <a:pt x="1648549" y="858337"/>
                  </a:cubicBezTo>
                  <a:cubicBezTo>
                    <a:pt x="1570005" y="645561"/>
                    <a:pt x="1362425" y="511175"/>
                    <a:pt x="1138013" y="527973"/>
                  </a:cubicBezTo>
                  <a:close/>
                  <a:moveTo>
                    <a:pt x="297254" y="0"/>
                  </a:moveTo>
                  <a:cubicBezTo>
                    <a:pt x="325297" y="241107"/>
                    <a:pt x="426251" y="431749"/>
                    <a:pt x="555248" y="566320"/>
                  </a:cubicBezTo>
                  <a:cubicBezTo>
                    <a:pt x="499162" y="583142"/>
                    <a:pt x="443076" y="594356"/>
                    <a:pt x="386991" y="605570"/>
                  </a:cubicBezTo>
                  <a:cubicBezTo>
                    <a:pt x="409425" y="712106"/>
                    <a:pt x="448685" y="813034"/>
                    <a:pt x="504771" y="902748"/>
                  </a:cubicBezTo>
                  <a:cubicBezTo>
                    <a:pt x="544031" y="667249"/>
                    <a:pt x="706679" y="465392"/>
                    <a:pt x="947847" y="375678"/>
                  </a:cubicBezTo>
                  <a:cubicBezTo>
                    <a:pt x="1306795" y="252321"/>
                    <a:pt x="1699394" y="437356"/>
                    <a:pt x="1828391" y="796213"/>
                  </a:cubicBezTo>
                  <a:cubicBezTo>
                    <a:pt x="1957388" y="1149462"/>
                    <a:pt x="1766697" y="1547568"/>
                    <a:pt x="1407749" y="1670925"/>
                  </a:cubicBezTo>
                  <a:cubicBezTo>
                    <a:pt x="1200232" y="1749425"/>
                    <a:pt x="975890" y="1715782"/>
                    <a:pt x="807633" y="1603640"/>
                  </a:cubicBezTo>
                  <a:cubicBezTo>
                    <a:pt x="504771" y="1407390"/>
                    <a:pt x="241168" y="992462"/>
                    <a:pt x="162648" y="656035"/>
                  </a:cubicBezTo>
                  <a:cubicBezTo>
                    <a:pt x="112171" y="672856"/>
                    <a:pt x="56086" y="684070"/>
                    <a:pt x="0" y="695285"/>
                  </a:cubicBezTo>
                  <a:cubicBezTo>
                    <a:pt x="33651" y="426142"/>
                    <a:pt x="140214" y="185036"/>
                    <a:pt x="297254" y="0"/>
                  </a:cubicBezTo>
                  <a:close/>
                </a:path>
              </a:pathLst>
            </a:custGeom>
            <a:solidFill>
              <a:srgbClr val="10253F"/>
            </a:solidFill>
            <a:ln w="9525">
              <a:noFill/>
              <a:round/>
            </a:ln>
          </p:spPr>
          <p:txBody>
            <a:bodyPr/>
            <a:lstStyle/>
            <a:p>
              <a:endParaRPr lang="zh-CN" altLang="en-US" sz="1350" dirty="0">
                <a:ea typeface="微软雅黑" panose="020B0503020204020204" pitchFamily="34" charset="-122"/>
              </a:endParaRPr>
            </a:p>
          </p:txBody>
        </p:sp>
        <p:sp>
          <p:nvSpPr>
            <p:cNvPr id="45" name="任意多边形 28"/>
            <p:cNvSpPr/>
            <p:nvPr/>
          </p:nvSpPr>
          <p:spPr bwMode="auto">
            <a:xfrm>
              <a:off x="2070498" y="3349229"/>
              <a:ext cx="1497806" cy="1197769"/>
            </a:xfrm>
            <a:custGeom>
              <a:avLst/>
              <a:gdLst>
                <a:gd name="T0" fmla="*/ 1268714 w 1997134"/>
                <a:gd name="T1" fmla="*/ 190357 h 1596839"/>
                <a:gd name="T2" fmla="*/ 820053 w 1997134"/>
                <a:gd name="T3" fmla="*/ 627325 h 1596839"/>
                <a:gd name="T4" fmla="*/ 921001 w 1997134"/>
                <a:gd name="T5" fmla="*/ 991464 h 1596839"/>
                <a:gd name="T6" fmla="*/ 1251888 w 1997134"/>
                <a:gd name="T7" fmla="*/ 1181938 h 1596839"/>
                <a:gd name="T8" fmla="*/ 1352837 w 1997134"/>
                <a:gd name="T9" fmla="*/ 1181938 h 1596839"/>
                <a:gd name="T10" fmla="*/ 1807106 w 1997134"/>
                <a:gd name="T11" fmla="*/ 750571 h 1596839"/>
                <a:gd name="T12" fmla="*/ 1706158 w 1997134"/>
                <a:gd name="T13" fmla="*/ 380830 h 1596839"/>
                <a:gd name="T14" fmla="*/ 1375270 w 1997134"/>
                <a:gd name="T15" fmla="*/ 195960 h 1596839"/>
                <a:gd name="T16" fmla="*/ 1268714 w 1997134"/>
                <a:gd name="T17" fmla="*/ 190357 h 1596839"/>
                <a:gd name="T18" fmla="*/ 1257399 w 1997134"/>
                <a:gd name="T19" fmla="*/ 2231 h 1596839"/>
                <a:gd name="T20" fmla="*/ 1396456 w 1997134"/>
                <a:gd name="T21" fmla="*/ 4970 h 1596839"/>
                <a:gd name="T22" fmla="*/ 1990930 w 1997134"/>
                <a:gd name="T23" fmla="*/ 773058 h 1596839"/>
                <a:gd name="T24" fmla="*/ 1660043 w 1997134"/>
                <a:gd name="T25" fmla="*/ 1283248 h 1596839"/>
                <a:gd name="T26" fmla="*/ 527176 w 1997134"/>
                <a:gd name="T27" fmla="*/ 1429016 h 1596839"/>
                <a:gd name="T28" fmla="*/ 487919 w 1997134"/>
                <a:gd name="T29" fmla="*/ 1597211 h 1596839"/>
                <a:gd name="T30" fmla="*/ 0 w 1997134"/>
                <a:gd name="T31" fmla="*/ 1019743 h 1596839"/>
                <a:gd name="T32" fmla="*/ 622517 w 1997134"/>
                <a:gd name="T33" fmla="*/ 1042168 h 1596839"/>
                <a:gd name="T34" fmla="*/ 583259 w 1997134"/>
                <a:gd name="T35" fmla="*/ 1204756 h 1596839"/>
                <a:gd name="T36" fmla="*/ 897321 w 1997134"/>
                <a:gd name="T37" fmla="*/ 1238396 h 1596839"/>
                <a:gd name="T38" fmla="*/ 628125 w 1997134"/>
                <a:gd name="T39" fmla="*/ 604863 h 1596839"/>
                <a:gd name="T40" fmla="*/ 1257399 w 1997134"/>
                <a:gd name="T41" fmla="*/ 2231 h 159683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997134"/>
                <a:gd name="T64" fmla="*/ 0 h 1596839"/>
                <a:gd name="T65" fmla="*/ 1997134 w 1997134"/>
                <a:gd name="T66" fmla="*/ 1596839 h 159683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997134" h="1596839">
                  <a:moveTo>
                    <a:pt x="1268788" y="190313"/>
                  </a:moveTo>
                  <a:cubicBezTo>
                    <a:pt x="1038836" y="212717"/>
                    <a:pt x="848144" y="391944"/>
                    <a:pt x="820101" y="627179"/>
                  </a:cubicBezTo>
                  <a:cubicBezTo>
                    <a:pt x="803275" y="755998"/>
                    <a:pt x="836927" y="890419"/>
                    <a:pt x="921055" y="991234"/>
                  </a:cubicBezTo>
                  <a:cubicBezTo>
                    <a:pt x="999576" y="1097650"/>
                    <a:pt x="1117356" y="1164860"/>
                    <a:pt x="1251962" y="1181662"/>
                  </a:cubicBezTo>
                  <a:cubicBezTo>
                    <a:pt x="1285614" y="1187263"/>
                    <a:pt x="1319265" y="1187263"/>
                    <a:pt x="1352917" y="1181662"/>
                  </a:cubicBezTo>
                  <a:cubicBezTo>
                    <a:pt x="1588478" y="1164860"/>
                    <a:pt x="1779170" y="980032"/>
                    <a:pt x="1807212" y="750397"/>
                  </a:cubicBezTo>
                  <a:cubicBezTo>
                    <a:pt x="1824038" y="615977"/>
                    <a:pt x="1784778" y="487158"/>
                    <a:pt x="1706258" y="380742"/>
                  </a:cubicBezTo>
                  <a:cubicBezTo>
                    <a:pt x="1622129" y="274326"/>
                    <a:pt x="1504349" y="207116"/>
                    <a:pt x="1375351" y="195914"/>
                  </a:cubicBezTo>
                  <a:cubicBezTo>
                    <a:pt x="1341700" y="190313"/>
                    <a:pt x="1302439" y="190313"/>
                    <a:pt x="1268788" y="190313"/>
                  </a:cubicBezTo>
                  <a:close/>
                  <a:moveTo>
                    <a:pt x="1257473" y="2231"/>
                  </a:moveTo>
                  <a:cubicBezTo>
                    <a:pt x="1303032" y="-1426"/>
                    <a:pt x="1349566" y="-637"/>
                    <a:pt x="1396538" y="4968"/>
                  </a:cubicBezTo>
                  <a:cubicBezTo>
                    <a:pt x="1772313" y="49809"/>
                    <a:pt x="2041525" y="391725"/>
                    <a:pt x="1991048" y="772878"/>
                  </a:cubicBezTo>
                  <a:cubicBezTo>
                    <a:pt x="1968614" y="991480"/>
                    <a:pt x="1839616" y="1176451"/>
                    <a:pt x="1660141" y="1282949"/>
                  </a:cubicBezTo>
                  <a:cubicBezTo>
                    <a:pt x="1351669" y="1462315"/>
                    <a:pt x="863722" y="1507156"/>
                    <a:pt x="527207" y="1428684"/>
                  </a:cubicBezTo>
                  <a:cubicBezTo>
                    <a:pt x="515990" y="1484736"/>
                    <a:pt x="499164" y="1540787"/>
                    <a:pt x="487947" y="1596839"/>
                  </a:cubicBezTo>
                  <a:cubicBezTo>
                    <a:pt x="257995" y="1439894"/>
                    <a:pt x="95346" y="1238108"/>
                    <a:pt x="0" y="1019505"/>
                  </a:cubicBezTo>
                  <a:cubicBezTo>
                    <a:pt x="224344" y="1097978"/>
                    <a:pt x="443078" y="1097978"/>
                    <a:pt x="622553" y="1041926"/>
                  </a:cubicBezTo>
                  <a:cubicBezTo>
                    <a:pt x="611336" y="1097978"/>
                    <a:pt x="594510" y="1154030"/>
                    <a:pt x="583293" y="1204476"/>
                  </a:cubicBezTo>
                  <a:cubicBezTo>
                    <a:pt x="684248" y="1232502"/>
                    <a:pt x="790811" y="1243713"/>
                    <a:pt x="897374" y="1238108"/>
                  </a:cubicBezTo>
                  <a:cubicBezTo>
                    <a:pt x="706682" y="1092373"/>
                    <a:pt x="594510" y="856955"/>
                    <a:pt x="628162" y="604722"/>
                  </a:cubicBezTo>
                  <a:cubicBezTo>
                    <a:pt x="667422" y="271214"/>
                    <a:pt x="938562" y="27826"/>
                    <a:pt x="1257473" y="2231"/>
                  </a:cubicBezTo>
                  <a:close/>
                </a:path>
              </a:pathLst>
            </a:custGeom>
            <a:solidFill>
              <a:srgbClr val="10253F"/>
            </a:solidFill>
            <a:ln w="9525">
              <a:noFill/>
              <a:round/>
            </a:ln>
          </p:spPr>
          <p:txBody>
            <a:bodyPr/>
            <a:lstStyle/>
            <a:p>
              <a:endParaRPr lang="zh-CN" altLang="en-US" sz="1350" dirty="0">
                <a:ea typeface="微软雅黑" panose="020B0503020204020204" pitchFamily="34" charset="-122"/>
              </a:endParaRPr>
            </a:p>
          </p:txBody>
        </p:sp>
        <p:sp>
          <p:nvSpPr>
            <p:cNvPr id="46" name="任意多边形 29"/>
            <p:cNvSpPr/>
            <p:nvPr/>
          </p:nvSpPr>
          <p:spPr bwMode="auto">
            <a:xfrm>
              <a:off x="2824163" y="1866901"/>
              <a:ext cx="1046560" cy="1527572"/>
            </a:xfrm>
            <a:custGeom>
              <a:avLst/>
              <a:gdLst>
                <a:gd name="T0" fmla="*/ 650810 w 1394938"/>
                <a:gd name="T1" fmla="*/ 193358 h 2037291"/>
                <a:gd name="T2" fmla="*/ 224474 w 1394938"/>
                <a:gd name="T3" fmla="*/ 501475 h 2037291"/>
                <a:gd name="T4" fmla="*/ 504959 w 1394938"/>
                <a:gd name="T5" fmla="*/ 1151321 h 2037291"/>
                <a:gd name="T6" fmla="*/ 729345 w 1394938"/>
                <a:gd name="T7" fmla="*/ 1184934 h 2037291"/>
                <a:gd name="T8" fmla="*/ 1150071 w 1394938"/>
                <a:gd name="T9" fmla="*/ 871215 h 2037291"/>
                <a:gd name="T10" fmla="*/ 1144462 w 1394938"/>
                <a:gd name="T11" fmla="*/ 490271 h 2037291"/>
                <a:gd name="T12" fmla="*/ 875197 w 1394938"/>
                <a:gd name="T13" fmla="*/ 226970 h 2037291"/>
                <a:gd name="T14" fmla="*/ 650810 w 1394938"/>
                <a:gd name="T15" fmla="*/ 193358 h 2037291"/>
                <a:gd name="T16" fmla="*/ 673196 w 1394938"/>
                <a:gd name="T17" fmla="*/ 189 h 2037291"/>
                <a:gd name="T18" fmla="*/ 942186 w 1394938"/>
                <a:gd name="T19" fmla="*/ 48482 h 2037291"/>
                <a:gd name="T20" fmla="*/ 1352074 w 1394938"/>
                <a:gd name="T21" fmla="*/ 502027 h 2037291"/>
                <a:gd name="T22" fmla="*/ 1206086 w 1394938"/>
                <a:gd name="T23" fmla="*/ 1633086 h 2037291"/>
                <a:gd name="T24" fmla="*/ 1357689 w 1394938"/>
                <a:gd name="T25" fmla="*/ 1717075 h 2037291"/>
                <a:gd name="T26" fmla="*/ 672670 w 1394938"/>
                <a:gd name="T27" fmla="*/ 2036235 h 2037291"/>
                <a:gd name="T28" fmla="*/ 852346 w 1394938"/>
                <a:gd name="T29" fmla="*/ 1442709 h 2037291"/>
                <a:gd name="T30" fmla="*/ 1003950 w 1394938"/>
                <a:gd name="T31" fmla="*/ 1526699 h 2037291"/>
                <a:gd name="T32" fmla="*/ 1116248 w 1394938"/>
                <a:gd name="T33" fmla="*/ 1229936 h 2037291"/>
                <a:gd name="T34" fmla="*/ 431229 w 1394938"/>
                <a:gd name="T35" fmla="*/ 1325124 h 2037291"/>
                <a:gd name="T36" fmla="*/ 49414 w 1394938"/>
                <a:gd name="T37" fmla="*/ 434834 h 2037291"/>
                <a:gd name="T38" fmla="*/ 673196 w 1394938"/>
                <a:gd name="T39" fmla="*/ 189 h 203729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394938"/>
                <a:gd name="T61" fmla="*/ 0 h 2037291"/>
                <a:gd name="T62" fmla="*/ 1394938 w 1394938"/>
                <a:gd name="T63" fmla="*/ 2037291 h 203729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394938" h="2037291">
                  <a:moveTo>
                    <a:pt x="650367" y="193458"/>
                  </a:moveTo>
                  <a:cubicBezTo>
                    <a:pt x="459768" y="210273"/>
                    <a:pt x="297198" y="327979"/>
                    <a:pt x="224322" y="501735"/>
                  </a:cubicBezTo>
                  <a:cubicBezTo>
                    <a:pt x="123416" y="759566"/>
                    <a:pt x="246745" y="1051027"/>
                    <a:pt x="504615" y="1151918"/>
                  </a:cubicBezTo>
                  <a:cubicBezTo>
                    <a:pt x="577491" y="1179943"/>
                    <a:pt x="650367" y="1191153"/>
                    <a:pt x="728849" y="1185548"/>
                  </a:cubicBezTo>
                  <a:cubicBezTo>
                    <a:pt x="919448" y="1168733"/>
                    <a:pt x="1082018" y="1051027"/>
                    <a:pt x="1149288" y="871667"/>
                  </a:cubicBezTo>
                  <a:cubicBezTo>
                    <a:pt x="1199741" y="748356"/>
                    <a:pt x="1199741" y="613835"/>
                    <a:pt x="1143683" y="490525"/>
                  </a:cubicBezTo>
                  <a:cubicBezTo>
                    <a:pt x="1093230" y="372819"/>
                    <a:pt x="997930" y="277534"/>
                    <a:pt x="874601" y="227088"/>
                  </a:cubicBezTo>
                  <a:cubicBezTo>
                    <a:pt x="801725" y="199063"/>
                    <a:pt x="723243" y="187853"/>
                    <a:pt x="650367" y="193458"/>
                  </a:cubicBezTo>
                  <a:close/>
                  <a:moveTo>
                    <a:pt x="672738" y="189"/>
                  </a:moveTo>
                  <a:cubicBezTo>
                    <a:pt x="761989" y="-1912"/>
                    <a:pt x="853170" y="13494"/>
                    <a:pt x="941544" y="48508"/>
                  </a:cubicBezTo>
                  <a:cubicBezTo>
                    <a:pt x="1149154" y="132541"/>
                    <a:pt x="1295043" y="306210"/>
                    <a:pt x="1351154" y="502287"/>
                  </a:cubicBezTo>
                  <a:cubicBezTo>
                    <a:pt x="1452153" y="849624"/>
                    <a:pt x="1367987" y="1331413"/>
                    <a:pt x="1205265" y="1633932"/>
                  </a:cubicBezTo>
                  <a:cubicBezTo>
                    <a:pt x="1255765" y="1661943"/>
                    <a:pt x="1306265" y="1689954"/>
                    <a:pt x="1356765" y="1717965"/>
                  </a:cubicBezTo>
                  <a:cubicBezTo>
                    <a:pt x="1149154" y="1897236"/>
                    <a:pt x="907877" y="2003678"/>
                    <a:pt x="672212" y="2037291"/>
                  </a:cubicBezTo>
                  <a:cubicBezTo>
                    <a:pt x="806878" y="1841214"/>
                    <a:pt x="862989" y="1628330"/>
                    <a:pt x="851766" y="1443457"/>
                  </a:cubicBezTo>
                  <a:cubicBezTo>
                    <a:pt x="902266" y="1471468"/>
                    <a:pt x="952766" y="1499479"/>
                    <a:pt x="1003266" y="1527491"/>
                  </a:cubicBezTo>
                  <a:cubicBezTo>
                    <a:pt x="1053766" y="1432253"/>
                    <a:pt x="1093043" y="1331413"/>
                    <a:pt x="1115488" y="1230574"/>
                  </a:cubicBezTo>
                  <a:cubicBezTo>
                    <a:pt x="930322" y="1376231"/>
                    <a:pt x="666600" y="1421049"/>
                    <a:pt x="430935" y="1325811"/>
                  </a:cubicBezTo>
                  <a:cubicBezTo>
                    <a:pt x="77436" y="1185756"/>
                    <a:pt x="-90897" y="787999"/>
                    <a:pt x="49380" y="435060"/>
                  </a:cubicBezTo>
                  <a:cubicBezTo>
                    <a:pt x="154588" y="170356"/>
                    <a:pt x="404983" y="6492"/>
                    <a:pt x="672738" y="189"/>
                  </a:cubicBezTo>
                  <a:close/>
                </a:path>
              </a:pathLst>
            </a:custGeom>
            <a:solidFill>
              <a:srgbClr val="10253F"/>
            </a:solidFill>
            <a:ln w="9525">
              <a:noFill/>
              <a:round/>
            </a:ln>
          </p:spPr>
          <p:txBody>
            <a:bodyPr/>
            <a:lstStyle/>
            <a:p>
              <a:endParaRPr lang="zh-CN" altLang="en-US" sz="1350" dirty="0">
                <a:ea typeface="微软雅黑" panose="020B0503020204020204" pitchFamily="34" charset="-122"/>
              </a:endParaRPr>
            </a:p>
          </p:txBody>
        </p:sp>
        <p:sp>
          <p:nvSpPr>
            <p:cNvPr id="47" name="任意多边形 30"/>
            <p:cNvSpPr/>
            <p:nvPr/>
          </p:nvSpPr>
          <p:spPr bwMode="auto">
            <a:xfrm>
              <a:off x="1714501" y="1035844"/>
              <a:ext cx="1498997" cy="1035844"/>
            </a:xfrm>
            <a:custGeom>
              <a:avLst/>
              <a:gdLst>
                <a:gd name="T0" fmla="*/ 737867 w 1998099"/>
                <a:gd name="T1" fmla="*/ 196512 h 1379770"/>
                <a:gd name="T2" fmla="*/ 648929 w 1998099"/>
                <a:gd name="T3" fmla="*/ 196599 h 1379770"/>
                <a:gd name="T4" fmla="*/ 289669 w 1998099"/>
                <a:gd name="T5" fmla="*/ 393141 h 1379770"/>
                <a:gd name="T6" fmla="*/ 390710 w 1998099"/>
                <a:gd name="T7" fmla="*/ 1089464 h 1379770"/>
                <a:gd name="T8" fmla="*/ 727517 w 1998099"/>
                <a:gd name="T9" fmla="*/ 1190543 h 1379770"/>
                <a:gd name="T10" fmla="*/ 1086779 w 1998099"/>
                <a:gd name="T11" fmla="*/ 994000 h 1379770"/>
                <a:gd name="T12" fmla="*/ 1182207 w 1998099"/>
                <a:gd name="T13" fmla="*/ 623377 h 1379770"/>
                <a:gd name="T14" fmla="*/ 985736 w 1998099"/>
                <a:gd name="T15" fmla="*/ 292062 h 1379770"/>
                <a:gd name="T16" fmla="*/ 737867 w 1998099"/>
                <a:gd name="T17" fmla="*/ 196512 h 1379770"/>
                <a:gd name="T18" fmla="*/ 677848 w 1998099"/>
                <a:gd name="T19" fmla="*/ 112 h 1379770"/>
                <a:gd name="T20" fmla="*/ 1738154 w 1998099"/>
                <a:gd name="T21" fmla="*/ 438361 h 1379770"/>
                <a:gd name="T22" fmla="*/ 1855967 w 1998099"/>
                <a:gd name="T23" fmla="*/ 314752 h 1379770"/>
                <a:gd name="T24" fmla="*/ 1990609 w 1998099"/>
                <a:gd name="T25" fmla="*/ 1062023 h 1379770"/>
                <a:gd name="T26" fmla="*/ 1463261 w 1998099"/>
                <a:gd name="T27" fmla="*/ 730527 h 1379770"/>
                <a:gd name="T28" fmla="*/ 1581072 w 1998099"/>
                <a:gd name="T29" fmla="*/ 601299 h 1379770"/>
                <a:gd name="T30" fmla="*/ 1323009 w 1998099"/>
                <a:gd name="T31" fmla="*/ 421506 h 1379770"/>
                <a:gd name="T32" fmla="*/ 1238857 w 1998099"/>
                <a:gd name="T33" fmla="*/ 1106972 h 1379770"/>
                <a:gd name="T34" fmla="*/ 273923 w 1998099"/>
                <a:gd name="T35" fmla="*/ 1247437 h 1379770"/>
                <a:gd name="T36" fmla="*/ 139281 w 1998099"/>
                <a:gd name="T37" fmla="*/ 281041 h 1379770"/>
                <a:gd name="T38" fmla="*/ 677848 w 1998099"/>
                <a:gd name="T39" fmla="*/ 112 h 13797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998099"/>
                <a:gd name="T61" fmla="*/ 0 h 1379770"/>
                <a:gd name="T62" fmla="*/ 1998099 w 1998099"/>
                <a:gd name="T63" fmla="*/ 1379770 h 13797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998099" h="1379770">
                  <a:moveTo>
                    <a:pt x="737451" y="196126"/>
                  </a:moveTo>
                  <a:cubicBezTo>
                    <a:pt x="707821" y="193411"/>
                    <a:pt x="678017" y="193411"/>
                    <a:pt x="648563" y="196213"/>
                  </a:cubicBezTo>
                  <a:cubicBezTo>
                    <a:pt x="502696" y="207422"/>
                    <a:pt x="373659" y="280280"/>
                    <a:pt x="289505" y="392370"/>
                  </a:cubicBezTo>
                  <a:cubicBezTo>
                    <a:pt x="126807" y="610945"/>
                    <a:pt x="171689" y="924797"/>
                    <a:pt x="390490" y="1087327"/>
                  </a:cubicBezTo>
                  <a:cubicBezTo>
                    <a:pt x="485865" y="1160186"/>
                    <a:pt x="609291" y="1199417"/>
                    <a:pt x="727107" y="1188208"/>
                  </a:cubicBezTo>
                  <a:cubicBezTo>
                    <a:pt x="872974" y="1176999"/>
                    <a:pt x="1002010" y="1104141"/>
                    <a:pt x="1086165" y="992051"/>
                  </a:cubicBezTo>
                  <a:cubicBezTo>
                    <a:pt x="1164708" y="885566"/>
                    <a:pt x="1198370" y="751058"/>
                    <a:pt x="1181539" y="622154"/>
                  </a:cubicBezTo>
                  <a:cubicBezTo>
                    <a:pt x="1159098" y="487647"/>
                    <a:pt x="1091775" y="369952"/>
                    <a:pt x="985180" y="291489"/>
                  </a:cubicBezTo>
                  <a:cubicBezTo>
                    <a:pt x="913649" y="236846"/>
                    <a:pt x="826339" y="204270"/>
                    <a:pt x="737451" y="196126"/>
                  </a:cubicBezTo>
                  <a:close/>
                  <a:moveTo>
                    <a:pt x="677466" y="112"/>
                  </a:moveTo>
                  <a:cubicBezTo>
                    <a:pt x="1041916" y="-5496"/>
                    <a:pt x="1484862" y="201984"/>
                    <a:pt x="1737173" y="437501"/>
                  </a:cubicBezTo>
                  <a:cubicBezTo>
                    <a:pt x="1776422" y="398248"/>
                    <a:pt x="1815670" y="353388"/>
                    <a:pt x="1854919" y="314135"/>
                  </a:cubicBezTo>
                  <a:cubicBezTo>
                    <a:pt x="1978271" y="560868"/>
                    <a:pt x="2017519" y="818815"/>
                    <a:pt x="1989485" y="1059940"/>
                  </a:cubicBezTo>
                  <a:cubicBezTo>
                    <a:pt x="1832491" y="874891"/>
                    <a:pt x="1641856" y="768347"/>
                    <a:pt x="1462435" y="729094"/>
                  </a:cubicBezTo>
                  <a:cubicBezTo>
                    <a:pt x="1501683" y="684234"/>
                    <a:pt x="1540931" y="644981"/>
                    <a:pt x="1580180" y="600120"/>
                  </a:cubicBezTo>
                  <a:cubicBezTo>
                    <a:pt x="1501683" y="527222"/>
                    <a:pt x="1411972" y="465539"/>
                    <a:pt x="1322262" y="420679"/>
                  </a:cubicBezTo>
                  <a:cubicBezTo>
                    <a:pt x="1411972" y="639373"/>
                    <a:pt x="1389545" y="897321"/>
                    <a:pt x="1238158" y="1104801"/>
                  </a:cubicBezTo>
                  <a:cubicBezTo>
                    <a:pt x="1013881" y="1407609"/>
                    <a:pt x="582149" y="1469292"/>
                    <a:pt x="273769" y="1244990"/>
                  </a:cubicBezTo>
                  <a:cubicBezTo>
                    <a:pt x="-29005" y="1015080"/>
                    <a:pt x="-90681" y="583298"/>
                    <a:pt x="139203" y="280490"/>
                  </a:cubicBezTo>
                  <a:cubicBezTo>
                    <a:pt x="273769" y="101048"/>
                    <a:pt x="475618" y="5719"/>
                    <a:pt x="677466" y="112"/>
                  </a:cubicBezTo>
                  <a:close/>
                </a:path>
              </a:pathLst>
            </a:custGeom>
            <a:solidFill>
              <a:srgbClr val="10253F"/>
            </a:solidFill>
            <a:ln w="9525">
              <a:noFill/>
              <a:round/>
            </a:ln>
          </p:spPr>
          <p:txBody>
            <a:bodyPr/>
            <a:lstStyle/>
            <a:p>
              <a:endParaRPr lang="zh-CN" altLang="en-US" sz="1350" dirty="0">
                <a:ea typeface="微软雅黑" panose="020B0503020204020204" pitchFamily="34" charset="-122"/>
              </a:endParaRPr>
            </a:p>
          </p:txBody>
        </p:sp>
        <p:sp>
          <p:nvSpPr>
            <p:cNvPr id="48" name="TextBox 16"/>
            <p:cNvSpPr txBox="1">
              <a:spLocks noChangeArrowheads="1"/>
            </p:cNvSpPr>
            <p:nvPr/>
          </p:nvSpPr>
          <p:spPr bwMode="auto">
            <a:xfrm>
              <a:off x="1724025" y="2726531"/>
              <a:ext cx="1261884" cy="415498"/>
            </a:xfrm>
            <a:prstGeom prst="rect">
              <a:avLst/>
            </a:prstGeom>
            <a:noFill/>
            <a:ln w="9525">
              <a:noFill/>
              <a:miter lim="800000"/>
            </a:ln>
          </p:spPr>
          <p:txBody>
            <a:bodyPr wrap="none">
              <a:spAutoFit/>
            </a:bodyPr>
            <a:lstStyle/>
            <a:p>
              <a:pPr eaLnBrk="1" hangingPunct="1"/>
              <a:r>
                <a:rPr lang="zh-CN" altLang="en-US" sz="2100" b="1">
                  <a:solidFill>
                    <a:schemeClr val="bg1"/>
                  </a:solidFill>
                  <a:latin typeface="微软雅黑" panose="020B0503020204020204" pitchFamily="34" charset="-122"/>
                  <a:ea typeface="微软雅黑" panose="020B0503020204020204" pitchFamily="34" charset="-122"/>
                </a:rPr>
                <a:t>添加标题</a:t>
              </a:r>
              <a:endParaRPr lang="id-ID" altLang="en-US" sz="2100" b="1">
                <a:solidFill>
                  <a:schemeClr val="bg1"/>
                </a:solidFill>
                <a:latin typeface="微软雅黑" panose="020B0503020204020204" pitchFamily="34" charset="-122"/>
                <a:ea typeface="微软雅黑" panose="020B0503020204020204" pitchFamily="34" charset="-122"/>
              </a:endParaRPr>
            </a:p>
          </p:txBody>
        </p:sp>
        <p:pic>
          <p:nvPicPr>
            <p:cNvPr id="49" name="Group 52"/>
            <p:cNvPicPr>
              <a:picLocks noChangeArrowheads="1"/>
            </p:cNvPicPr>
            <p:nvPr/>
          </p:nvPicPr>
          <p:blipFill>
            <a:blip r:embed="rId1" cstate="print"/>
            <a:srcRect/>
            <a:stretch>
              <a:fillRect/>
            </a:stretch>
          </p:blipFill>
          <p:spPr bwMode="auto">
            <a:xfrm>
              <a:off x="1394223" y="3680222"/>
              <a:ext cx="297656" cy="384572"/>
            </a:xfrm>
            <a:prstGeom prst="rect">
              <a:avLst/>
            </a:prstGeom>
            <a:solidFill>
              <a:srgbClr val="10253F"/>
            </a:solidFill>
            <a:ln w="9525">
              <a:noFill/>
              <a:miter lim="800000"/>
              <a:headEnd/>
              <a:tailEnd/>
            </a:ln>
          </p:spPr>
        </p:pic>
        <p:pic>
          <p:nvPicPr>
            <p:cNvPr id="50" name="Group 61"/>
            <p:cNvPicPr>
              <a:picLocks noChangeArrowheads="1"/>
            </p:cNvPicPr>
            <p:nvPr/>
          </p:nvPicPr>
          <p:blipFill>
            <a:blip r:embed="rId2" cstate="print"/>
            <a:srcRect/>
            <a:stretch>
              <a:fillRect/>
            </a:stretch>
          </p:blipFill>
          <p:spPr bwMode="auto">
            <a:xfrm>
              <a:off x="2875360" y="3643313"/>
              <a:ext cx="357188" cy="398860"/>
            </a:xfrm>
            <a:prstGeom prst="rect">
              <a:avLst/>
            </a:prstGeom>
            <a:solidFill>
              <a:srgbClr val="10253F"/>
            </a:solidFill>
            <a:ln w="9525">
              <a:noFill/>
              <a:miter lim="800000"/>
              <a:headEnd/>
              <a:tailEnd/>
            </a:ln>
          </p:spPr>
        </p:pic>
        <p:pic>
          <p:nvPicPr>
            <p:cNvPr id="51" name="Group 68"/>
            <p:cNvPicPr>
              <a:picLocks noChangeArrowheads="1"/>
            </p:cNvPicPr>
            <p:nvPr/>
          </p:nvPicPr>
          <p:blipFill>
            <a:blip r:embed="rId3" cstate="print"/>
            <a:srcRect/>
            <a:stretch>
              <a:fillRect/>
            </a:stretch>
          </p:blipFill>
          <p:spPr bwMode="auto">
            <a:xfrm>
              <a:off x="3158729" y="2221706"/>
              <a:ext cx="342900" cy="315516"/>
            </a:xfrm>
            <a:prstGeom prst="rect">
              <a:avLst/>
            </a:prstGeom>
            <a:solidFill>
              <a:srgbClr val="10253F"/>
            </a:solidFill>
            <a:ln w="9525">
              <a:noFill/>
              <a:miter lim="800000"/>
              <a:headEnd/>
              <a:tailEnd/>
            </a:ln>
          </p:spPr>
        </p:pic>
        <p:sp>
          <p:nvSpPr>
            <p:cNvPr id="52" name="Freeform 33"/>
            <p:cNvSpPr>
              <a:spLocks noEditPoints="1"/>
            </p:cNvSpPr>
            <p:nvPr/>
          </p:nvSpPr>
          <p:spPr bwMode="auto">
            <a:xfrm>
              <a:off x="2059781" y="1412082"/>
              <a:ext cx="344091" cy="235744"/>
            </a:xfrm>
            <a:custGeom>
              <a:avLst/>
              <a:gdLst>
                <a:gd name="T0" fmla="*/ 359993273 w 328"/>
                <a:gd name="T1" fmla="*/ 441072402 h 224"/>
                <a:gd name="T2" fmla="*/ 254343388 w 328"/>
                <a:gd name="T3" fmla="*/ 415474567 h 224"/>
                <a:gd name="T4" fmla="*/ 179995937 w 328"/>
                <a:gd name="T5" fmla="*/ 431227296 h 224"/>
                <a:gd name="T6" fmla="*/ 0 w 328"/>
                <a:gd name="T7" fmla="*/ 250072219 h 224"/>
                <a:gd name="T8" fmla="*/ 179995937 w 328"/>
                <a:gd name="T9" fmla="*/ 68917163 h 224"/>
                <a:gd name="T10" fmla="*/ 199561603 w 328"/>
                <a:gd name="T11" fmla="*/ 70887306 h 224"/>
                <a:gd name="T12" fmla="*/ 359993273 w 328"/>
                <a:gd name="T13" fmla="*/ 0 h 224"/>
                <a:gd name="T14" fmla="*/ 555641192 w 328"/>
                <a:gd name="T15" fmla="*/ 122082999 h 224"/>
                <a:gd name="T16" fmla="*/ 641726854 w 328"/>
                <a:gd name="T17" fmla="*/ 252040959 h 224"/>
                <a:gd name="T18" fmla="*/ 500859408 w 328"/>
                <a:gd name="T19" fmla="*/ 393814212 h 224"/>
                <a:gd name="T20" fmla="*/ 496947122 w 328"/>
                <a:gd name="T21" fmla="*/ 393814212 h 224"/>
                <a:gd name="T22" fmla="*/ 359993273 w 328"/>
                <a:gd name="T23" fmla="*/ 441072402 h 224"/>
                <a:gd name="T24" fmla="*/ 256298831 w 328"/>
                <a:gd name="T25" fmla="*/ 340649714 h 224"/>
                <a:gd name="T26" fmla="*/ 273907611 w 328"/>
                <a:gd name="T27" fmla="*/ 352463559 h 224"/>
                <a:gd name="T28" fmla="*/ 359993273 w 328"/>
                <a:gd name="T29" fmla="*/ 378061482 h 224"/>
                <a:gd name="T30" fmla="*/ 465643245 w 328"/>
                <a:gd name="T31" fmla="*/ 338680973 h 224"/>
                <a:gd name="T32" fmla="*/ 475426057 w 328"/>
                <a:gd name="T33" fmla="*/ 328835868 h 224"/>
                <a:gd name="T34" fmla="*/ 489121153 w 328"/>
                <a:gd name="T35" fmla="*/ 330804608 h 224"/>
                <a:gd name="T36" fmla="*/ 500859408 w 328"/>
                <a:gd name="T37" fmla="*/ 330804608 h 224"/>
                <a:gd name="T38" fmla="*/ 579119100 w 328"/>
                <a:gd name="T39" fmla="*/ 252040959 h 224"/>
                <a:gd name="T40" fmla="*/ 524337315 w 328"/>
                <a:gd name="T41" fmla="*/ 177216150 h 224"/>
                <a:gd name="T42" fmla="*/ 510642219 w 328"/>
                <a:gd name="T43" fmla="*/ 173278669 h 224"/>
                <a:gd name="T44" fmla="*/ 504773092 w 328"/>
                <a:gd name="T45" fmla="*/ 159494680 h 224"/>
                <a:gd name="T46" fmla="*/ 359993273 w 328"/>
                <a:gd name="T47" fmla="*/ 63010941 h 224"/>
                <a:gd name="T48" fmla="*/ 236734607 w 328"/>
                <a:gd name="T49" fmla="*/ 124051739 h 224"/>
                <a:gd name="T50" fmla="*/ 224996353 w 328"/>
                <a:gd name="T51" fmla="*/ 139804469 h 224"/>
                <a:gd name="T52" fmla="*/ 205430730 w 328"/>
                <a:gd name="T53" fmla="*/ 135865585 h 224"/>
                <a:gd name="T54" fmla="*/ 179995937 w 328"/>
                <a:gd name="T55" fmla="*/ 131928104 h 224"/>
                <a:gd name="T56" fmla="*/ 62607776 w 328"/>
                <a:gd name="T57" fmla="*/ 250072219 h 224"/>
                <a:gd name="T58" fmla="*/ 179995937 w 328"/>
                <a:gd name="T59" fmla="*/ 368216377 h 224"/>
                <a:gd name="T60" fmla="*/ 240648291 w 328"/>
                <a:gd name="T61" fmla="*/ 352463559 h 224"/>
                <a:gd name="T62" fmla="*/ 256298831 w 328"/>
                <a:gd name="T63" fmla="*/ 340649714 h 22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328"/>
                <a:gd name="T97" fmla="*/ 0 h 224"/>
                <a:gd name="T98" fmla="*/ 328 w 328"/>
                <a:gd name="T99" fmla="*/ 224 h 224"/>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328" h="224">
                  <a:moveTo>
                    <a:pt x="184" y="224"/>
                  </a:moveTo>
                  <a:cubicBezTo>
                    <a:pt x="165" y="224"/>
                    <a:pt x="147" y="220"/>
                    <a:pt x="130" y="211"/>
                  </a:cubicBezTo>
                  <a:cubicBezTo>
                    <a:pt x="118" y="216"/>
                    <a:pt x="105" y="219"/>
                    <a:pt x="92" y="219"/>
                  </a:cubicBezTo>
                  <a:cubicBezTo>
                    <a:pt x="41" y="219"/>
                    <a:pt x="0" y="178"/>
                    <a:pt x="0" y="127"/>
                  </a:cubicBezTo>
                  <a:cubicBezTo>
                    <a:pt x="0" y="76"/>
                    <a:pt x="41" y="35"/>
                    <a:pt x="92" y="35"/>
                  </a:cubicBezTo>
                  <a:cubicBezTo>
                    <a:pt x="95" y="35"/>
                    <a:pt x="99" y="35"/>
                    <a:pt x="102" y="36"/>
                  </a:cubicBezTo>
                  <a:cubicBezTo>
                    <a:pt x="124" y="13"/>
                    <a:pt x="153" y="0"/>
                    <a:pt x="184" y="0"/>
                  </a:cubicBezTo>
                  <a:cubicBezTo>
                    <a:pt x="227" y="0"/>
                    <a:pt x="266" y="24"/>
                    <a:pt x="284" y="62"/>
                  </a:cubicBezTo>
                  <a:cubicBezTo>
                    <a:pt x="311" y="74"/>
                    <a:pt x="328" y="99"/>
                    <a:pt x="328" y="128"/>
                  </a:cubicBezTo>
                  <a:cubicBezTo>
                    <a:pt x="328" y="168"/>
                    <a:pt x="296" y="200"/>
                    <a:pt x="256" y="200"/>
                  </a:cubicBezTo>
                  <a:cubicBezTo>
                    <a:pt x="255" y="200"/>
                    <a:pt x="254" y="200"/>
                    <a:pt x="254" y="200"/>
                  </a:cubicBezTo>
                  <a:cubicBezTo>
                    <a:pt x="234" y="216"/>
                    <a:pt x="209" y="224"/>
                    <a:pt x="184" y="224"/>
                  </a:cubicBezTo>
                  <a:close/>
                  <a:moveTo>
                    <a:pt x="131" y="173"/>
                  </a:moveTo>
                  <a:cubicBezTo>
                    <a:pt x="140" y="179"/>
                    <a:pt x="140" y="179"/>
                    <a:pt x="140" y="179"/>
                  </a:cubicBezTo>
                  <a:cubicBezTo>
                    <a:pt x="153" y="188"/>
                    <a:pt x="168" y="192"/>
                    <a:pt x="184" y="192"/>
                  </a:cubicBezTo>
                  <a:cubicBezTo>
                    <a:pt x="204" y="192"/>
                    <a:pt x="223" y="185"/>
                    <a:pt x="238" y="172"/>
                  </a:cubicBezTo>
                  <a:cubicBezTo>
                    <a:pt x="243" y="167"/>
                    <a:pt x="243" y="167"/>
                    <a:pt x="243" y="167"/>
                  </a:cubicBezTo>
                  <a:cubicBezTo>
                    <a:pt x="250" y="168"/>
                    <a:pt x="250" y="168"/>
                    <a:pt x="250" y="168"/>
                  </a:cubicBezTo>
                  <a:cubicBezTo>
                    <a:pt x="253" y="168"/>
                    <a:pt x="254" y="168"/>
                    <a:pt x="256" y="168"/>
                  </a:cubicBezTo>
                  <a:cubicBezTo>
                    <a:pt x="278" y="168"/>
                    <a:pt x="296" y="150"/>
                    <a:pt x="296" y="128"/>
                  </a:cubicBezTo>
                  <a:cubicBezTo>
                    <a:pt x="296" y="111"/>
                    <a:pt x="285" y="95"/>
                    <a:pt x="268" y="90"/>
                  </a:cubicBezTo>
                  <a:cubicBezTo>
                    <a:pt x="261" y="88"/>
                    <a:pt x="261" y="88"/>
                    <a:pt x="261" y="88"/>
                  </a:cubicBezTo>
                  <a:cubicBezTo>
                    <a:pt x="258" y="81"/>
                    <a:pt x="258" y="81"/>
                    <a:pt x="258" y="81"/>
                  </a:cubicBezTo>
                  <a:cubicBezTo>
                    <a:pt x="245" y="51"/>
                    <a:pt x="216" y="32"/>
                    <a:pt x="184" y="32"/>
                  </a:cubicBezTo>
                  <a:cubicBezTo>
                    <a:pt x="159" y="32"/>
                    <a:pt x="137" y="43"/>
                    <a:pt x="121" y="63"/>
                  </a:cubicBezTo>
                  <a:cubicBezTo>
                    <a:pt x="115" y="71"/>
                    <a:pt x="115" y="71"/>
                    <a:pt x="115" y="71"/>
                  </a:cubicBezTo>
                  <a:cubicBezTo>
                    <a:pt x="105" y="69"/>
                    <a:pt x="105" y="69"/>
                    <a:pt x="105" y="69"/>
                  </a:cubicBezTo>
                  <a:cubicBezTo>
                    <a:pt x="101" y="68"/>
                    <a:pt x="96" y="67"/>
                    <a:pt x="92" y="67"/>
                  </a:cubicBezTo>
                  <a:cubicBezTo>
                    <a:pt x="59" y="67"/>
                    <a:pt x="32" y="94"/>
                    <a:pt x="32" y="127"/>
                  </a:cubicBezTo>
                  <a:cubicBezTo>
                    <a:pt x="32" y="160"/>
                    <a:pt x="59" y="187"/>
                    <a:pt x="92" y="187"/>
                  </a:cubicBezTo>
                  <a:cubicBezTo>
                    <a:pt x="103" y="187"/>
                    <a:pt x="113" y="184"/>
                    <a:pt x="123" y="179"/>
                  </a:cubicBezTo>
                  <a:lnTo>
                    <a:pt x="131" y="173"/>
                  </a:lnTo>
                  <a:close/>
                </a:path>
              </a:pathLst>
            </a:custGeom>
            <a:solidFill>
              <a:srgbClr val="10253F"/>
            </a:solidFill>
            <a:ln w="9525">
              <a:noFill/>
              <a:round/>
            </a:ln>
          </p:spPr>
          <p:txBody>
            <a:bodyPr/>
            <a:lstStyle/>
            <a:p>
              <a:endParaRPr lang="zh-CN" altLang="en-US" sz="1350" dirty="0">
                <a:ea typeface="微软雅黑" panose="020B0503020204020204" pitchFamily="34" charset="-122"/>
              </a:endParaRPr>
            </a:p>
          </p:txBody>
        </p:sp>
        <p:pic>
          <p:nvPicPr>
            <p:cNvPr id="53" name="Group 75"/>
            <p:cNvPicPr>
              <a:picLocks noChangeArrowheads="1"/>
            </p:cNvPicPr>
            <p:nvPr/>
          </p:nvPicPr>
          <p:blipFill>
            <a:blip r:embed="rId4" cstate="print"/>
            <a:srcRect/>
            <a:stretch>
              <a:fillRect/>
            </a:stretch>
          </p:blipFill>
          <p:spPr bwMode="auto">
            <a:xfrm>
              <a:off x="923925" y="2450306"/>
              <a:ext cx="351235" cy="352425"/>
            </a:xfrm>
            <a:prstGeom prst="rect">
              <a:avLst/>
            </a:prstGeom>
            <a:solidFill>
              <a:srgbClr val="10253F"/>
            </a:solidFill>
            <a:ln w="9525">
              <a:noFill/>
              <a:miter lim="800000"/>
              <a:headEnd/>
              <a:tailEnd/>
            </a:ln>
          </p:spPr>
        </p:pic>
      </p:grpSp>
      <p:grpSp>
        <p:nvGrpSpPr>
          <p:cNvPr id="54" name="组合 68"/>
          <p:cNvGrpSpPr/>
          <p:nvPr/>
        </p:nvGrpSpPr>
        <p:grpSpPr bwMode="auto">
          <a:xfrm>
            <a:off x="4566047" y="1268016"/>
            <a:ext cx="4057650" cy="1049480"/>
            <a:chOff x="0" y="0"/>
            <a:chExt cx="5410200" cy="1400802"/>
          </a:xfrm>
        </p:grpSpPr>
        <p:sp>
          <p:nvSpPr>
            <p:cNvPr id="55" name="TextBox 58"/>
            <p:cNvSpPr txBox="1">
              <a:spLocks noChangeArrowheads="1"/>
            </p:cNvSpPr>
            <p:nvPr/>
          </p:nvSpPr>
          <p:spPr bwMode="auto">
            <a:xfrm>
              <a:off x="0" y="0"/>
              <a:ext cx="2673389" cy="492969"/>
            </a:xfrm>
            <a:prstGeom prst="rect">
              <a:avLst/>
            </a:prstGeom>
            <a:noFill/>
            <a:ln w="9525">
              <a:noFill/>
              <a:miter lim="800000"/>
            </a:ln>
          </p:spPr>
          <p:txBody>
            <a:bodyPr>
              <a:spAutoFit/>
            </a:bodyPr>
            <a:lstStyle/>
            <a:p>
              <a:pPr eaLnBrk="1" hangingPunct="1">
                <a:lnSpc>
                  <a:spcPct val="150000"/>
                </a:lnSpc>
              </a:pPr>
              <a:r>
                <a:rPr lang="zh-CN" altLang="en-US" sz="1200" b="1" dirty="0">
                  <a:latin typeface="微软雅黑" panose="020B0503020204020204" pitchFamily="34" charset="-122"/>
                  <a:ea typeface="微软雅黑" panose="020B0503020204020204" pitchFamily="34" charset="-122"/>
                </a:rPr>
                <a:t>这里输入文字说明</a:t>
              </a:r>
              <a:endParaRPr lang="id-ID" altLang="en-US" sz="1200" b="1" dirty="0">
                <a:latin typeface="微软雅黑" panose="020B0503020204020204" pitchFamily="34" charset="-122"/>
                <a:ea typeface="微软雅黑" panose="020B0503020204020204" pitchFamily="34" charset="-122"/>
              </a:endParaRPr>
            </a:p>
          </p:txBody>
        </p:sp>
        <p:sp>
          <p:nvSpPr>
            <p:cNvPr id="56" name="Rectangle 59"/>
            <p:cNvSpPr>
              <a:spLocks noChangeArrowheads="1"/>
            </p:cNvSpPr>
            <p:nvPr/>
          </p:nvSpPr>
          <p:spPr bwMode="auto">
            <a:xfrm>
              <a:off x="0" y="307028"/>
              <a:ext cx="5410200" cy="1093774"/>
            </a:xfrm>
            <a:prstGeom prst="rect">
              <a:avLst/>
            </a:prstGeom>
            <a:noFill/>
            <a:ln w="9525">
              <a:noFill/>
              <a:miter lim="800000"/>
            </a:ln>
          </p:spPr>
          <p:txBody>
            <a:bodyPr>
              <a:spAutoFit/>
            </a:bodyPr>
            <a:lstStyle/>
            <a:p>
              <a:pPr algn="just" eaLnBrk="1" hangingPunct="1">
                <a:lnSpc>
                  <a:spcPct val="150000"/>
                </a:lnSpc>
              </a:pPr>
              <a:r>
                <a:rPr lang="zh-CN" altLang="en-US" sz="1050" dirty="0">
                  <a:latin typeface="微软雅黑" panose="020B0503020204020204" pitchFamily="34" charset="-122"/>
                  <a:ea typeface="微软雅黑" panose="020B0503020204020204" pitchFamily="34" charset="-122"/>
                </a:rPr>
                <a:t>这里输入文字说明这里输入文字说明这里输入文字说明这里输入文字说明这里输入文字说明这里输入文字说明这里输入文字说明这里输入文字说明这里输入文字说明。</a:t>
              </a:r>
              <a:endParaRPr lang="zh-CN" altLang="en-US" sz="1050" dirty="0">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14" presetClass="entr" presetSubtype="10" fill="hold" nodeType="afterEffect">
                                  <p:stCondLst>
                                    <p:cond delay="0"/>
                                  </p:stCondLst>
                                  <p:childTnLst>
                                    <p:set>
                                      <p:cBhvr>
                                        <p:cTn id="13" dur="1" fill="hold">
                                          <p:stCondLst>
                                            <p:cond delay="0"/>
                                          </p:stCondLst>
                                        </p:cTn>
                                        <p:tgtEl>
                                          <p:spTgt spid="54"/>
                                        </p:tgtEl>
                                        <p:attrNameLst>
                                          <p:attrName>style.visibility</p:attrName>
                                        </p:attrNameLst>
                                      </p:cBhvr>
                                      <p:to>
                                        <p:strVal val="visible"/>
                                      </p:to>
                                    </p:set>
                                    <p:animEffect transition="in" filter="randombar(horizontal)">
                                      <p:cBhvr>
                                        <p:cTn id="14" dur="500"/>
                                        <p:tgtEl>
                                          <p:spTgt spid="54"/>
                                        </p:tgtEl>
                                      </p:cBhvr>
                                    </p:animEffect>
                                  </p:childTnLst>
                                </p:cTn>
                              </p:par>
                            </p:childTnLst>
                          </p:cTn>
                        </p:par>
                        <p:par>
                          <p:cTn id="15" fill="hold">
                            <p:stCondLst>
                              <p:cond delay="1500"/>
                            </p:stCondLst>
                            <p:childTnLst>
                              <p:par>
                                <p:cTn id="16" presetID="14" presetClass="entr" presetSubtype="10"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randombar(horizontal)">
                                      <p:cBhvr>
                                        <p:cTn id="18" dur="500"/>
                                        <p:tgtEl>
                                          <p:spTgt spid="28"/>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randombar(horizontal)">
                                      <p:cBhvr>
                                        <p:cTn id="21" dur="500"/>
                                        <p:tgtEl>
                                          <p:spTgt spid="29"/>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randombar(horizontal)">
                                      <p:cBhvr>
                                        <p:cTn id="24" dur="500"/>
                                        <p:tgtEl>
                                          <p:spTgt spid="30"/>
                                        </p:tgtEl>
                                      </p:cBhvr>
                                    </p:animEffect>
                                  </p:childTnLst>
                                </p:cTn>
                              </p:par>
                            </p:childTnLst>
                          </p:cTn>
                        </p:par>
                        <p:par>
                          <p:cTn id="25" fill="hold">
                            <p:stCondLst>
                              <p:cond delay="2000"/>
                            </p:stCondLst>
                            <p:childTnLst>
                              <p:par>
                                <p:cTn id="26" presetID="14" presetClass="entr" presetSubtype="10" fill="hold" grpId="0" nodeType="after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randombar(horizontal)">
                                      <p:cBhvr>
                                        <p:cTn id="28" dur="500"/>
                                        <p:tgtEl>
                                          <p:spTgt spid="31"/>
                                        </p:tgtEl>
                                      </p:cBhvr>
                                    </p:animEffect>
                                  </p:childTnLst>
                                </p:cTn>
                              </p:par>
                              <p:par>
                                <p:cTn id="29" presetID="14" presetClass="entr" presetSubtype="10"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randombar(horizontal)">
                                      <p:cBhvr>
                                        <p:cTn id="31" dur="500"/>
                                        <p:tgtEl>
                                          <p:spTgt spid="32"/>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randombar(horizontal)">
                                      <p:cBhvr>
                                        <p:cTn id="34" dur="500"/>
                                        <p:tgtEl>
                                          <p:spTgt spid="33"/>
                                        </p:tgtEl>
                                      </p:cBhvr>
                                    </p:animEffect>
                                  </p:childTnLst>
                                </p:cTn>
                              </p:par>
                            </p:childTnLst>
                          </p:cTn>
                        </p:par>
                        <p:par>
                          <p:cTn id="35" fill="hold">
                            <p:stCondLst>
                              <p:cond delay="2500"/>
                            </p:stCondLst>
                            <p:childTnLst>
                              <p:par>
                                <p:cTn id="36" presetID="14" presetClass="entr" presetSubtype="10" fill="hold" grpId="0" nodeType="afterEffect">
                                  <p:stCondLst>
                                    <p:cond delay="0"/>
                                  </p:stCondLst>
                                  <p:childTnLst>
                                    <p:set>
                                      <p:cBhvr>
                                        <p:cTn id="37" dur="1" fill="hold">
                                          <p:stCondLst>
                                            <p:cond delay="0"/>
                                          </p:stCondLst>
                                        </p:cTn>
                                        <p:tgtEl>
                                          <p:spTgt spid="34"/>
                                        </p:tgtEl>
                                        <p:attrNameLst>
                                          <p:attrName>style.visibility</p:attrName>
                                        </p:attrNameLst>
                                      </p:cBhvr>
                                      <p:to>
                                        <p:strVal val="visible"/>
                                      </p:to>
                                    </p:set>
                                    <p:animEffect transition="in" filter="randombar(horizontal)">
                                      <p:cBhvr>
                                        <p:cTn id="38" dur="500"/>
                                        <p:tgtEl>
                                          <p:spTgt spid="34"/>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35"/>
                                        </p:tgtEl>
                                        <p:attrNameLst>
                                          <p:attrName>style.visibility</p:attrName>
                                        </p:attrNameLst>
                                      </p:cBhvr>
                                      <p:to>
                                        <p:strVal val="visible"/>
                                      </p:to>
                                    </p:set>
                                    <p:animEffect transition="in" filter="randombar(horizontal)">
                                      <p:cBhvr>
                                        <p:cTn id="41" dur="500"/>
                                        <p:tgtEl>
                                          <p:spTgt spid="35"/>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Effect transition="in" filter="randombar(horizontal)">
                                      <p:cBhvr>
                                        <p:cTn id="44" dur="500"/>
                                        <p:tgtEl>
                                          <p:spTgt spid="36"/>
                                        </p:tgtEl>
                                      </p:cBhvr>
                                    </p:animEffect>
                                  </p:childTnLst>
                                </p:cTn>
                              </p:par>
                            </p:childTnLst>
                          </p:cTn>
                        </p:par>
                        <p:par>
                          <p:cTn id="45" fill="hold">
                            <p:stCondLst>
                              <p:cond delay="3000"/>
                            </p:stCondLst>
                            <p:childTnLst>
                              <p:par>
                                <p:cTn id="46" presetID="14" presetClass="entr" presetSubtype="10" fill="hold" grpId="0" nodeType="afterEffect">
                                  <p:stCondLst>
                                    <p:cond delay="0"/>
                                  </p:stCondLst>
                                  <p:childTnLst>
                                    <p:set>
                                      <p:cBhvr>
                                        <p:cTn id="47" dur="1" fill="hold">
                                          <p:stCondLst>
                                            <p:cond delay="0"/>
                                          </p:stCondLst>
                                        </p:cTn>
                                        <p:tgtEl>
                                          <p:spTgt spid="37"/>
                                        </p:tgtEl>
                                        <p:attrNameLst>
                                          <p:attrName>style.visibility</p:attrName>
                                        </p:attrNameLst>
                                      </p:cBhvr>
                                      <p:to>
                                        <p:strVal val="visible"/>
                                      </p:to>
                                    </p:set>
                                    <p:animEffect transition="in" filter="randombar(horizontal)">
                                      <p:cBhvr>
                                        <p:cTn id="48" dur="500"/>
                                        <p:tgtEl>
                                          <p:spTgt spid="37"/>
                                        </p:tgtEl>
                                      </p:cBhvr>
                                    </p:animEffect>
                                  </p:childTnLst>
                                </p:cTn>
                              </p:par>
                              <p:par>
                                <p:cTn id="49" presetID="14" presetClass="entr" presetSubtype="10"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animEffect transition="in" filter="randombar(horizontal)">
                                      <p:cBhvr>
                                        <p:cTn id="51" dur="500"/>
                                        <p:tgtEl>
                                          <p:spTgt spid="38"/>
                                        </p:tgtEl>
                                      </p:cBhvr>
                                    </p:animEffect>
                                  </p:childTnLst>
                                </p:cTn>
                              </p:par>
                              <p:par>
                                <p:cTn id="52" presetID="14" presetClass="entr" presetSubtype="10" fill="hold" grpId="0" nodeType="with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randombar(horizontal)">
                                      <p:cBhvr>
                                        <p:cTn id="54" dur="500"/>
                                        <p:tgtEl>
                                          <p:spTgt spid="39"/>
                                        </p:tgtEl>
                                      </p:cBhvr>
                                    </p:animEffect>
                                  </p:childTnLst>
                                </p:cTn>
                              </p:par>
                            </p:childTnLst>
                          </p:cTn>
                        </p:par>
                        <p:par>
                          <p:cTn id="55" fill="hold">
                            <p:stCondLst>
                              <p:cond delay="3500"/>
                            </p:stCondLst>
                            <p:childTnLst>
                              <p:par>
                                <p:cTn id="56" presetID="14" presetClass="entr" presetSubtype="10" fill="hold" grpId="0" nodeType="afterEffect">
                                  <p:stCondLst>
                                    <p:cond delay="0"/>
                                  </p:stCondLst>
                                  <p:childTnLst>
                                    <p:set>
                                      <p:cBhvr>
                                        <p:cTn id="57" dur="1" fill="hold">
                                          <p:stCondLst>
                                            <p:cond delay="0"/>
                                          </p:stCondLst>
                                        </p:cTn>
                                        <p:tgtEl>
                                          <p:spTgt spid="40"/>
                                        </p:tgtEl>
                                        <p:attrNameLst>
                                          <p:attrName>style.visibility</p:attrName>
                                        </p:attrNameLst>
                                      </p:cBhvr>
                                      <p:to>
                                        <p:strVal val="visible"/>
                                      </p:to>
                                    </p:set>
                                    <p:animEffect transition="in" filter="randombar(horizontal)">
                                      <p:cBhvr>
                                        <p:cTn id="58" dur="500"/>
                                        <p:tgtEl>
                                          <p:spTgt spid="40"/>
                                        </p:tgtEl>
                                      </p:cBhvr>
                                    </p:animEffect>
                                  </p:childTnLst>
                                </p:cTn>
                              </p:par>
                              <p:par>
                                <p:cTn id="59" presetID="14" presetClass="entr" presetSubtype="10" fill="hold" grpId="0" nodeType="withEffect">
                                  <p:stCondLst>
                                    <p:cond delay="0"/>
                                  </p:stCondLst>
                                  <p:childTnLst>
                                    <p:set>
                                      <p:cBhvr>
                                        <p:cTn id="60" dur="1" fill="hold">
                                          <p:stCondLst>
                                            <p:cond delay="0"/>
                                          </p:stCondLst>
                                        </p:cTn>
                                        <p:tgtEl>
                                          <p:spTgt spid="41"/>
                                        </p:tgtEl>
                                        <p:attrNameLst>
                                          <p:attrName>style.visibility</p:attrName>
                                        </p:attrNameLst>
                                      </p:cBhvr>
                                      <p:to>
                                        <p:strVal val="visible"/>
                                      </p:to>
                                    </p:set>
                                    <p:animEffect transition="in" filter="randombar(horizontal)">
                                      <p:cBhvr>
                                        <p:cTn id="61" dur="500"/>
                                        <p:tgtEl>
                                          <p:spTgt spid="41"/>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42"/>
                                        </p:tgtEl>
                                        <p:attrNameLst>
                                          <p:attrName>style.visibility</p:attrName>
                                        </p:attrNameLst>
                                      </p:cBhvr>
                                      <p:to>
                                        <p:strVal val="visible"/>
                                      </p:to>
                                    </p:set>
                                    <p:animEffect transition="in" filter="randombar(horizontal)">
                                      <p:cBhvr>
                                        <p:cTn id="64"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p:bldP spid="30" grpId="0"/>
      <p:bldP spid="31" grpId="0" animBg="1"/>
      <p:bldP spid="32" grpId="0"/>
      <p:bldP spid="33" grpId="0"/>
      <p:bldP spid="34" grpId="0" animBg="1"/>
      <p:bldP spid="35" grpId="0"/>
      <p:bldP spid="36" grpId="0"/>
      <p:bldP spid="37" grpId="0" animBg="1"/>
      <p:bldP spid="38" grpId="0"/>
      <p:bldP spid="39" grpId="0"/>
      <p:bldP spid="40" grpId="0" animBg="1"/>
      <p:bldP spid="41" grpId="0"/>
      <p:bldP spid="4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研究结论</a:t>
            </a:r>
            <a:endParaRPr lang="zh-CN" altLang="en-US" dirty="0"/>
          </a:p>
        </p:txBody>
      </p:sp>
      <p:sp>
        <p:nvSpPr>
          <p:cNvPr id="20" name="Freeform 21"/>
          <p:cNvSpPr>
            <a:spLocks noEditPoints="1"/>
          </p:cNvSpPr>
          <p:nvPr/>
        </p:nvSpPr>
        <p:spPr bwMode="auto">
          <a:xfrm>
            <a:off x="2897233" y="3717285"/>
            <a:ext cx="244696" cy="234678"/>
          </a:xfrm>
          <a:custGeom>
            <a:avLst/>
            <a:gdLst>
              <a:gd name="T0" fmla="*/ 74 w 123"/>
              <a:gd name="T1" fmla="*/ 0 h 118"/>
              <a:gd name="T2" fmla="*/ 88 w 123"/>
              <a:gd name="T3" fmla="*/ 14 h 118"/>
              <a:gd name="T4" fmla="*/ 99 w 123"/>
              <a:gd name="T5" fmla="*/ 18 h 118"/>
              <a:gd name="T6" fmla="*/ 123 w 123"/>
              <a:gd name="T7" fmla="*/ 43 h 118"/>
              <a:gd name="T8" fmla="*/ 116 w 123"/>
              <a:gd name="T9" fmla="*/ 111 h 118"/>
              <a:gd name="T10" fmla="*/ 24 w 123"/>
              <a:gd name="T11" fmla="*/ 118 h 118"/>
              <a:gd name="T12" fmla="*/ 7 w 123"/>
              <a:gd name="T13" fmla="*/ 111 h 118"/>
              <a:gd name="T14" fmla="*/ 0 w 123"/>
              <a:gd name="T15" fmla="*/ 43 h 118"/>
              <a:gd name="T16" fmla="*/ 7 w 123"/>
              <a:gd name="T17" fmla="*/ 26 h 118"/>
              <a:gd name="T18" fmla="*/ 24 w 123"/>
              <a:gd name="T19" fmla="*/ 18 h 118"/>
              <a:gd name="T20" fmla="*/ 34 w 123"/>
              <a:gd name="T21" fmla="*/ 14 h 118"/>
              <a:gd name="T22" fmla="*/ 48 w 123"/>
              <a:gd name="T23" fmla="*/ 0 h 118"/>
              <a:gd name="T24" fmla="*/ 86 w 123"/>
              <a:gd name="T25" fmla="*/ 28 h 118"/>
              <a:gd name="T26" fmla="*/ 85 w 123"/>
              <a:gd name="T27" fmla="*/ 28 h 118"/>
              <a:gd name="T28" fmla="*/ 37 w 123"/>
              <a:gd name="T29" fmla="*/ 28 h 118"/>
              <a:gd name="T30" fmla="*/ 14 w 123"/>
              <a:gd name="T31" fmla="*/ 32 h 118"/>
              <a:gd name="T32" fmla="*/ 9 w 123"/>
              <a:gd name="T33" fmla="*/ 43 h 118"/>
              <a:gd name="T34" fmla="*/ 23 w 123"/>
              <a:gd name="T35" fmla="*/ 65 h 118"/>
              <a:gd name="T36" fmla="*/ 26 w 123"/>
              <a:gd name="T37" fmla="*/ 54 h 118"/>
              <a:gd name="T38" fmla="*/ 46 w 123"/>
              <a:gd name="T39" fmla="*/ 54 h 118"/>
              <a:gd name="T40" fmla="*/ 49 w 123"/>
              <a:gd name="T41" fmla="*/ 57 h 118"/>
              <a:gd name="T42" fmla="*/ 74 w 123"/>
              <a:gd name="T43" fmla="*/ 65 h 118"/>
              <a:gd name="T44" fmla="*/ 77 w 123"/>
              <a:gd name="T45" fmla="*/ 54 h 118"/>
              <a:gd name="T46" fmla="*/ 97 w 123"/>
              <a:gd name="T47" fmla="*/ 54 h 118"/>
              <a:gd name="T48" fmla="*/ 100 w 123"/>
              <a:gd name="T49" fmla="*/ 57 h 118"/>
              <a:gd name="T50" fmla="*/ 113 w 123"/>
              <a:gd name="T51" fmla="*/ 65 h 118"/>
              <a:gd name="T52" fmla="*/ 109 w 123"/>
              <a:gd name="T53" fmla="*/ 32 h 118"/>
              <a:gd name="T54" fmla="*/ 86 w 123"/>
              <a:gd name="T55" fmla="*/ 28 h 118"/>
              <a:gd name="T56" fmla="*/ 40 w 123"/>
              <a:gd name="T57" fmla="*/ 18 h 118"/>
              <a:gd name="T58" fmla="*/ 83 w 123"/>
              <a:gd name="T59" fmla="*/ 14 h 118"/>
              <a:gd name="T60" fmla="*/ 74 w 123"/>
              <a:gd name="T61" fmla="*/ 6 h 118"/>
              <a:gd name="T62" fmla="*/ 43 w 123"/>
              <a:gd name="T63" fmla="*/ 8 h 118"/>
              <a:gd name="T64" fmla="*/ 40 w 123"/>
              <a:gd name="T65" fmla="*/ 18 h 118"/>
              <a:gd name="T66" fmla="*/ 9 w 123"/>
              <a:gd name="T67" fmla="*/ 71 h 118"/>
              <a:gd name="T68" fmla="*/ 13 w 123"/>
              <a:gd name="T69" fmla="*/ 104 h 118"/>
              <a:gd name="T70" fmla="*/ 24 w 123"/>
              <a:gd name="T71" fmla="*/ 109 h 118"/>
              <a:gd name="T72" fmla="*/ 109 w 123"/>
              <a:gd name="T73" fmla="*/ 104 h 118"/>
              <a:gd name="T74" fmla="*/ 113 w 123"/>
              <a:gd name="T75" fmla="*/ 71 h 118"/>
              <a:gd name="T76" fmla="*/ 100 w 123"/>
              <a:gd name="T77" fmla="*/ 80 h 118"/>
              <a:gd name="T78" fmla="*/ 97 w 123"/>
              <a:gd name="T79" fmla="*/ 82 h 118"/>
              <a:gd name="T80" fmla="*/ 74 w 123"/>
              <a:gd name="T81" fmla="*/ 80 h 118"/>
              <a:gd name="T82" fmla="*/ 74 w 123"/>
              <a:gd name="T83" fmla="*/ 71 h 118"/>
              <a:gd name="T84" fmla="*/ 49 w 123"/>
              <a:gd name="T85" fmla="*/ 80 h 118"/>
              <a:gd name="T86" fmla="*/ 46 w 123"/>
              <a:gd name="T87" fmla="*/ 82 h 118"/>
              <a:gd name="T88" fmla="*/ 23 w 123"/>
              <a:gd name="T89" fmla="*/ 80 h 118"/>
              <a:gd name="T90" fmla="*/ 23 w 123"/>
              <a:gd name="T91" fmla="*/ 71 h 118"/>
              <a:gd name="T92" fmla="*/ 43 w 123"/>
              <a:gd name="T93" fmla="*/ 60 h 118"/>
              <a:gd name="T94" fmla="*/ 28 w 123"/>
              <a:gd name="T95" fmla="*/ 60 h 118"/>
              <a:gd name="T96" fmla="*/ 28 w 123"/>
              <a:gd name="T97" fmla="*/ 68 h 118"/>
              <a:gd name="T98" fmla="*/ 28 w 123"/>
              <a:gd name="T99" fmla="*/ 77 h 118"/>
              <a:gd name="T100" fmla="*/ 43 w 123"/>
              <a:gd name="T101" fmla="*/ 68 h 118"/>
              <a:gd name="T102" fmla="*/ 43 w 123"/>
              <a:gd name="T103" fmla="*/ 68 h 118"/>
              <a:gd name="T104" fmla="*/ 94 w 123"/>
              <a:gd name="T105" fmla="*/ 60 h 118"/>
              <a:gd name="T106" fmla="*/ 80 w 123"/>
              <a:gd name="T107" fmla="*/ 60 h 118"/>
              <a:gd name="T108" fmla="*/ 80 w 123"/>
              <a:gd name="T109" fmla="*/ 68 h 118"/>
              <a:gd name="T110" fmla="*/ 80 w 123"/>
              <a:gd name="T111" fmla="*/ 77 h 118"/>
              <a:gd name="T112" fmla="*/ 94 w 123"/>
              <a:gd name="T113" fmla="*/ 68 h 118"/>
              <a:gd name="T114" fmla="*/ 94 w 123"/>
              <a:gd name="T115" fmla="*/ 6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3" h="118">
                <a:moveTo>
                  <a:pt x="48" y="0"/>
                </a:moveTo>
                <a:cubicBezTo>
                  <a:pt x="74" y="0"/>
                  <a:pt x="74" y="0"/>
                  <a:pt x="74" y="0"/>
                </a:cubicBezTo>
                <a:cubicBezTo>
                  <a:pt x="78" y="0"/>
                  <a:pt x="82" y="2"/>
                  <a:pt x="84" y="4"/>
                </a:cubicBezTo>
                <a:cubicBezTo>
                  <a:pt x="87" y="7"/>
                  <a:pt x="88" y="10"/>
                  <a:pt x="88" y="14"/>
                </a:cubicBezTo>
                <a:cubicBezTo>
                  <a:pt x="88" y="18"/>
                  <a:pt x="88" y="18"/>
                  <a:pt x="88" y="18"/>
                </a:cubicBezTo>
                <a:cubicBezTo>
                  <a:pt x="99" y="18"/>
                  <a:pt x="99" y="18"/>
                  <a:pt x="99" y="18"/>
                </a:cubicBezTo>
                <a:cubicBezTo>
                  <a:pt x="105" y="18"/>
                  <a:pt x="111" y="21"/>
                  <a:pt x="116" y="26"/>
                </a:cubicBezTo>
                <a:cubicBezTo>
                  <a:pt x="120" y="30"/>
                  <a:pt x="123" y="36"/>
                  <a:pt x="123" y="43"/>
                </a:cubicBezTo>
                <a:cubicBezTo>
                  <a:pt x="123" y="94"/>
                  <a:pt x="123" y="94"/>
                  <a:pt x="123" y="94"/>
                </a:cubicBezTo>
                <a:cubicBezTo>
                  <a:pt x="123" y="101"/>
                  <a:pt x="120" y="107"/>
                  <a:pt x="116" y="111"/>
                </a:cubicBezTo>
                <a:cubicBezTo>
                  <a:pt x="111" y="115"/>
                  <a:pt x="105" y="118"/>
                  <a:pt x="99" y="118"/>
                </a:cubicBezTo>
                <a:cubicBezTo>
                  <a:pt x="24" y="118"/>
                  <a:pt x="24" y="118"/>
                  <a:pt x="24" y="118"/>
                </a:cubicBezTo>
                <a:cubicBezTo>
                  <a:pt x="18" y="118"/>
                  <a:pt x="11" y="115"/>
                  <a:pt x="7" y="111"/>
                </a:cubicBezTo>
                <a:cubicBezTo>
                  <a:pt x="7" y="111"/>
                  <a:pt x="7" y="111"/>
                  <a:pt x="7" y="111"/>
                </a:cubicBezTo>
                <a:cubicBezTo>
                  <a:pt x="3" y="106"/>
                  <a:pt x="0" y="100"/>
                  <a:pt x="0" y="94"/>
                </a:cubicBezTo>
                <a:cubicBezTo>
                  <a:pt x="0" y="43"/>
                  <a:pt x="0" y="43"/>
                  <a:pt x="0" y="43"/>
                </a:cubicBezTo>
                <a:cubicBezTo>
                  <a:pt x="0" y="36"/>
                  <a:pt x="3" y="30"/>
                  <a:pt x="7" y="26"/>
                </a:cubicBezTo>
                <a:cubicBezTo>
                  <a:pt x="7" y="26"/>
                  <a:pt x="7" y="26"/>
                  <a:pt x="7" y="26"/>
                </a:cubicBezTo>
                <a:cubicBezTo>
                  <a:pt x="7" y="26"/>
                  <a:pt x="7" y="26"/>
                  <a:pt x="7" y="26"/>
                </a:cubicBezTo>
                <a:cubicBezTo>
                  <a:pt x="11" y="21"/>
                  <a:pt x="18" y="18"/>
                  <a:pt x="24" y="18"/>
                </a:cubicBezTo>
                <a:cubicBezTo>
                  <a:pt x="34" y="18"/>
                  <a:pt x="34" y="18"/>
                  <a:pt x="34" y="18"/>
                </a:cubicBezTo>
                <a:cubicBezTo>
                  <a:pt x="34" y="14"/>
                  <a:pt x="34" y="14"/>
                  <a:pt x="34" y="14"/>
                </a:cubicBezTo>
                <a:cubicBezTo>
                  <a:pt x="34" y="10"/>
                  <a:pt x="36" y="7"/>
                  <a:pt x="39" y="4"/>
                </a:cubicBezTo>
                <a:cubicBezTo>
                  <a:pt x="41" y="2"/>
                  <a:pt x="44" y="0"/>
                  <a:pt x="48" y="0"/>
                </a:cubicBezTo>
                <a:close/>
                <a:moveTo>
                  <a:pt x="86" y="28"/>
                </a:moveTo>
                <a:cubicBezTo>
                  <a:pt x="86" y="28"/>
                  <a:pt x="86" y="28"/>
                  <a:pt x="86" y="28"/>
                </a:cubicBezTo>
                <a:cubicBezTo>
                  <a:pt x="86" y="28"/>
                  <a:pt x="86" y="28"/>
                  <a:pt x="85" y="28"/>
                </a:cubicBezTo>
                <a:cubicBezTo>
                  <a:pt x="85" y="28"/>
                  <a:pt x="85" y="28"/>
                  <a:pt x="85" y="28"/>
                </a:cubicBezTo>
                <a:cubicBezTo>
                  <a:pt x="37" y="28"/>
                  <a:pt x="37" y="28"/>
                  <a:pt x="37" y="28"/>
                </a:cubicBezTo>
                <a:cubicBezTo>
                  <a:pt x="37" y="28"/>
                  <a:pt x="37" y="28"/>
                  <a:pt x="37" y="28"/>
                </a:cubicBezTo>
                <a:cubicBezTo>
                  <a:pt x="24" y="28"/>
                  <a:pt x="24" y="28"/>
                  <a:pt x="24" y="28"/>
                </a:cubicBezTo>
                <a:cubicBezTo>
                  <a:pt x="20" y="28"/>
                  <a:pt x="16" y="29"/>
                  <a:pt x="14" y="32"/>
                </a:cubicBezTo>
                <a:cubicBezTo>
                  <a:pt x="14" y="32"/>
                  <a:pt x="14" y="32"/>
                  <a:pt x="14" y="32"/>
                </a:cubicBezTo>
                <a:cubicBezTo>
                  <a:pt x="11" y="35"/>
                  <a:pt x="9" y="39"/>
                  <a:pt x="9" y="43"/>
                </a:cubicBezTo>
                <a:cubicBezTo>
                  <a:pt x="9" y="65"/>
                  <a:pt x="9" y="65"/>
                  <a:pt x="9" y="65"/>
                </a:cubicBezTo>
                <a:cubicBezTo>
                  <a:pt x="23" y="65"/>
                  <a:pt x="23" y="65"/>
                  <a:pt x="23" y="65"/>
                </a:cubicBezTo>
                <a:cubicBezTo>
                  <a:pt x="23" y="57"/>
                  <a:pt x="23" y="57"/>
                  <a:pt x="23" y="57"/>
                </a:cubicBezTo>
                <a:cubicBezTo>
                  <a:pt x="23" y="55"/>
                  <a:pt x="24" y="54"/>
                  <a:pt x="26" y="54"/>
                </a:cubicBezTo>
                <a:cubicBezTo>
                  <a:pt x="26" y="54"/>
                  <a:pt x="26" y="54"/>
                  <a:pt x="26" y="54"/>
                </a:cubicBezTo>
                <a:cubicBezTo>
                  <a:pt x="46" y="54"/>
                  <a:pt x="46" y="54"/>
                  <a:pt x="46" y="54"/>
                </a:cubicBezTo>
                <a:cubicBezTo>
                  <a:pt x="48" y="54"/>
                  <a:pt x="49" y="55"/>
                  <a:pt x="49" y="57"/>
                </a:cubicBezTo>
                <a:cubicBezTo>
                  <a:pt x="49" y="57"/>
                  <a:pt x="49" y="57"/>
                  <a:pt x="49" y="57"/>
                </a:cubicBezTo>
                <a:cubicBezTo>
                  <a:pt x="49" y="65"/>
                  <a:pt x="49" y="65"/>
                  <a:pt x="49" y="65"/>
                </a:cubicBezTo>
                <a:cubicBezTo>
                  <a:pt x="74" y="65"/>
                  <a:pt x="74" y="65"/>
                  <a:pt x="74" y="65"/>
                </a:cubicBezTo>
                <a:cubicBezTo>
                  <a:pt x="74" y="57"/>
                  <a:pt x="74" y="57"/>
                  <a:pt x="74" y="57"/>
                </a:cubicBezTo>
                <a:cubicBezTo>
                  <a:pt x="74" y="55"/>
                  <a:pt x="75" y="54"/>
                  <a:pt x="77" y="54"/>
                </a:cubicBezTo>
                <a:cubicBezTo>
                  <a:pt x="77" y="54"/>
                  <a:pt x="77" y="54"/>
                  <a:pt x="77" y="54"/>
                </a:cubicBezTo>
                <a:cubicBezTo>
                  <a:pt x="97" y="54"/>
                  <a:pt x="97" y="54"/>
                  <a:pt x="97" y="54"/>
                </a:cubicBezTo>
                <a:cubicBezTo>
                  <a:pt x="99" y="54"/>
                  <a:pt x="100" y="55"/>
                  <a:pt x="100" y="57"/>
                </a:cubicBezTo>
                <a:cubicBezTo>
                  <a:pt x="100" y="57"/>
                  <a:pt x="100" y="57"/>
                  <a:pt x="100" y="57"/>
                </a:cubicBezTo>
                <a:cubicBezTo>
                  <a:pt x="100" y="65"/>
                  <a:pt x="100" y="65"/>
                  <a:pt x="100" y="65"/>
                </a:cubicBezTo>
                <a:cubicBezTo>
                  <a:pt x="113" y="65"/>
                  <a:pt x="113" y="65"/>
                  <a:pt x="113" y="65"/>
                </a:cubicBezTo>
                <a:cubicBezTo>
                  <a:pt x="113" y="43"/>
                  <a:pt x="113" y="43"/>
                  <a:pt x="113" y="43"/>
                </a:cubicBezTo>
                <a:cubicBezTo>
                  <a:pt x="113" y="39"/>
                  <a:pt x="112" y="35"/>
                  <a:pt x="109" y="32"/>
                </a:cubicBezTo>
                <a:cubicBezTo>
                  <a:pt x="106" y="29"/>
                  <a:pt x="103" y="28"/>
                  <a:pt x="99" y="28"/>
                </a:cubicBezTo>
                <a:cubicBezTo>
                  <a:pt x="86" y="28"/>
                  <a:pt x="86" y="28"/>
                  <a:pt x="86" y="28"/>
                </a:cubicBezTo>
                <a:close/>
                <a:moveTo>
                  <a:pt x="40" y="18"/>
                </a:moveTo>
                <a:cubicBezTo>
                  <a:pt x="40" y="18"/>
                  <a:pt x="40" y="18"/>
                  <a:pt x="40" y="18"/>
                </a:cubicBezTo>
                <a:cubicBezTo>
                  <a:pt x="83" y="18"/>
                  <a:pt x="83" y="18"/>
                  <a:pt x="83" y="18"/>
                </a:cubicBezTo>
                <a:cubicBezTo>
                  <a:pt x="83" y="14"/>
                  <a:pt x="83" y="14"/>
                  <a:pt x="83" y="14"/>
                </a:cubicBezTo>
                <a:cubicBezTo>
                  <a:pt x="83" y="12"/>
                  <a:pt x="82" y="10"/>
                  <a:pt x="80" y="8"/>
                </a:cubicBezTo>
                <a:cubicBezTo>
                  <a:pt x="79" y="7"/>
                  <a:pt x="77" y="6"/>
                  <a:pt x="74" y="6"/>
                </a:cubicBezTo>
                <a:cubicBezTo>
                  <a:pt x="48" y="6"/>
                  <a:pt x="48" y="6"/>
                  <a:pt x="48" y="6"/>
                </a:cubicBezTo>
                <a:cubicBezTo>
                  <a:pt x="46" y="6"/>
                  <a:pt x="44" y="7"/>
                  <a:pt x="43" y="8"/>
                </a:cubicBezTo>
                <a:cubicBezTo>
                  <a:pt x="41" y="10"/>
                  <a:pt x="40" y="12"/>
                  <a:pt x="40" y="14"/>
                </a:cubicBezTo>
                <a:cubicBezTo>
                  <a:pt x="40" y="18"/>
                  <a:pt x="40" y="18"/>
                  <a:pt x="40" y="18"/>
                </a:cubicBezTo>
                <a:close/>
                <a:moveTo>
                  <a:pt x="9" y="71"/>
                </a:moveTo>
                <a:cubicBezTo>
                  <a:pt x="9" y="71"/>
                  <a:pt x="9" y="71"/>
                  <a:pt x="9" y="71"/>
                </a:cubicBezTo>
                <a:cubicBezTo>
                  <a:pt x="9" y="94"/>
                  <a:pt x="9" y="94"/>
                  <a:pt x="9" y="94"/>
                </a:cubicBezTo>
                <a:cubicBezTo>
                  <a:pt x="9" y="98"/>
                  <a:pt x="11" y="102"/>
                  <a:pt x="13" y="104"/>
                </a:cubicBezTo>
                <a:cubicBezTo>
                  <a:pt x="14" y="104"/>
                  <a:pt x="14" y="104"/>
                  <a:pt x="14" y="104"/>
                </a:cubicBezTo>
                <a:cubicBezTo>
                  <a:pt x="16" y="107"/>
                  <a:pt x="20" y="109"/>
                  <a:pt x="24" y="109"/>
                </a:cubicBezTo>
                <a:cubicBezTo>
                  <a:pt x="99" y="109"/>
                  <a:pt x="99" y="109"/>
                  <a:pt x="99" y="109"/>
                </a:cubicBezTo>
                <a:cubicBezTo>
                  <a:pt x="103" y="109"/>
                  <a:pt x="106" y="107"/>
                  <a:pt x="109" y="104"/>
                </a:cubicBezTo>
                <a:cubicBezTo>
                  <a:pt x="112" y="102"/>
                  <a:pt x="113" y="98"/>
                  <a:pt x="113" y="94"/>
                </a:cubicBezTo>
                <a:cubicBezTo>
                  <a:pt x="113" y="71"/>
                  <a:pt x="113" y="71"/>
                  <a:pt x="113" y="71"/>
                </a:cubicBezTo>
                <a:cubicBezTo>
                  <a:pt x="100" y="71"/>
                  <a:pt x="100" y="71"/>
                  <a:pt x="100" y="71"/>
                </a:cubicBezTo>
                <a:cubicBezTo>
                  <a:pt x="100" y="80"/>
                  <a:pt x="100" y="80"/>
                  <a:pt x="100" y="80"/>
                </a:cubicBezTo>
                <a:cubicBezTo>
                  <a:pt x="100" y="81"/>
                  <a:pt x="99" y="82"/>
                  <a:pt x="97" y="82"/>
                </a:cubicBezTo>
                <a:cubicBezTo>
                  <a:pt x="97" y="82"/>
                  <a:pt x="97" y="82"/>
                  <a:pt x="97" y="82"/>
                </a:cubicBezTo>
                <a:cubicBezTo>
                  <a:pt x="77" y="82"/>
                  <a:pt x="77" y="82"/>
                  <a:pt x="77" y="82"/>
                </a:cubicBezTo>
                <a:cubicBezTo>
                  <a:pt x="75" y="82"/>
                  <a:pt x="74" y="81"/>
                  <a:pt x="74" y="80"/>
                </a:cubicBezTo>
                <a:cubicBezTo>
                  <a:pt x="74" y="79"/>
                  <a:pt x="74" y="79"/>
                  <a:pt x="74" y="79"/>
                </a:cubicBezTo>
                <a:cubicBezTo>
                  <a:pt x="74" y="71"/>
                  <a:pt x="74" y="71"/>
                  <a:pt x="74" y="71"/>
                </a:cubicBezTo>
                <a:cubicBezTo>
                  <a:pt x="49" y="71"/>
                  <a:pt x="49" y="71"/>
                  <a:pt x="49" y="71"/>
                </a:cubicBezTo>
                <a:cubicBezTo>
                  <a:pt x="49" y="80"/>
                  <a:pt x="49" y="80"/>
                  <a:pt x="49" y="80"/>
                </a:cubicBezTo>
                <a:cubicBezTo>
                  <a:pt x="49" y="81"/>
                  <a:pt x="48" y="82"/>
                  <a:pt x="46" y="82"/>
                </a:cubicBezTo>
                <a:cubicBezTo>
                  <a:pt x="46" y="82"/>
                  <a:pt x="46" y="82"/>
                  <a:pt x="46" y="82"/>
                </a:cubicBezTo>
                <a:cubicBezTo>
                  <a:pt x="26" y="82"/>
                  <a:pt x="26" y="82"/>
                  <a:pt x="26" y="82"/>
                </a:cubicBezTo>
                <a:cubicBezTo>
                  <a:pt x="24" y="82"/>
                  <a:pt x="23" y="81"/>
                  <a:pt x="23" y="80"/>
                </a:cubicBezTo>
                <a:cubicBezTo>
                  <a:pt x="23" y="79"/>
                  <a:pt x="23" y="79"/>
                  <a:pt x="23" y="79"/>
                </a:cubicBezTo>
                <a:cubicBezTo>
                  <a:pt x="23" y="71"/>
                  <a:pt x="23" y="71"/>
                  <a:pt x="23" y="71"/>
                </a:cubicBezTo>
                <a:cubicBezTo>
                  <a:pt x="9" y="71"/>
                  <a:pt x="9" y="71"/>
                  <a:pt x="9" y="71"/>
                </a:cubicBezTo>
                <a:close/>
                <a:moveTo>
                  <a:pt x="43" y="60"/>
                </a:moveTo>
                <a:cubicBezTo>
                  <a:pt x="43" y="60"/>
                  <a:pt x="43" y="60"/>
                  <a:pt x="43" y="60"/>
                </a:cubicBezTo>
                <a:cubicBezTo>
                  <a:pt x="28" y="60"/>
                  <a:pt x="28" y="60"/>
                  <a:pt x="28" y="60"/>
                </a:cubicBezTo>
                <a:cubicBezTo>
                  <a:pt x="28" y="68"/>
                  <a:pt x="28" y="68"/>
                  <a:pt x="28" y="68"/>
                </a:cubicBezTo>
                <a:cubicBezTo>
                  <a:pt x="28" y="68"/>
                  <a:pt x="28" y="68"/>
                  <a:pt x="28" y="68"/>
                </a:cubicBezTo>
                <a:cubicBezTo>
                  <a:pt x="28" y="68"/>
                  <a:pt x="28" y="68"/>
                  <a:pt x="28" y="68"/>
                </a:cubicBezTo>
                <a:cubicBezTo>
                  <a:pt x="28" y="77"/>
                  <a:pt x="28" y="77"/>
                  <a:pt x="28" y="77"/>
                </a:cubicBezTo>
                <a:cubicBezTo>
                  <a:pt x="43" y="77"/>
                  <a:pt x="43" y="77"/>
                  <a:pt x="43" y="77"/>
                </a:cubicBezTo>
                <a:cubicBezTo>
                  <a:pt x="43" y="68"/>
                  <a:pt x="43" y="68"/>
                  <a:pt x="43" y="68"/>
                </a:cubicBezTo>
                <a:cubicBezTo>
                  <a:pt x="43" y="68"/>
                  <a:pt x="43" y="68"/>
                  <a:pt x="43" y="68"/>
                </a:cubicBezTo>
                <a:cubicBezTo>
                  <a:pt x="43" y="68"/>
                  <a:pt x="43" y="68"/>
                  <a:pt x="43" y="68"/>
                </a:cubicBezTo>
                <a:cubicBezTo>
                  <a:pt x="43" y="60"/>
                  <a:pt x="43" y="60"/>
                  <a:pt x="43" y="60"/>
                </a:cubicBezTo>
                <a:close/>
                <a:moveTo>
                  <a:pt x="94" y="60"/>
                </a:moveTo>
                <a:cubicBezTo>
                  <a:pt x="94" y="60"/>
                  <a:pt x="94" y="60"/>
                  <a:pt x="94" y="60"/>
                </a:cubicBezTo>
                <a:cubicBezTo>
                  <a:pt x="80" y="60"/>
                  <a:pt x="80" y="60"/>
                  <a:pt x="80" y="60"/>
                </a:cubicBezTo>
                <a:cubicBezTo>
                  <a:pt x="80" y="68"/>
                  <a:pt x="80" y="68"/>
                  <a:pt x="80" y="68"/>
                </a:cubicBezTo>
                <a:cubicBezTo>
                  <a:pt x="80" y="68"/>
                  <a:pt x="80" y="68"/>
                  <a:pt x="80" y="68"/>
                </a:cubicBezTo>
                <a:cubicBezTo>
                  <a:pt x="80" y="68"/>
                  <a:pt x="80" y="68"/>
                  <a:pt x="80" y="68"/>
                </a:cubicBezTo>
                <a:cubicBezTo>
                  <a:pt x="80" y="77"/>
                  <a:pt x="80" y="77"/>
                  <a:pt x="80" y="77"/>
                </a:cubicBezTo>
                <a:cubicBezTo>
                  <a:pt x="94" y="77"/>
                  <a:pt x="94" y="77"/>
                  <a:pt x="94" y="77"/>
                </a:cubicBezTo>
                <a:cubicBezTo>
                  <a:pt x="94" y="68"/>
                  <a:pt x="94" y="68"/>
                  <a:pt x="94" y="68"/>
                </a:cubicBezTo>
                <a:cubicBezTo>
                  <a:pt x="94" y="68"/>
                  <a:pt x="94" y="68"/>
                  <a:pt x="94" y="68"/>
                </a:cubicBezTo>
                <a:cubicBezTo>
                  <a:pt x="94" y="68"/>
                  <a:pt x="94" y="68"/>
                  <a:pt x="94" y="68"/>
                </a:cubicBezTo>
                <a:cubicBezTo>
                  <a:pt x="94" y="60"/>
                  <a:pt x="94" y="60"/>
                  <a:pt x="94" y="60"/>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21" name="Freeform 22"/>
          <p:cNvSpPr>
            <a:spLocks noEditPoints="1"/>
          </p:cNvSpPr>
          <p:nvPr/>
        </p:nvSpPr>
        <p:spPr bwMode="auto">
          <a:xfrm>
            <a:off x="6027979" y="3630980"/>
            <a:ext cx="244696" cy="222901"/>
          </a:xfrm>
          <a:custGeom>
            <a:avLst/>
            <a:gdLst>
              <a:gd name="T0" fmla="*/ 77 w 123"/>
              <a:gd name="T1" fmla="*/ 52 h 112"/>
              <a:gd name="T2" fmla="*/ 81 w 123"/>
              <a:gd name="T3" fmla="*/ 68 h 112"/>
              <a:gd name="T4" fmla="*/ 81 w 123"/>
              <a:gd name="T5" fmla="*/ 76 h 112"/>
              <a:gd name="T6" fmla="*/ 87 w 123"/>
              <a:gd name="T7" fmla="*/ 70 h 112"/>
              <a:gd name="T8" fmla="*/ 81 w 123"/>
              <a:gd name="T9" fmla="*/ 48 h 112"/>
              <a:gd name="T10" fmla="*/ 63 w 123"/>
              <a:gd name="T11" fmla="*/ 45 h 112"/>
              <a:gd name="T12" fmla="*/ 119 w 123"/>
              <a:gd name="T13" fmla="*/ 103 h 112"/>
              <a:gd name="T14" fmla="*/ 115 w 123"/>
              <a:gd name="T15" fmla="*/ 103 h 112"/>
              <a:gd name="T16" fmla="*/ 119 w 123"/>
              <a:gd name="T17" fmla="*/ 29 h 112"/>
              <a:gd name="T18" fmla="*/ 119 w 123"/>
              <a:gd name="T19" fmla="*/ 19 h 112"/>
              <a:gd name="T20" fmla="*/ 74 w 123"/>
              <a:gd name="T21" fmla="*/ 13 h 112"/>
              <a:gd name="T22" fmla="*/ 62 w 123"/>
              <a:gd name="T23" fmla="*/ 0 h 112"/>
              <a:gd name="T24" fmla="*/ 49 w 123"/>
              <a:gd name="T25" fmla="*/ 13 h 112"/>
              <a:gd name="T26" fmla="*/ 5 w 123"/>
              <a:gd name="T27" fmla="*/ 19 h 112"/>
              <a:gd name="T28" fmla="*/ 5 w 123"/>
              <a:gd name="T29" fmla="*/ 29 h 112"/>
              <a:gd name="T30" fmla="*/ 8 w 123"/>
              <a:gd name="T31" fmla="*/ 103 h 112"/>
              <a:gd name="T32" fmla="*/ 0 w 123"/>
              <a:gd name="T33" fmla="*/ 108 h 112"/>
              <a:gd name="T34" fmla="*/ 119 w 123"/>
              <a:gd name="T35" fmla="*/ 112 h 112"/>
              <a:gd name="T36" fmla="*/ 119 w 123"/>
              <a:gd name="T37" fmla="*/ 103 h 112"/>
              <a:gd name="T38" fmla="*/ 57 w 123"/>
              <a:gd name="T39" fmla="*/ 8 h 112"/>
              <a:gd name="T40" fmla="*/ 67 w 123"/>
              <a:gd name="T41" fmla="*/ 8 h 112"/>
              <a:gd name="T42" fmla="*/ 67 w 123"/>
              <a:gd name="T43" fmla="*/ 17 h 112"/>
              <a:gd name="T44" fmla="*/ 62 w 123"/>
              <a:gd name="T45" fmla="*/ 19 h 112"/>
              <a:gd name="T46" fmla="*/ 55 w 123"/>
              <a:gd name="T47" fmla="*/ 13 h 112"/>
              <a:gd name="T48" fmla="*/ 109 w 123"/>
              <a:gd name="T49" fmla="*/ 103 h 112"/>
              <a:gd name="T50" fmla="*/ 14 w 123"/>
              <a:gd name="T51" fmla="*/ 103 h 112"/>
              <a:gd name="T52" fmla="*/ 109 w 123"/>
              <a:gd name="T53" fmla="*/ 29 h 112"/>
              <a:gd name="T54" fmla="*/ 58 w 123"/>
              <a:gd name="T55" fmla="*/ 90 h 112"/>
              <a:gd name="T56" fmla="*/ 69 w 123"/>
              <a:gd name="T57" fmla="*/ 87 h 112"/>
              <a:gd name="T58" fmla="*/ 77 w 123"/>
              <a:gd name="T59" fmla="*/ 79 h 112"/>
              <a:gd name="T60" fmla="*/ 76 w 123"/>
              <a:gd name="T61" fmla="*/ 75 h 112"/>
              <a:gd name="T62" fmla="*/ 61 w 123"/>
              <a:gd name="T63" fmla="*/ 49 h 112"/>
              <a:gd name="T64" fmla="*/ 43 w 123"/>
              <a:gd name="T65" fmla="*/ 52 h 112"/>
              <a:gd name="T66" fmla="*/ 43 w 123"/>
              <a:gd name="T67" fmla="*/ 83 h 112"/>
              <a:gd name="T68" fmla="*/ 47 w 123"/>
              <a:gd name="T69" fmla="*/ 56 h 112"/>
              <a:gd name="T70" fmla="*/ 55 w 123"/>
              <a:gd name="T71" fmla="*/ 52 h 112"/>
              <a:gd name="T72" fmla="*/ 57 w 123"/>
              <a:gd name="T73" fmla="*/ 70 h 112"/>
              <a:gd name="T74" fmla="*/ 66 w 123"/>
              <a:gd name="T75" fmla="*/ 82 h 112"/>
              <a:gd name="T76" fmla="*/ 58 w 123"/>
              <a:gd name="T77" fmla="*/ 84 h 112"/>
              <a:gd name="T78" fmla="*/ 42 w 123"/>
              <a:gd name="T79" fmla="*/ 6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 h="112">
                <a:moveTo>
                  <a:pt x="66" y="48"/>
                </a:moveTo>
                <a:cubicBezTo>
                  <a:pt x="70" y="48"/>
                  <a:pt x="74" y="49"/>
                  <a:pt x="77" y="52"/>
                </a:cubicBezTo>
                <a:cubicBezTo>
                  <a:pt x="80" y="55"/>
                  <a:pt x="82" y="59"/>
                  <a:pt x="82" y="64"/>
                </a:cubicBezTo>
                <a:cubicBezTo>
                  <a:pt x="82" y="65"/>
                  <a:pt x="82" y="67"/>
                  <a:pt x="81" y="68"/>
                </a:cubicBezTo>
                <a:cubicBezTo>
                  <a:pt x="81" y="69"/>
                  <a:pt x="80" y="71"/>
                  <a:pt x="80" y="72"/>
                </a:cubicBezTo>
                <a:cubicBezTo>
                  <a:pt x="79" y="73"/>
                  <a:pt x="79" y="75"/>
                  <a:pt x="81" y="76"/>
                </a:cubicBezTo>
                <a:cubicBezTo>
                  <a:pt x="82" y="77"/>
                  <a:pt x="84" y="76"/>
                  <a:pt x="85" y="75"/>
                </a:cubicBezTo>
                <a:cubicBezTo>
                  <a:pt x="86" y="73"/>
                  <a:pt x="86" y="71"/>
                  <a:pt x="87" y="70"/>
                </a:cubicBezTo>
                <a:cubicBezTo>
                  <a:pt x="87" y="68"/>
                  <a:pt x="87" y="66"/>
                  <a:pt x="87" y="64"/>
                </a:cubicBezTo>
                <a:cubicBezTo>
                  <a:pt x="87" y="58"/>
                  <a:pt x="85" y="52"/>
                  <a:pt x="81" y="48"/>
                </a:cubicBezTo>
                <a:cubicBezTo>
                  <a:pt x="77" y="44"/>
                  <a:pt x="72" y="42"/>
                  <a:pt x="66" y="42"/>
                </a:cubicBezTo>
                <a:cubicBezTo>
                  <a:pt x="64" y="42"/>
                  <a:pt x="63" y="43"/>
                  <a:pt x="63" y="45"/>
                </a:cubicBezTo>
                <a:cubicBezTo>
                  <a:pt x="63" y="46"/>
                  <a:pt x="64" y="48"/>
                  <a:pt x="66" y="48"/>
                </a:cubicBezTo>
                <a:close/>
                <a:moveTo>
                  <a:pt x="119" y="103"/>
                </a:moveTo>
                <a:cubicBezTo>
                  <a:pt x="119" y="103"/>
                  <a:pt x="119" y="103"/>
                  <a:pt x="119" y="103"/>
                </a:cubicBezTo>
                <a:cubicBezTo>
                  <a:pt x="115" y="103"/>
                  <a:pt x="115" y="103"/>
                  <a:pt x="115" y="103"/>
                </a:cubicBezTo>
                <a:cubicBezTo>
                  <a:pt x="115" y="29"/>
                  <a:pt x="115" y="29"/>
                  <a:pt x="115" y="29"/>
                </a:cubicBezTo>
                <a:cubicBezTo>
                  <a:pt x="119" y="29"/>
                  <a:pt x="119" y="29"/>
                  <a:pt x="119" y="29"/>
                </a:cubicBezTo>
                <a:cubicBezTo>
                  <a:pt x="121" y="29"/>
                  <a:pt x="123" y="27"/>
                  <a:pt x="123" y="24"/>
                </a:cubicBezTo>
                <a:cubicBezTo>
                  <a:pt x="123" y="21"/>
                  <a:pt x="121" y="19"/>
                  <a:pt x="119" y="19"/>
                </a:cubicBezTo>
                <a:cubicBezTo>
                  <a:pt x="72" y="19"/>
                  <a:pt x="72" y="19"/>
                  <a:pt x="72" y="19"/>
                </a:cubicBezTo>
                <a:cubicBezTo>
                  <a:pt x="74" y="17"/>
                  <a:pt x="74" y="15"/>
                  <a:pt x="74" y="13"/>
                </a:cubicBezTo>
                <a:cubicBezTo>
                  <a:pt x="74" y="9"/>
                  <a:pt x="73" y="6"/>
                  <a:pt x="71" y="4"/>
                </a:cubicBezTo>
                <a:cubicBezTo>
                  <a:pt x="68" y="2"/>
                  <a:pt x="65" y="0"/>
                  <a:pt x="62" y="0"/>
                </a:cubicBezTo>
                <a:cubicBezTo>
                  <a:pt x="58" y="0"/>
                  <a:pt x="55" y="2"/>
                  <a:pt x="53" y="4"/>
                </a:cubicBezTo>
                <a:cubicBezTo>
                  <a:pt x="51" y="6"/>
                  <a:pt x="49" y="9"/>
                  <a:pt x="49" y="13"/>
                </a:cubicBezTo>
                <a:cubicBezTo>
                  <a:pt x="49" y="15"/>
                  <a:pt x="50" y="17"/>
                  <a:pt x="51" y="19"/>
                </a:cubicBezTo>
                <a:cubicBezTo>
                  <a:pt x="5" y="19"/>
                  <a:pt x="5" y="19"/>
                  <a:pt x="5" y="19"/>
                </a:cubicBezTo>
                <a:cubicBezTo>
                  <a:pt x="2" y="19"/>
                  <a:pt x="0" y="21"/>
                  <a:pt x="0" y="24"/>
                </a:cubicBezTo>
                <a:cubicBezTo>
                  <a:pt x="0" y="27"/>
                  <a:pt x="2" y="29"/>
                  <a:pt x="5" y="29"/>
                </a:cubicBezTo>
                <a:cubicBezTo>
                  <a:pt x="8" y="29"/>
                  <a:pt x="8" y="29"/>
                  <a:pt x="8" y="29"/>
                </a:cubicBezTo>
                <a:cubicBezTo>
                  <a:pt x="8" y="103"/>
                  <a:pt x="8" y="103"/>
                  <a:pt x="8" y="103"/>
                </a:cubicBezTo>
                <a:cubicBezTo>
                  <a:pt x="5" y="103"/>
                  <a:pt x="5" y="103"/>
                  <a:pt x="5" y="103"/>
                </a:cubicBezTo>
                <a:cubicBezTo>
                  <a:pt x="2" y="103"/>
                  <a:pt x="0" y="105"/>
                  <a:pt x="0" y="108"/>
                </a:cubicBezTo>
                <a:cubicBezTo>
                  <a:pt x="0" y="110"/>
                  <a:pt x="2" y="112"/>
                  <a:pt x="5" y="112"/>
                </a:cubicBezTo>
                <a:cubicBezTo>
                  <a:pt x="119" y="112"/>
                  <a:pt x="119" y="112"/>
                  <a:pt x="119" y="112"/>
                </a:cubicBezTo>
                <a:cubicBezTo>
                  <a:pt x="121" y="112"/>
                  <a:pt x="123" y="110"/>
                  <a:pt x="123" y="108"/>
                </a:cubicBezTo>
                <a:cubicBezTo>
                  <a:pt x="123" y="105"/>
                  <a:pt x="121" y="103"/>
                  <a:pt x="119" y="103"/>
                </a:cubicBezTo>
                <a:close/>
                <a:moveTo>
                  <a:pt x="57" y="8"/>
                </a:moveTo>
                <a:cubicBezTo>
                  <a:pt x="57" y="8"/>
                  <a:pt x="57" y="8"/>
                  <a:pt x="57" y="8"/>
                </a:cubicBezTo>
                <a:cubicBezTo>
                  <a:pt x="58" y="7"/>
                  <a:pt x="60" y="6"/>
                  <a:pt x="62" y="6"/>
                </a:cubicBezTo>
                <a:cubicBezTo>
                  <a:pt x="64" y="6"/>
                  <a:pt x="65" y="7"/>
                  <a:pt x="67" y="8"/>
                </a:cubicBezTo>
                <a:cubicBezTo>
                  <a:pt x="68" y="9"/>
                  <a:pt x="69" y="11"/>
                  <a:pt x="69" y="13"/>
                </a:cubicBezTo>
                <a:cubicBezTo>
                  <a:pt x="69" y="14"/>
                  <a:pt x="68" y="16"/>
                  <a:pt x="67" y="17"/>
                </a:cubicBezTo>
                <a:cubicBezTo>
                  <a:pt x="65" y="18"/>
                  <a:pt x="64" y="19"/>
                  <a:pt x="62" y="19"/>
                </a:cubicBezTo>
                <a:cubicBezTo>
                  <a:pt x="62" y="19"/>
                  <a:pt x="62" y="19"/>
                  <a:pt x="62" y="19"/>
                </a:cubicBezTo>
                <a:cubicBezTo>
                  <a:pt x="60" y="19"/>
                  <a:pt x="58" y="18"/>
                  <a:pt x="57" y="17"/>
                </a:cubicBezTo>
                <a:cubicBezTo>
                  <a:pt x="56" y="16"/>
                  <a:pt x="55" y="14"/>
                  <a:pt x="55" y="13"/>
                </a:cubicBezTo>
                <a:cubicBezTo>
                  <a:pt x="55" y="11"/>
                  <a:pt x="56" y="9"/>
                  <a:pt x="57" y="8"/>
                </a:cubicBezTo>
                <a:close/>
                <a:moveTo>
                  <a:pt x="109" y="103"/>
                </a:moveTo>
                <a:cubicBezTo>
                  <a:pt x="109" y="103"/>
                  <a:pt x="109" y="103"/>
                  <a:pt x="109" y="103"/>
                </a:cubicBezTo>
                <a:cubicBezTo>
                  <a:pt x="14" y="103"/>
                  <a:pt x="14" y="103"/>
                  <a:pt x="14" y="103"/>
                </a:cubicBezTo>
                <a:cubicBezTo>
                  <a:pt x="14" y="29"/>
                  <a:pt x="14" y="29"/>
                  <a:pt x="14" y="29"/>
                </a:cubicBezTo>
                <a:cubicBezTo>
                  <a:pt x="109" y="29"/>
                  <a:pt x="109" y="29"/>
                  <a:pt x="109" y="29"/>
                </a:cubicBezTo>
                <a:cubicBezTo>
                  <a:pt x="109" y="103"/>
                  <a:pt x="109" y="103"/>
                  <a:pt x="109" y="103"/>
                </a:cubicBezTo>
                <a:close/>
                <a:moveTo>
                  <a:pt x="58" y="90"/>
                </a:moveTo>
                <a:cubicBezTo>
                  <a:pt x="58" y="90"/>
                  <a:pt x="58" y="90"/>
                  <a:pt x="58" y="90"/>
                </a:cubicBezTo>
                <a:cubicBezTo>
                  <a:pt x="62" y="90"/>
                  <a:pt x="66" y="89"/>
                  <a:pt x="69" y="87"/>
                </a:cubicBezTo>
                <a:cubicBezTo>
                  <a:pt x="69" y="87"/>
                  <a:pt x="69" y="87"/>
                  <a:pt x="69" y="87"/>
                </a:cubicBezTo>
                <a:cubicBezTo>
                  <a:pt x="72" y="85"/>
                  <a:pt x="75" y="82"/>
                  <a:pt x="77" y="79"/>
                </a:cubicBezTo>
                <a:cubicBezTo>
                  <a:pt x="77" y="79"/>
                  <a:pt x="77" y="79"/>
                  <a:pt x="77" y="79"/>
                </a:cubicBezTo>
                <a:cubicBezTo>
                  <a:pt x="78" y="77"/>
                  <a:pt x="77" y="75"/>
                  <a:pt x="76" y="75"/>
                </a:cubicBezTo>
                <a:cubicBezTo>
                  <a:pt x="61" y="66"/>
                  <a:pt x="61" y="66"/>
                  <a:pt x="61" y="66"/>
                </a:cubicBezTo>
                <a:cubicBezTo>
                  <a:pt x="61" y="49"/>
                  <a:pt x="61" y="49"/>
                  <a:pt x="61" y="49"/>
                </a:cubicBezTo>
                <a:cubicBezTo>
                  <a:pt x="61" y="47"/>
                  <a:pt x="60" y="46"/>
                  <a:pt x="58" y="46"/>
                </a:cubicBezTo>
                <a:cubicBezTo>
                  <a:pt x="52" y="46"/>
                  <a:pt x="46" y="48"/>
                  <a:pt x="43" y="52"/>
                </a:cubicBezTo>
                <a:cubicBezTo>
                  <a:pt x="39" y="56"/>
                  <a:pt x="36" y="62"/>
                  <a:pt x="36" y="68"/>
                </a:cubicBezTo>
                <a:cubicBezTo>
                  <a:pt x="36" y="74"/>
                  <a:pt x="39" y="79"/>
                  <a:pt x="43" y="83"/>
                </a:cubicBezTo>
                <a:cubicBezTo>
                  <a:pt x="46" y="87"/>
                  <a:pt x="52" y="90"/>
                  <a:pt x="58" y="90"/>
                </a:cubicBezTo>
                <a:close/>
                <a:moveTo>
                  <a:pt x="47" y="56"/>
                </a:moveTo>
                <a:cubicBezTo>
                  <a:pt x="47" y="56"/>
                  <a:pt x="47" y="56"/>
                  <a:pt x="47" y="56"/>
                </a:cubicBezTo>
                <a:cubicBezTo>
                  <a:pt x="49" y="54"/>
                  <a:pt x="52" y="52"/>
                  <a:pt x="55" y="52"/>
                </a:cubicBezTo>
                <a:cubicBezTo>
                  <a:pt x="55" y="68"/>
                  <a:pt x="55" y="68"/>
                  <a:pt x="55" y="68"/>
                </a:cubicBezTo>
                <a:cubicBezTo>
                  <a:pt x="55" y="69"/>
                  <a:pt x="56" y="70"/>
                  <a:pt x="57" y="70"/>
                </a:cubicBezTo>
                <a:cubicBezTo>
                  <a:pt x="70" y="78"/>
                  <a:pt x="70" y="78"/>
                  <a:pt x="70" y="78"/>
                </a:cubicBezTo>
                <a:cubicBezTo>
                  <a:pt x="69" y="80"/>
                  <a:pt x="68" y="81"/>
                  <a:pt x="66" y="82"/>
                </a:cubicBezTo>
                <a:cubicBezTo>
                  <a:pt x="66" y="82"/>
                  <a:pt x="66" y="82"/>
                  <a:pt x="66" y="82"/>
                </a:cubicBezTo>
                <a:cubicBezTo>
                  <a:pt x="64" y="83"/>
                  <a:pt x="61" y="84"/>
                  <a:pt x="58" y="84"/>
                </a:cubicBezTo>
                <a:cubicBezTo>
                  <a:pt x="54" y="84"/>
                  <a:pt x="50" y="82"/>
                  <a:pt x="47" y="79"/>
                </a:cubicBezTo>
                <a:cubicBezTo>
                  <a:pt x="44" y="76"/>
                  <a:pt x="42" y="72"/>
                  <a:pt x="42" y="68"/>
                </a:cubicBezTo>
                <a:cubicBezTo>
                  <a:pt x="42" y="63"/>
                  <a:pt x="44" y="59"/>
                  <a:pt x="47" y="56"/>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22" name="Freeform 23"/>
          <p:cNvSpPr>
            <a:spLocks noEditPoints="1"/>
          </p:cNvSpPr>
          <p:nvPr/>
        </p:nvSpPr>
        <p:spPr bwMode="auto">
          <a:xfrm>
            <a:off x="2889666" y="2637626"/>
            <a:ext cx="239652" cy="239724"/>
          </a:xfrm>
          <a:custGeom>
            <a:avLst/>
            <a:gdLst>
              <a:gd name="T0" fmla="*/ 100 w 121"/>
              <a:gd name="T1" fmla="*/ 1 h 121"/>
              <a:gd name="T2" fmla="*/ 105 w 121"/>
              <a:gd name="T3" fmla="*/ 2 h 121"/>
              <a:gd name="T4" fmla="*/ 108 w 121"/>
              <a:gd name="T5" fmla="*/ 13 h 121"/>
              <a:gd name="T6" fmla="*/ 119 w 121"/>
              <a:gd name="T7" fmla="*/ 16 h 121"/>
              <a:gd name="T8" fmla="*/ 120 w 121"/>
              <a:gd name="T9" fmla="*/ 17 h 121"/>
              <a:gd name="T10" fmla="*/ 105 w 121"/>
              <a:gd name="T11" fmla="*/ 36 h 121"/>
              <a:gd name="T12" fmla="*/ 93 w 121"/>
              <a:gd name="T13" fmla="*/ 35 h 121"/>
              <a:gd name="T14" fmla="*/ 96 w 121"/>
              <a:gd name="T15" fmla="*/ 62 h 121"/>
              <a:gd name="T16" fmla="*/ 85 w 121"/>
              <a:gd name="T17" fmla="*/ 88 h 121"/>
              <a:gd name="T18" fmla="*/ 33 w 121"/>
              <a:gd name="T19" fmla="*/ 88 h 121"/>
              <a:gd name="T20" fmla="*/ 33 w 121"/>
              <a:gd name="T21" fmla="*/ 35 h 121"/>
              <a:gd name="T22" fmla="*/ 82 w 121"/>
              <a:gd name="T23" fmla="*/ 32 h 121"/>
              <a:gd name="T24" fmla="*/ 84 w 121"/>
              <a:gd name="T25" fmla="*/ 19 h 121"/>
              <a:gd name="T26" fmla="*/ 107 w 121"/>
              <a:gd name="T27" fmla="*/ 47 h 121"/>
              <a:gd name="T28" fmla="*/ 109 w 121"/>
              <a:gd name="T29" fmla="*/ 54 h 121"/>
              <a:gd name="T30" fmla="*/ 95 w 121"/>
              <a:gd name="T31" fmla="*/ 97 h 121"/>
              <a:gd name="T32" fmla="*/ 24 w 121"/>
              <a:gd name="T33" fmla="*/ 97 h 121"/>
              <a:gd name="T34" fmla="*/ 24 w 121"/>
              <a:gd name="T35" fmla="*/ 26 h 121"/>
              <a:gd name="T36" fmla="*/ 67 w 121"/>
              <a:gd name="T37" fmla="*/ 12 h 121"/>
              <a:gd name="T38" fmla="*/ 80 w 121"/>
              <a:gd name="T39" fmla="*/ 10 h 121"/>
              <a:gd name="T40" fmla="*/ 68 w 121"/>
              <a:gd name="T41" fmla="*/ 3 h 121"/>
              <a:gd name="T42" fmla="*/ 17 w 121"/>
              <a:gd name="T43" fmla="*/ 19 h 121"/>
              <a:gd name="T44" fmla="*/ 17 w 121"/>
              <a:gd name="T45" fmla="*/ 104 h 121"/>
              <a:gd name="T46" fmla="*/ 102 w 121"/>
              <a:gd name="T47" fmla="*/ 104 h 121"/>
              <a:gd name="T48" fmla="*/ 118 w 121"/>
              <a:gd name="T49" fmla="*/ 53 h 121"/>
              <a:gd name="T50" fmla="*/ 111 w 121"/>
              <a:gd name="T51" fmla="*/ 41 h 121"/>
              <a:gd name="T52" fmla="*/ 59 w 121"/>
              <a:gd name="T53" fmla="*/ 45 h 121"/>
              <a:gd name="T54" fmla="*/ 68 w 121"/>
              <a:gd name="T55" fmla="*/ 47 h 121"/>
              <a:gd name="T56" fmla="*/ 59 w 121"/>
              <a:gd name="T57" fmla="*/ 30 h 121"/>
              <a:gd name="T58" fmla="*/ 37 w 121"/>
              <a:gd name="T59" fmla="*/ 39 h 121"/>
              <a:gd name="T60" fmla="*/ 28 w 121"/>
              <a:gd name="T61" fmla="*/ 62 h 121"/>
              <a:gd name="T62" fmla="*/ 59 w 121"/>
              <a:gd name="T63" fmla="*/ 93 h 121"/>
              <a:gd name="T64" fmla="*/ 82 w 121"/>
              <a:gd name="T65" fmla="*/ 84 h 121"/>
              <a:gd name="T66" fmla="*/ 85 w 121"/>
              <a:gd name="T67" fmla="*/ 43 h 121"/>
              <a:gd name="T68" fmla="*/ 76 w 121"/>
              <a:gd name="T69" fmla="*/ 62 h 121"/>
              <a:gd name="T70" fmla="*/ 71 w 121"/>
              <a:gd name="T71" fmla="*/ 74 h 121"/>
              <a:gd name="T72" fmla="*/ 47 w 121"/>
              <a:gd name="T73" fmla="*/ 74 h 121"/>
              <a:gd name="T74" fmla="*/ 47 w 121"/>
              <a:gd name="T75" fmla="*/ 50 h 121"/>
              <a:gd name="T76" fmla="*/ 59 w 121"/>
              <a:gd name="T77" fmla="*/ 45 h 121"/>
              <a:gd name="T78" fmla="*/ 63 w 121"/>
              <a:gd name="T79" fmla="*/ 51 h 121"/>
              <a:gd name="T80" fmla="*/ 51 w 121"/>
              <a:gd name="T81" fmla="*/ 54 h 121"/>
              <a:gd name="T82" fmla="*/ 51 w 121"/>
              <a:gd name="T83" fmla="*/ 70 h 121"/>
              <a:gd name="T84" fmla="*/ 67 w 121"/>
              <a:gd name="T85" fmla="*/ 70 h 121"/>
              <a:gd name="T86" fmla="*/ 71 w 121"/>
              <a:gd name="T87" fmla="*/ 62 h 121"/>
              <a:gd name="T88" fmla="*/ 63 w 121"/>
              <a:gd name="T89" fmla="*/ 65 h 121"/>
              <a:gd name="T90" fmla="*/ 56 w 121"/>
              <a:gd name="T91" fmla="*/ 58 h 121"/>
              <a:gd name="T92" fmla="*/ 101 w 121"/>
              <a:gd name="T93" fmla="*/ 8 h 121"/>
              <a:gd name="T94" fmla="*/ 90 w 121"/>
              <a:gd name="T95" fmla="*/ 19 h 121"/>
              <a:gd name="T96" fmla="*/ 103 w 121"/>
              <a:gd name="T97" fmla="*/ 14 h 121"/>
              <a:gd name="T98" fmla="*/ 107 w 121"/>
              <a:gd name="T99" fmla="*/ 18 h 121"/>
              <a:gd name="T100" fmla="*/ 96 w 121"/>
              <a:gd name="T101" fmla="*/ 29 h 121"/>
              <a:gd name="T102" fmla="*/ 113 w 121"/>
              <a:gd name="T103" fmla="*/ 2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1" h="121">
                <a:moveTo>
                  <a:pt x="85" y="16"/>
                </a:moveTo>
                <a:cubicBezTo>
                  <a:pt x="100" y="1"/>
                  <a:pt x="100" y="1"/>
                  <a:pt x="100" y="1"/>
                </a:cubicBezTo>
                <a:cubicBezTo>
                  <a:pt x="101" y="0"/>
                  <a:pt x="103" y="0"/>
                  <a:pt x="104" y="1"/>
                </a:cubicBezTo>
                <a:cubicBezTo>
                  <a:pt x="105" y="1"/>
                  <a:pt x="105" y="2"/>
                  <a:pt x="105" y="2"/>
                </a:cubicBezTo>
                <a:cubicBezTo>
                  <a:pt x="105" y="2"/>
                  <a:pt x="105" y="2"/>
                  <a:pt x="105" y="2"/>
                </a:cubicBezTo>
                <a:cubicBezTo>
                  <a:pt x="108" y="13"/>
                  <a:pt x="108" y="13"/>
                  <a:pt x="108" y="13"/>
                </a:cubicBezTo>
                <a:cubicBezTo>
                  <a:pt x="119" y="16"/>
                  <a:pt x="119" y="16"/>
                  <a:pt x="119" y="16"/>
                </a:cubicBezTo>
                <a:cubicBezTo>
                  <a:pt x="119" y="16"/>
                  <a:pt x="119" y="16"/>
                  <a:pt x="119" y="16"/>
                </a:cubicBezTo>
                <a:cubicBezTo>
                  <a:pt x="119" y="16"/>
                  <a:pt x="119" y="16"/>
                  <a:pt x="119" y="16"/>
                </a:cubicBezTo>
                <a:cubicBezTo>
                  <a:pt x="119" y="16"/>
                  <a:pt x="120" y="16"/>
                  <a:pt x="120" y="17"/>
                </a:cubicBezTo>
                <a:cubicBezTo>
                  <a:pt x="121" y="18"/>
                  <a:pt x="121" y="19"/>
                  <a:pt x="120" y="21"/>
                </a:cubicBezTo>
                <a:cubicBezTo>
                  <a:pt x="105" y="36"/>
                  <a:pt x="105" y="36"/>
                  <a:pt x="105" y="36"/>
                </a:cubicBezTo>
                <a:cubicBezTo>
                  <a:pt x="104" y="37"/>
                  <a:pt x="103" y="37"/>
                  <a:pt x="102" y="37"/>
                </a:cubicBezTo>
                <a:cubicBezTo>
                  <a:pt x="93" y="35"/>
                  <a:pt x="93" y="35"/>
                  <a:pt x="93" y="35"/>
                </a:cubicBezTo>
                <a:cubicBezTo>
                  <a:pt x="89" y="39"/>
                  <a:pt x="89" y="39"/>
                  <a:pt x="89" y="39"/>
                </a:cubicBezTo>
                <a:cubicBezTo>
                  <a:pt x="94" y="45"/>
                  <a:pt x="96" y="53"/>
                  <a:pt x="96" y="62"/>
                </a:cubicBezTo>
                <a:cubicBezTo>
                  <a:pt x="96" y="72"/>
                  <a:pt x="92" y="81"/>
                  <a:pt x="86" y="88"/>
                </a:cubicBezTo>
                <a:cubicBezTo>
                  <a:pt x="85" y="88"/>
                  <a:pt x="85" y="88"/>
                  <a:pt x="85" y="88"/>
                </a:cubicBezTo>
                <a:cubicBezTo>
                  <a:pt x="79" y="95"/>
                  <a:pt x="70" y="99"/>
                  <a:pt x="59" y="99"/>
                </a:cubicBezTo>
                <a:cubicBezTo>
                  <a:pt x="49" y="99"/>
                  <a:pt x="40" y="94"/>
                  <a:pt x="33" y="88"/>
                </a:cubicBezTo>
                <a:cubicBezTo>
                  <a:pt x="27" y="81"/>
                  <a:pt x="22" y="72"/>
                  <a:pt x="22" y="62"/>
                </a:cubicBezTo>
                <a:cubicBezTo>
                  <a:pt x="22" y="51"/>
                  <a:pt x="27" y="42"/>
                  <a:pt x="33" y="35"/>
                </a:cubicBezTo>
                <a:cubicBezTo>
                  <a:pt x="40" y="29"/>
                  <a:pt x="49" y="25"/>
                  <a:pt x="59" y="25"/>
                </a:cubicBezTo>
                <a:cubicBezTo>
                  <a:pt x="68" y="25"/>
                  <a:pt x="76" y="27"/>
                  <a:pt x="82" y="32"/>
                </a:cubicBezTo>
                <a:cubicBezTo>
                  <a:pt x="86" y="28"/>
                  <a:pt x="86" y="28"/>
                  <a:pt x="86" y="28"/>
                </a:cubicBezTo>
                <a:cubicBezTo>
                  <a:pt x="84" y="19"/>
                  <a:pt x="84" y="19"/>
                  <a:pt x="84" y="19"/>
                </a:cubicBezTo>
                <a:cubicBezTo>
                  <a:pt x="84" y="18"/>
                  <a:pt x="84" y="17"/>
                  <a:pt x="85" y="16"/>
                </a:cubicBezTo>
                <a:close/>
                <a:moveTo>
                  <a:pt x="107" y="47"/>
                </a:moveTo>
                <a:cubicBezTo>
                  <a:pt x="107" y="47"/>
                  <a:pt x="107" y="47"/>
                  <a:pt x="107" y="47"/>
                </a:cubicBezTo>
                <a:cubicBezTo>
                  <a:pt x="108" y="49"/>
                  <a:pt x="109" y="52"/>
                  <a:pt x="109" y="54"/>
                </a:cubicBezTo>
                <a:cubicBezTo>
                  <a:pt x="109" y="57"/>
                  <a:pt x="110" y="59"/>
                  <a:pt x="110" y="62"/>
                </a:cubicBezTo>
                <a:cubicBezTo>
                  <a:pt x="110" y="75"/>
                  <a:pt x="104" y="88"/>
                  <a:pt x="95" y="97"/>
                </a:cubicBezTo>
                <a:cubicBezTo>
                  <a:pt x="86" y="106"/>
                  <a:pt x="73" y="112"/>
                  <a:pt x="59" y="112"/>
                </a:cubicBezTo>
                <a:cubicBezTo>
                  <a:pt x="46" y="112"/>
                  <a:pt x="33" y="106"/>
                  <a:pt x="24" y="97"/>
                </a:cubicBezTo>
                <a:cubicBezTo>
                  <a:pt x="15" y="88"/>
                  <a:pt x="9" y="75"/>
                  <a:pt x="9" y="62"/>
                </a:cubicBezTo>
                <a:cubicBezTo>
                  <a:pt x="9" y="48"/>
                  <a:pt x="15" y="35"/>
                  <a:pt x="24" y="26"/>
                </a:cubicBezTo>
                <a:cubicBezTo>
                  <a:pt x="33" y="17"/>
                  <a:pt x="46" y="11"/>
                  <a:pt x="59" y="11"/>
                </a:cubicBezTo>
                <a:cubicBezTo>
                  <a:pt x="62" y="11"/>
                  <a:pt x="64" y="12"/>
                  <a:pt x="67" y="12"/>
                </a:cubicBezTo>
                <a:cubicBezTo>
                  <a:pt x="69" y="12"/>
                  <a:pt x="72" y="13"/>
                  <a:pt x="74" y="14"/>
                </a:cubicBezTo>
                <a:cubicBezTo>
                  <a:pt x="76" y="14"/>
                  <a:pt x="79" y="13"/>
                  <a:pt x="80" y="10"/>
                </a:cubicBezTo>
                <a:cubicBezTo>
                  <a:pt x="81" y="8"/>
                  <a:pt x="79" y="5"/>
                  <a:pt x="77" y="5"/>
                </a:cubicBezTo>
                <a:cubicBezTo>
                  <a:pt x="74" y="4"/>
                  <a:pt x="71" y="3"/>
                  <a:pt x="68" y="3"/>
                </a:cubicBezTo>
                <a:cubicBezTo>
                  <a:pt x="65" y="2"/>
                  <a:pt x="62" y="2"/>
                  <a:pt x="59" y="2"/>
                </a:cubicBezTo>
                <a:cubicBezTo>
                  <a:pt x="43" y="2"/>
                  <a:pt x="28" y="9"/>
                  <a:pt x="17" y="19"/>
                </a:cubicBezTo>
                <a:cubicBezTo>
                  <a:pt x="6" y="30"/>
                  <a:pt x="0" y="45"/>
                  <a:pt x="0" y="62"/>
                </a:cubicBezTo>
                <a:cubicBezTo>
                  <a:pt x="0" y="78"/>
                  <a:pt x="6" y="93"/>
                  <a:pt x="17" y="104"/>
                </a:cubicBezTo>
                <a:cubicBezTo>
                  <a:pt x="28" y="115"/>
                  <a:pt x="43" y="121"/>
                  <a:pt x="59" y="121"/>
                </a:cubicBezTo>
                <a:cubicBezTo>
                  <a:pt x="76" y="121"/>
                  <a:pt x="91" y="115"/>
                  <a:pt x="102" y="104"/>
                </a:cubicBezTo>
                <a:cubicBezTo>
                  <a:pt x="112" y="93"/>
                  <a:pt x="119" y="78"/>
                  <a:pt x="119" y="62"/>
                </a:cubicBezTo>
                <a:cubicBezTo>
                  <a:pt x="119" y="59"/>
                  <a:pt x="119" y="56"/>
                  <a:pt x="118" y="53"/>
                </a:cubicBezTo>
                <a:cubicBezTo>
                  <a:pt x="118" y="50"/>
                  <a:pt x="117" y="47"/>
                  <a:pt x="116" y="44"/>
                </a:cubicBezTo>
                <a:cubicBezTo>
                  <a:pt x="116" y="42"/>
                  <a:pt x="113" y="40"/>
                  <a:pt x="111" y="41"/>
                </a:cubicBezTo>
                <a:cubicBezTo>
                  <a:pt x="108" y="42"/>
                  <a:pt x="107" y="44"/>
                  <a:pt x="107" y="47"/>
                </a:cubicBezTo>
                <a:close/>
                <a:moveTo>
                  <a:pt x="59" y="45"/>
                </a:moveTo>
                <a:cubicBezTo>
                  <a:pt x="59" y="45"/>
                  <a:pt x="59" y="45"/>
                  <a:pt x="59" y="45"/>
                </a:cubicBezTo>
                <a:cubicBezTo>
                  <a:pt x="62" y="45"/>
                  <a:pt x="65" y="45"/>
                  <a:pt x="68" y="47"/>
                </a:cubicBezTo>
                <a:cubicBezTo>
                  <a:pt x="78" y="36"/>
                  <a:pt x="78" y="36"/>
                  <a:pt x="78" y="36"/>
                </a:cubicBezTo>
                <a:cubicBezTo>
                  <a:pt x="73" y="33"/>
                  <a:pt x="66" y="30"/>
                  <a:pt x="59" y="30"/>
                </a:cubicBezTo>
                <a:cubicBezTo>
                  <a:pt x="51" y="30"/>
                  <a:pt x="43" y="34"/>
                  <a:pt x="37" y="39"/>
                </a:cubicBezTo>
                <a:cubicBezTo>
                  <a:pt x="37" y="39"/>
                  <a:pt x="37" y="39"/>
                  <a:pt x="37" y="39"/>
                </a:cubicBezTo>
                <a:cubicBezTo>
                  <a:pt x="37" y="39"/>
                  <a:pt x="37" y="39"/>
                  <a:pt x="37" y="39"/>
                </a:cubicBezTo>
                <a:cubicBezTo>
                  <a:pt x="32" y="45"/>
                  <a:pt x="28" y="53"/>
                  <a:pt x="28" y="62"/>
                </a:cubicBezTo>
                <a:cubicBezTo>
                  <a:pt x="28" y="70"/>
                  <a:pt x="32" y="78"/>
                  <a:pt x="37" y="84"/>
                </a:cubicBezTo>
                <a:cubicBezTo>
                  <a:pt x="43" y="89"/>
                  <a:pt x="51" y="93"/>
                  <a:pt x="59" y="93"/>
                </a:cubicBezTo>
                <a:cubicBezTo>
                  <a:pt x="68" y="93"/>
                  <a:pt x="76" y="90"/>
                  <a:pt x="81" y="84"/>
                </a:cubicBezTo>
                <a:cubicBezTo>
                  <a:pt x="82" y="84"/>
                  <a:pt x="82" y="84"/>
                  <a:pt x="82" y="84"/>
                </a:cubicBezTo>
                <a:cubicBezTo>
                  <a:pt x="87" y="78"/>
                  <a:pt x="91" y="70"/>
                  <a:pt x="91" y="62"/>
                </a:cubicBezTo>
                <a:cubicBezTo>
                  <a:pt x="91" y="55"/>
                  <a:pt x="88" y="48"/>
                  <a:pt x="85" y="43"/>
                </a:cubicBezTo>
                <a:cubicBezTo>
                  <a:pt x="74" y="53"/>
                  <a:pt x="74" y="53"/>
                  <a:pt x="74" y="53"/>
                </a:cubicBezTo>
                <a:cubicBezTo>
                  <a:pt x="76" y="56"/>
                  <a:pt x="76" y="59"/>
                  <a:pt x="76" y="62"/>
                </a:cubicBezTo>
                <a:cubicBezTo>
                  <a:pt x="76" y="66"/>
                  <a:pt x="75" y="71"/>
                  <a:pt x="71" y="74"/>
                </a:cubicBezTo>
                <a:cubicBezTo>
                  <a:pt x="71" y="74"/>
                  <a:pt x="71" y="74"/>
                  <a:pt x="71" y="74"/>
                </a:cubicBezTo>
                <a:cubicBezTo>
                  <a:pt x="68" y="77"/>
                  <a:pt x="64" y="79"/>
                  <a:pt x="59" y="79"/>
                </a:cubicBezTo>
                <a:cubicBezTo>
                  <a:pt x="55" y="79"/>
                  <a:pt x="50" y="77"/>
                  <a:pt x="47" y="74"/>
                </a:cubicBezTo>
                <a:cubicBezTo>
                  <a:pt x="44" y="71"/>
                  <a:pt x="42" y="66"/>
                  <a:pt x="42" y="62"/>
                </a:cubicBezTo>
                <a:cubicBezTo>
                  <a:pt x="42" y="57"/>
                  <a:pt x="44" y="53"/>
                  <a:pt x="47" y="50"/>
                </a:cubicBezTo>
                <a:cubicBezTo>
                  <a:pt x="47" y="50"/>
                  <a:pt x="47" y="50"/>
                  <a:pt x="47" y="50"/>
                </a:cubicBezTo>
                <a:cubicBezTo>
                  <a:pt x="50" y="47"/>
                  <a:pt x="55" y="45"/>
                  <a:pt x="59" y="45"/>
                </a:cubicBezTo>
                <a:close/>
                <a:moveTo>
                  <a:pt x="63" y="51"/>
                </a:moveTo>
                <a:cubicBezTo>
                  <a:pt x="63" y="51"/>
                  <a:pt x="63" y="51"/>
                  <a:pt x="63" y="51"/>
                </a:cubicBezTo>
                <a:cubicBezTo>
                  <a:pt x="62" y="51"/>
                  <a:pt x="61" y="50"/>
                  <a:pt x="59" y="50"/>
                </a:cubicBezTo>
                <a:cubicBezTo>
                  <a:pt x="56" y="50"/>
                  <a:pt x="53" y="52"/>
                  <a:pt x="51" y="54"/>
                </a:cubicBezTo>
                <a:cubicBezTo>
                  <a:pt x="49" y="56"/>
                  <a:pt x="48" y="58"/>
                  <a:pt x="48" y="62"/>
                </a:cubicBezTo>
                <a:cubicBezTo>
                  <a:pt x="48" y="65"/>
                  <a:pt x="49" y="68"/>
                  <a:pt x="51" y="70"/>
                </a:cubicBezTo>
                <a:cubicBezTo>
                  <a:pt x="53" y="72"/>
                  <a:pt x="56" y="73"/>
                  <a:pt x="59" y="73"/>
                </a:cubicBezTo>
                <a:cubicBezTo>
                  <a:pt x="63" y="73"/>
                  <a:pt x="65" y="72"/>
                  <a:pt x="67" y="70"/>
                </a:cubicBezTo>
                <a:cubicBezTo>
                  <a:pt x="67" y="70"/>
                  <a:pt x="67" y="70"/>
                  <a:pt x="67" y="70"/>
                </a:cubicBezTo>
                <a:cubicBezTo>
                  <a:pt x="69" y="68"/>
                  <a:pt x="71" y="65"/>
                  <a:pt x="71" y="62"/>
                </a:cubicBezTo>
                <a:cubicBezTo>
                  <a:pt x="71" y="60"/>
                  <a:pt x="71" y="59"/>
                  <a:pt x="70" y="58"/>
                </a:cubicBezTo>
                <a:cubicBezTo>
                  <a:pt x="63" y="65"/>
                  <a:pt x="63" y="65"/>
                  <a:pt x="63" y="65"/>
                </a:cubicBezTo>
                <a:cubicBezTo>
                  <a:pt x="61" y="67"/>
                  <a:pt x="58" y="67"/>
                  <a:pt x="56" y="65"/>
                </a:cubicBezTo>
                <a:cubicBezTo>
                  <a:pt x="54" y="63"/>
                  <a:pt x="54" y="60"/>
                  <a:pt x="56" y="58"/>
                </a:cubicBezTo>
                <a:cubicBezTo>
                  <a:pt x="63" y="51"/>
                  <a:pt x="63" y="51"/>
                  <a:pt x="63" y="51"/>
                </a:cubicBezTo>
                <a:close/>
                <a:moveTo>
                  <a:pt x="101" y="8"/>
                </a:moveTo>
                <a:cubicBezTo>
                  <a:pt x="101" y="8"/>
                  <a:pt x="101" y="8"/>
                  <a:pt x="101" y="8"/>
                </a:cubicBezTo>
                <a:cubicBezTo>
                  <a:pt x="90" y="19"/>
                  <a:pt x="90" y="19"/>
                  <a:pt x="90" y="19"/>
                </a:cubicBezTo>
                <a:cubicBezTo>
                  <a:pt x="92" y="25"/>
                  <a:pt x="92" y="25"/>
                  <a:pt x="92" y="25"/>
                </a:cubicBezTo>
                <a:cubicBezTo>
                  <a:pt x="103" y="14"/>
                  <a:pt x="103" y="14"/>
                  <a:pt x="103" y="14"/>
                </a:cubicBezTo>
                <a:cubicBezTo>
                  <a:pt x="101" y="8"/>
                  <a:pt x="101" y="8"/>
                  <a:pt x="101" y="8"/>
                </a:cubicBezTo>
                <a:close/>
                <a:moveTo>
                  <a:pt x="107" y="18"/>
                </a:moveTo>
                <a:cubicBezTo>
                  <a:pt x="107" y="18"/>
                  <a:pt x="107" y="18"/>
                  <a:pt x="107" y="18"/>
                </a:cubicBezTo>
                <a:cubicBezTo>
                  <a:pt x="96" y="29"/>
                  <a:pt x="96" y="29"/>
                  <a:pt x="96" y="29"/>
                </a:cubicBezTo>
                <a:cubicBezTo>
                  <a:pt x="102" y="31"/>
                  <a:pt x="102" y="31"/>
                  <a:pt x="102" y="31"/>
                </a:cubicBezTo>
                <a:cubicBezTo>
                  <a:pt x="113" y="20"/>
                  <a:pt x="113" y="20"/>
                  <a:pt x="113" y="20"/>
                </a:cubicBezTo>
                <a:cubicBezTo>
                  <a:pt x="107" y="18"/>
                  <a:pt x="107" y="18"/>
                  <a:pt x="107" y="18"/>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23" name="Freeform 24"/>
          <p:cNvSpPr>
            <a:spLocks noEditPoints="1"/>
          </p:cNvSpPr>
          <p:nvPr/>
        </p:nvSpPr>
        <p:spPr bwMode="auto">
          <a:xfrm>
            <a:off x="6049999" y="1668406"/>
            <a:ext cx="169018" cy="243089"/>
          </a:xfrm>
          <a:custGeom>
            <a:avLst/>
            <a:gdLst>
              <a:gd name="T0" fmla="*/ 3 w 85"/>
              <a:gd name="T1" fmla="*/ 84 h 122"/>
              <a:gd name="T2" fmla="*/ 17 w 85"/>
              <a:gd name="T3" fmla="*/ 81 h 122"/>
              <a:gd name="T4" fmla="*/ 27 w 85"/>
              <a:gd name="T5" fmla="*/ 51 h 122"/>
              <a:gd name="T6" fmla="*/ 27 w 85"/>
              <a:gd name="T7" fmla="*/ 51 h 122"/>
              <a:gd name="T8" fmla="*/ 27 w 85"/>
              <a:gd name="T9" fmla="*/ 21 h 122"/>
              <a:gd name="T10" fmla="*/ 38 w 85"/>
              <a:gd name="T11" fmla="*/ 15 h 122"/>
              <a:gd name="T12" fmla="*/ 43 w 85"/>
              <a:gd name="T13" fmla="*/ 0 h 122"/>
              <a:gd name="T14" fmla="*/ 48 w 85"/>
              <a:gd name="T15" fmla="*/ 15 h 122"/>
              <a:gd name="T16" fmla="*/ 65 w 85"/>
              <a:gd name="T17" fmla="*/ 36 h 122"/>
              <a:gd name="T18" fmla="*/ 58 w 85"/>
              <a:gd name="T19" fmla="*/ 52 h 122"/>
              <a:gd name="T20" fmla="*/ 69 w 85"/>
              <a:gd name="T21" fmla="*/ 81 h 122"/>
              <a:gd name="T22" fmla="*/ 83 w 85"/>
              <a:gd name="T23" fmla="*/ 84 h 122"/>
              <a:gd name="T24" fmla="*/ 72 w 85"/>
              <a:gd name="T25" fmla="*/ 86 h 122"/>
              <a:gd name="T26" fmla="*/ 81 w 85"/>
              <a:gd name="T27" fmla="*/ 111 h 122"/>
              <a:gd name="T28" fmla="*/ 85 w 85"/>
              <a:gd name="T29" fmla="*/ 117 h 122"/>
              <a:gd name="T30" fmla="*/ 79 w 85"/>
              <a:gd name="T31" fmla="*/ 120 h 122"/>
              <a:gd name="T32" fmla="*/ 76 w 85"/>
              <a:gd name="T33" fmla="*/ 113 h 122"/>
              <a:gd name="T34" fmla="*/ 61 w 85"/>
              <a:gd name="T35" fmla="*/ 86 h 122"/>
              <a:gd name="T36" fmla="*/ 48 w 85"/>
              <a:gd name="T37" fmla="*/ 90 h 122"/>
              <a:gd name="T38" fmla="*/ 38 w 85"/>
              <a:gd name="T39" fmla="*/ 90 h 122"/>
              <a:gd name="T40" fmla="*/ 24 w 85"/>
              <a:gd name="T41" fmla="*/ 86 h 122"/>
              <a:gd name="T42" fmla="*/ 9 w 85"/>
              <a:gd name="T43" fmla="*/ 113 h 122"/>
              <a:gd name="T44" fmla="*/ 6 w 85"/>
              <a:gd name="T45" fmla="*/ 120 h 122"/>
              <a:gd name="T46" fmla="*/ 1 w 85"/>
              <a:gd name="T47" fmla="*/ 117 h 122"/>
              <a:gd name="T48" fmla="*/ 4 w 85"/>
              <a:gd name="T49" fmla="*/ 111 h 122"/>
              <a:gd name="T50" fmla="*/ 14 w 85"/>
              <a:gd name="T51" fmla="*/ 86 h 122"/>
              <a:gd name="T52" fmla="*/ 38 w 85"/>
              <a:gd name="T53" fmla="*/ 81 h 122"/>
              <a:gd name="T54" fmla="*/ 38 w 85"/>
              <a:gd name="T55" fmla="*/ 77 h 122"/>
              <a:gd name="T56" fmla="*/ 48 w 85"/>
              <a:gd name="T57" fmla="*/ 77 h 122"/>
              <a:gd name="T58" fmla="*/ 58 w 85"/>
              <a:gd name="T59" fmla="*/ 81 h 122"/>
              <a:gd name="T60" fmla="*/ 38 w 85"/>
              <a:gd name="T61" fmla="*/ 57 h 122"/>
              <a:gd name="T62" fmla="*/ 38 w 85"/>
              <a:gd name="T63" fmla="*/ 81 h 122"/>
              <a:gd name="T64" fmla="*/ 52 w 85"/>
              <a:gd name="T65" fmla="*/ 27 h 122"/>
              <a:gd name="T66" fmla="*/ 34 w 85"/>
              <a:gd name="T67" fmla="*/ 27 h 122"/>
              <a:gd name="T68" fmla="*/ 34 w 85"/>
              <a:gd name="T69" fmla="*/ 45 h 122"/>
              <a:gd name="T70" fmla="*/ 48 w 85"/>
              <a:gd name="T71" fmla="*/ 47 h 122"/>
              <a:gd name="T72" fmla="*/ 52 w 85"/>
              <a:gd name="T73" fmla="*/ 45 h 122"/>
              <a:gd name="T74" fmla="*/ 52 w 85"/>
              <a:gd name="T75" fmla="*/ 27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5" h="122">
                <a:moveTo>
                  <a:pt x="6" y="86"/>
                </a:moveTo>
                <a:cubicBezTo>
                  <a:pt x="4" y="86"/>
                  <a:pt x="3" y="85"/>
                  <a:pt x="3" y="84"/>
                </a:cubicBezTo>
                <a:cubicBezTo>
                  <a:pt x="3" y="82"/>
                  <a:pt x="4" y="81"/>
                  <a:pt x="6" y="81"/>
                </a:cubicBezTo>
                <a:cubicBezTo>
                  <a:pt x="17" y="81"/>
                  <a:pt x="17" y="81"/>
                  <a:pt x="17" y="81"/>
                </a:cubicBezTo>
                <a:cubicBezTo>
                  <a:pt x="30" y="54"/>
                  <a:pt x="30" y="54"/>
                  <a:pt x="30" y="54"/>
                </a:cubicBezTo>
                <a:cubicBezTo>
                  <a:pt x="29" y="53"/>
                  <a:pt x="28" y="52"/>
                  <a:pt x="27" y="51"/>
                </a:cubicBezTo>
                <a:cubicBezTo>
                  <a:pt x="27" y="51"/>
                  <a:pt x="27" y="51"/>
                  <a:pt x="27" y="51"/>
                </a:cubicBezTo>
                <a:cubicBezTo>
                  <a:pt x="27" y="51"/>
                  <a:pt x="27" y="51"/>
                  <a:pt x="27" y="51"/>
                </a:cubicBezTo>
                <a:cubicBezTo>
                  <a:pt x="23" y="47"/>
                  <a:pt x="21" y="42"/>
                  <a:pt x="21" y="36"/>
                </a:cubicBezTo>
                <a:cubicBezTo>
                  <a:pt x="21" y="30"/>
                  <a:pt x="23" y="25"/>
                  <a:pt x="27" y="21"/>
                </a:cubicBezTo>
                <a:cubicBezTo>
                  <a:pt x="28" y="20"/>
                  <a:pt x="28" y="20"/>
                  <a:pt x="28" y="20"/>
                </a:cubicBezTo>
                <a:cubicBezTo>
                  <a:pt x="30" y="18"/>
                  <a:pt x="34" y="16"/>
                  <a:pt x="38" y="15"/>
                </a:cubicBezTo>
                <a:cubicBezTo>
                  <a:pt x="38" y="5"/>
                  <a:pt x="38" y="5"/>
                  <a:pt x="38" y="5"/>
                </a:cubicBezTo>
                <a:cubicBezTo>
                  <a:pt x="38" y="2"/>
                  <a:pt x="40" y="0"/>
                  <a:pt x="43" y="0"/>
                </a:cubicBezTo>
                <a:cubicBezTo>
                  <a:pt x="45" y="0"/>
                  <a:pt x="48" y="2"/>
                  <a:pt x="48" y="5"/>
                </a:cubicBezTo>
                <a:cubicBezTo>
                  <a:pt x="48" y="15"/>
                  <a:pt x="48" y="15"/>
                  <a:pt x="48" y="15"/>
                </a:cubicBezTo>
                <a:cubicBezTo>
                  <a:pt x="52" y="16"/>
                  <a:pt x="55" y="18"/>
                  <a:pt x="58" y="21"/>
                </a:cubicBezTo>
                <a:cubicBezTo>
                  <a:pt x="62" y="25"/>
                  <a:pt x="65" y="30"/>
                  <a:pt x="65" y="36"/>
                </a:cubicBezTo>
                <a:cubicBezTo>
                  <a:pt x="65" y="42"/>
                  <a:pt x="62" y="47"/>
                  <a:pt x="58" y="51"/>
                </a:cubicBezTo>
                <a:cubicBezTo>
                  <a:pt x="58" y="52"/>
                  <a:pt x="58" y="52"/>
                  <a:pt x="58" y="52"/>
                </a:cubicBezTo>
                <a:cubicBezTo>
                  <a:pt x="57" y="52"/>
                  <a:pt x="57" y="53"/>
                  <a:pt x="56" y="54"/>
                </a:cubicBezTo>
                <a:cubicBezTo>
                  <a:pt x="69" y="81"/>
                  <a:pt x="69" y="81"/>
                  <a:pt x="69" y="81"/>
                </a:cubicBezTo>
                <a:cubicBezTo>
                  <a:pt x="80" y="81"/>
                  <a:pt x="80" y="81"/>
                  <a:pt x="80" y="81"/>
                </a:cubicBezTo>
                <a:cubicBezTo>
                  <a:pt x="81" y="81"/>
                  <a:pt x="83" y="82"/>
                  <a:pt x="83" y="84"/>
                </a:cubicBezTo>
                <a:cubicBezTo>
                  <a:pt x="83" y="85"/>
                  <a:pt x="81" y="86"/>
                  <a:pt x="80" y="86"/>
                </a:cubicBezTo>
                <a:cubicBezTo>
                  <a:pt x="72" y="86"/>
                  <a:pt x="72" y="86"/>
                  <a:pt x="72" y="86"/>
                </a:cubicBezTo>
                <a:cubicBezTo>
                  <a:pt x="81" y="107"/>
                  <a:pt x="81" y="107"/>
                  <a:pt x="81" y="107"/>
                </a:cubicBezTo>
                <a:cubicBezTo>
                  <a:pt x="82" y="108"/>
                  <a:pt x="82" y="110"/>
                  <a:pt x="81" y="111"/>
                </a:cubicBezTo>
                <a:cubicBezTo>
                  <a:pt x="82" y="113"/>
                  <a:pt x="82" y="113"/>
                  <a:pt x="82" y="113"/>
                </a:cubicBezTo>
                <a:cubicBezTo>
                  <a:pt x="85" y="117"/>
                  <a:pt x="85" y="117"/>
                  <a:pt x="85" y="117"/>
                </a:cubicBezTo>
                <a:cubicBezTo>
                  <a:pt x="85" y="119"/>
                  <a:pt x="85" y="121"/>
                  <a:pt x="83" y="121"/>
                </a:cubicBezTo>
                <a:cubicBezTo>
                  <a:pt x="82" y="122"/>
                  <a:pt x="80" y="121"/>
                  <a:pt x="79" y="120"/>
                </a:cubicBezTo>
                <a:cubicBezTo>
                  <a:pt x="77" y="116"/>
                  <a:pt x="77" y="116"/>
                  <a:pt x="77" y="116"/>
                </a:cubicBezTo>
                <a:cubicBezTo>
                  <a:pt x="76" y="113"/>
                  <a:pt x="76" y="113"/>
                  <a:pt x="76" y="113"/>
                </a:cubicBezTo>
                <a:cubicBezTo>
                  <a:pt x="75" y="113"/>
                  <a:pt x="74" y="112"/>
                  <a:pt x="73" y="111"/>
                </a:cubicBezTo>
                <a:cubicBezTo>
                  <a:pt x="61" y="86"/>
                  <a:pt x="61" y="86"/>
                  <a:pt x="61" y="86"/>
                </a:cubicBezTo>
                <a:cubicBezTo>
                  <a:pt x="48" y="86"/>
                  <a:pt x="48" y="86"/>
                  <a:pt x="48" y="86"/>
                </a:cubicBezTo>
                <a:cubicBezTo>
                  <a:pt x="48" y="90"/>
                  <a:pt x="48" y="90"/>
                  <a:pt x="48" y="90"/>
                </a:cubicBezTo>
                <a:cubicBezTo>
                  <a:pt x="48" y="93"/>
                  <a:pt x="45" y="95"/>
                  <a:pt x="43" y="95"/>
                </a:cubicBezTo>
                <a:cubicBezTo>
                  <a:pt x="40" y="95"/>
                  <a:pt x="38" y="93"/>
                  <a:pt x="38" y="90"/>
                </a:cubicBezTo>
                <a:cubicBezTo>
                  <a:pt x="38" y="86"/>
                  <a:pt x="38" y="86"/>
                  <a:pt x="38" y="86"/>
                </a:cubicBezTo>
                <a:cubicBezTo>
                  <a:pt x="24" y="86"/>
                  <a:pt x="24" y="86"/>
                  <a:pt x="24" y="86"/>
                </a:cubicBezTo>
                <a:cubicBezTo>
                  <a:pt x="13" y="111"/>
                  <a:pt x="13" y="111"/>
                  <a:pt x="13" y="111"/>
                </a:cubicBezTo>
                <a:cubicBezTo>
                  <a:pt x="12" y="112"/>
                  <a:pt x="11" y="113"/>
                  <a:pt x="9" y="113"/>
                </a:cubicBezTo>
                <a:cubicBezTo>
                  <a:pt x="8" y="116"/>
                  <a:pt x="8" y="116"/>
                  <a:pt x="8" y="116"/>
                </a:cubicBezTo>
                <a:cubicBezTo>
                  <a:pt x="6" y="120"/>
                  <a:pt x="6" y="120"/>
                  <a:pt x="6" y="120"/>
                </a:cubicBezTo>
                <a:cubicBezTo>
                  <a:pt x="6" y="121"/>
                  <a:pt x="4" y="122"/>
                  <a:pt x="2" y="121"/>
                </a:cubicBezTo>
                <a:cubicBezTo>
                  <a:pt x="1" y="121"/>
                  <a:pt x="0" y="119"/>
                  <a:pt x="1" y="117"/>
                </a:cubicBezTo>
                <a:cubicBezTo>
                  <a:pt x="3" y="113"/>
                  <a:pt x="3" y="113"/>
                  <a:pt x="3" y="113"/>
                </a:cubicBezTo>
                <a:cubicBezTo>
                  <a:pt x="4" y="111"/>
                  <a:pt x="4" y="111"/>
                  <a:pt x="4" y="111"/>
                </a:cubicBezTo>
                <a:cubicBezTo>
                  <a:pt x="4" y="110"/>
                  <a:pt x="3" y="108"/>
                  <a:pt x="4" y="107"/>
                </a:cubicBezTo>
                <a:cubicBezTo>
                  <a:pt x="14" y="86"/>
                  <a:pt x="14" y="86"/>
                  <a:pt x="14" y="86"/>
                </a:cubicBezTo>
                <a:cubicBezTo>
                  <a:pt x="6" y="86"/>
                  <a:pt x="6" y="86"/>
                  <a:pt x="6" y="86"/>
                </a:cubicBezTo>
                <a:close/>
                <a:moveTo>
                  <a:pt x="38" y="81"/>
                </a:moveTo>
                <a:cubicBezTo>
                  <a:pt x="38" y="81"/>
                  <a:pt x="38" y="81"/>
                  <a:pt x="38" y="81"/>
                </a:cubicBezTo>
                <a:cubicBezTo>
                  <a:pt x="38" y="77"/>
                  <a:pt x="38" y="77"/>
                  <a:pt x="38" y="77"/>
                </a:cubicBezTo>
                <a:cubicBezTo>
                  <a:pt x="38" y="75"/>
                  <a:pt x="40" y="72"/>
                  <a:pt x="43" y="72"/>
                </a:cubicBezTo>
                <a:cubicBezTo>
                  <a:pt x="45" y="72"/>
                  <a:pt x="48" y="75"/>
                  <a:pt x="48" y="77"/>
                </a:cubicBezTo>
                <a:cubicBezTo>
                  <a:pt x="48" y="81"/>
                  <a:pt x="48" y="81"/>
                  <a:pt x="48" y="81"/>
                </a:cubicBezTo>
                <a:cubicBezTo>
                  <a:pt x="58" y="81"/>
                  <a:pt x="58" y="81"/>
                  <a:pt x="58" y="81"/>
                </a:cubicBezTo>
                <a:cubicBezTo>
                  <a:pt x="47" y="57"/>
                  <a:pt x="47" y="57"/>
                  <a:pt x="47" y="57"/>
                </a:cubicBezTo>
                <a:cubicBezTo>
                  <a:pt x="44" y="58"/>
                  <a:pt x="41" y="58"/>
                  <a:pt x="38" y="57"/>
                </a:cubicBezTo>
                <a:cubicBezTo>
                  <a:pt x="27" y="81"/>
                  <a:pt x="27" y="81"/>
                  <a:pt x="27" y="81"/>
                </a:cubicBezTo>
                <a:cubicBezTo>
                  <a:pt x="38" y="81"/>
                  <a:pt x="38" y="81"/>
                  <a:pt x="38" y="81"/>
                </a:cubicBezTo>
                <a:close/>
                <a:moveTo>
                  <a:pt x="52" y="27"/>
                </a:moveTo>
                <a:cubicBezTo>
                  <a:pt x="52" y="27"/>
                  <a:pt x="52" y="27"/>
                  <a:pt x="52" y="27"/>
                </a:cubicBezTo>
                <a:cubicBezTo>
                  <a:pt x="47" y="22"/>
                  <a:pt x="39" y="22"/>
                  <a:pt x="34" y="27"/>
                </a:cubicBezTo>
                <a:cubicBezTo>
                  <a:pt x="34" y="27"/>
                  <a:pt x="34" y="27"/>
                  <a:pt x="34" y="27"/>
                </a:cubicBezTo>
                <a:cubicBezTo>
                  <a:pt x="32" y="30"/>
                  <a:pt x="30" y="33"/>
                  <a:pt x="30" y="36"/>
                </a:cubicBezTo>
                <a:cubicBezTo>
                  <a:pt x="30" y="39"/>
                  <a:pt x="32" y="43"/>
                  <a:pt x="34" y="45"/>
                </a:cubicBezTo>
                <a:cubicBezTo>
                  <a:pt x="38" y="48"/>
                  <a:pt x="43" y="49"/>
                  <a:pt x="48" y="47"/>
                </a:cubicBezTo>
                <a:cubicBezTo>
                  <a:pt x="48" y="47"/>
                  <a:pt x="48" y="47"/>
                  <a:pt x="48" y="47"/>
                </a:cubicBezTo>
                <a:cubicBezTo>
                  <a:pt x="49" y="47"/>
                  <a:pt x="50" y="46"/>
                  <a:pt x="51" y="45"/>
                </a:cubicBezTo>
                <a:cubicBezTo>
                  <a:pt x="52" y="45"/>
                  <a:pt x="52" y="45"/>
                  <a:pt x="52" y="45"/>
                </a:cubicBezTo>
                <a:cubicBezTo>
                  <a:pt x="54" y="43"/>
                  <a:pt x="55" y="39"/>
                  <a:pt x="55" y="36"/>
                </a:cubicBezTo>
                <a:cubicBezTo>
                  <a:pt x="55" y="33"/>
                  <a:pt x="54" y="30"/>
                  <a:pt x="52" y="27"/>
                </a:cubicBezTo>
                <a:cubicBezTo>
                  <a:pt x="52" y="27"/>
                  <a:pt x="52" y="27"/>
                  <a:pt x="52" y="27"/>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24" name="Freeform 25"/>
          <p:cNvSpPr>
            <a:spLocks noEditPoints="1"/>
          </p:cNvSpPr>
          <p:nvPr/>
        </p:nvSpPr>
        <p:spPr bwMode="auto">
          <a:xfrm>
            <a:off x="6012160" y="2629785"/>
            <a:ext cx="244696" cy="258230"/>
          </a:xfrm>
          <a:custGeom>
            <a:avLst/>
            <a:gdLst>
              <a:gd name="T0" fmla="*/ 108 w 123"/>
              <a:gd name="T1" fmla="*/ 62 h 130"/>
              <a:gd name="T2" fmla="*/ 84 w 123"/>
              <a:gd name="T3" fmla="*/ 26 h 130"/>
              <a:gd name="T4" fmla="*/ 41 w 123"/>
              <a:gd name="T5" fmla="*/ 23 h 130"/>
              <a:gd name="T6" fmla="*/ 37 w 123"/>
              <a:gd name="T7" fmla="*/ 26 h 130"/>
              <a:gd name="T8" fmla="*/ 17 w 123"/>
              <a:gd name="T9" fmla="*/ 65 h 130"/>
              <a:gd name="T10" fmla="*/ 37 w 123"/>
              <a:gd name="T11" fmla="*/ 103 h 130"/>
              <a:gd name="T12" fmla="*/ 41 w 123"/>
              <a:gd name="T13" fmla="*/ 106 h 130"/>
              <a:gd name="T14" fmla="*/ 84 w 123"/>
              <a:gd name="T15" fmla="*/ 103 h 130"/>
              <a:gd name="T16" fmla="*/ 108 w 123"/>
              <a:gd name="T17" fmla="*/ 67 h 130"/>
              <a:gd name="T18" fmla="*/ 88 w 123"/>
              <a:gd name="T19" fmla="*/ 32 h 130"/>
              <a:gd name="T20" fmla="*/ 103 w 123"/>
              <a:gd name="T21" fmla="*/ 59 h 130"/>
              <a:gd name="T22" fmla="*/ 90 w 123"/>
              <a:gd name="T23" fmla="*/ 49 h 130"/>
              <a:gd name="T24" fmla="*/ 88 w 123"/>
              <a:gd name="T25" fmla="*/ 32 h 130"/>
              <a:gd name="T26" fmla="*/ 99 w 123"/>
              <a:gd name="T27" fmla="*/ 65 h 130"/>
              <a:gd name="T28" fmla="*/ 90 w 123"/>
              <a:gd name="T29" fmla="*/ 56 h 130"/>
              <a:gd name="T30" fmla="*/ 83 w 123"/>
              <a:gd name="T31" fmla="*/ 44 h 130"/>
              <a:gd name="T32" fmla="*/ 69 w 123"/>
              <a:gd name="T33" fmla="*/ 36 h 130"/>
              <a:gd name="T34" fmla="*/ 83 w 123"/>
              <a:gd name="T35" fmla="*/ 44 h 130"/>
              <a:gd name="T36" fmla="*/ 46 w 123"/>
              <a:gd name="T37" fmla="*/ 26 h 130"/>
              <a:gd name="T38" fmla="*/ 78 w 123"/>
              <a:gd name="T39" fmla="*/ 27 h 130"/>
              <a:gd name="T40" fmla="*/ 45 w 123"/>
              <a:gd name="T41" fmla="*/ 27 h 130"/>
              <a:gd name="T42" fmla="*/ 43 w 123"/>
              <a:gd name="T43" fmla="*/ 33 h 130"/>
              <a:gd name="T44" fmla="*/ 55 w 123"/>
              <a:gd name="T45" fmla="*/ 36 h 130"/>
              <a:gd name="T46" fmla="*/ 43 w 123"/>
              <a:gd name="T47" fmla="*/ 33 h 130"/>
              <a:gd name="T48" fmla="*/ 36 w 123"/>
              <a:gd name="T49" fmla="*/ 98 h 130"/>
              <a:gd name="T50" fmla="*/ 21 w 123"/>
              <a:gd name="T51" fmla="*/ 69 h 130"/>
              <a:gd name="T52" fmla="*/ 38 w 123"/>
              <a:gd name="T53" fmla="*/ 98 h 130"/>
              <a:gd name="T54" fmla="*/ 25 w 123"/>
              <a:gd name="T55" fmla="*/ 65 h 130"/>
              <a:gd name="T56" fmla="*/ 33 w 123"/>
              <a:gd name="T57" fmla="*/ 56 h 130"/>
              <a:gd name="T58" fmla="*/ 25 w 123"/>
              <a:gd name="T59" fmla="*/ 65 h 130"/>
              <a:gd name="T60" fmla="*/ 34 w 123"/>
              <a:gd name="T61" fmla="*/ 49 h 130"/>
              <a:gd name="T62" fmla="*/ 20 w 123"/>
              <a:gd name="T63" fmla="*/ 59 h 130"/>
              <a:gd name="T64" fmla="*/ 38 w 123"/>
              <a:gd name="T65" fmla="*/ 32 h 130"/>
              <a:gd name="T66" fmla="*/ 41 w 123"/>
              <a:gd name="T67" fmla="*/ 85 h 130"/>
              <a:gd name="T68" fmla="*/ 55 w 123"/>
              <a:gd name="T69" fmla="*/ 93 h 130"/>
              <a:gd name="T70" fmla="*/ 41 w 123"/>
              <a:gd name="T71" fmla="*/ 85 h 130"/>
              <a:gd name="T72" fmla="*/ 78 w 123"/>
              <a:gd name="T73" fmla="*/ 104 h 130"/>
              <a:gd name="T74" fmla="*/ 45 w 123"/>
              <a:gd name="T75" fmla="*/ 102 h 130"/>
              <a:gd name="T76" fmla="*/ 78 w 123"/>
              <a:gd name="T77" fmla="*/ 102 h 130"/>
              <a:gd name="T78" fmla="*/ 80 w 123"/>
              <a:gd name="T79" fmla="*/ 97 h 130"/>
              <a:gd name="T80" fmla="*/ 69 w 123"/>
              <a:gd name="T81" fmla="*/ 93 h 130"/>
              <a:gd name="T82" fmla="*/ 80 w 123"/>
              <a:gd name="T83" fmla="*/ 97 h 130"/>
              <a:gd name="T84" fmla="*/ 84 w 123"/>
              <a:gd name="T85" fmla="*/ 78 h 130"/>
              <a:gd name="T86" fmla="*/ 39 w 123"/>
              <a:gd name="T87" fmla="*/ 78 h 130"/>
              <a:gd name="T88" fmla="*/ 62 w 123"/>
              <a:gd name="T89" fmla="*/ 39 h 130"/>
              <a:gd name="T90" fmla="*/ 84 w 123"/>
              <a:gd name="T91" fmla="*/ 78 h 130"/>
              <a:gd name="T92" fmla="*/ 88 w 123"/>
              <a:gd name="T93" fmla="*/ 98 h 130"/>
              <a:gd name="T94" fmla="*/ 90 w 123"/>
              <a:gd name="T95" fmla="*/ 81 h 130"/>
              <a:gd name="T96" fmla="*/ 103 w 123"/>
              <a:gd name="T97" fmla="*/ 70 h 130"/>
              <a:gd name="T98" fmla="*/ 62 w 123"/>
              <a:gd name="T99" fmla="*/ 47 h 130"/>
              <a:gd name="T100" fmla="*/ 44 w 123"/>
              <a:gd name="T101" fmla="*/ 65 h 130"/>
              <a:gd name="T102" fmla="*/ 79 w 123"/>
              <a:gd name="T103" fmla="*/ 65 h 130"/>
              <a:gd name="T104" fmla="*/ 62 w 123"/>
              <a:gd name="T105" fmla="*/ 73 h 130"/>
              <a:gd name="T106" fmla="*/ 54 w 123"/>
              <a:gd name="T107" fmla="*/ 65 h 130"/>
              <a:gd name="T108" fmla="*/ 70 w 123"/>
              <a:gd name="T109" fmla="*/ 6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3" h="130">
                <a:moveTo>
                  <a:pt x="106" y="65"/>
                </a:moveTo>
                <a:cubicBezTo>
                  <a:pt x="107" y="64"/>
                  <a:pt x="107" y="63"/>
                  <a:pt x="108" y="62"/>
                </a:cubicBezTo>
                <a:cubicBezTo>
                  <a:pt x="123" y="41"/>
                  <a:pt x="113" y="23"/>
                  <a:pt x="87" y="26"/>
                </a:cubicBezTo>
                <a:cubicBezTo>
                  <a:pt x="86" y="26"/>
                  <a:pt x="85" y="26"/>
                  <a:pt x="84" y="26"/>
                </a:cubicBezTo>
                <a:cubicBezTo>
                  <a:pt x="84" y="25"/>
                  <a:pt x="83" y="24"/>
                  <a:pt x="83" y="23"/>
                </a:cubicBezTo>
                <a:cubicBezTo>
                  <a:pt x="72" y="0"/>
                  <a:pt x="52" y="0"/>
                  <a:pt x="41" y="23"/>
                </a:cubicBezTo>
                <a:cubicBezTo>
                  <a:pt x="40" y="24"/>
                  <a:pt x="40" y="25"/>
                  <a:pt x="40" y="26"/>
                </a:cubicBezTo>
                <a:cubicBezTo>
                  <a:pt x="39" y="26"/>
                  <a:pt x="37" y="26"/>
                  <a:pt x="37" y="26"/>
                </a:cubicBezTo>
                <a:cubicBezTo>
                  <a:pt x="10" y="23"/>
                  <a:pt x="0" y="40"/>
                  <a:pt x="16" y="62"/>
                </a:cubicBezTo>
                <a:cubicBezTo>
                  <a:pt x="16" y="63"/>
                  <a:pt x="17" y="64"/>
                  <a:pt x="17" y="65"/>
                </a:cubicBezTo>
                <a:cubicBezTo>
                  <a:pt x="17" y="66"/>
                  <a:pt x="16" y="66"/>
                  <a:pt x="16" y="67"/>
                </a:cubicBezTo>
                <a:cubicBezTo>
                  <a:pt x="1" y="88"/>
                  <a:pt x="11" y="106"/>
                  <a:pt x="37" y="103"/>
                </a:cubicBezTo>
                <a:cubicBezTo>
                  <a:pt x="37" y="103"/>
                  <a:pt x="39" y="103"/>
                  <a:pt x="40" y="103"/>
                </a:cubicBezTo>
                <a:cubicBezTo>
                  <a:pt x="40" y="104"/>
                  <a:pt x="40" y="105"/>
                  <a:pt x="41" y="106"/>
                </a:cubicBezTo>
                <a:cubicBezTo>
                  <a:pt x="52" y="130"/>
                  <a:pt x="72" y="130"/>
                  <a:pt x="83" y="106"/>
                </a:cubicBezTo>
                <a:cubicBezTo>
                  <a:pt x="83" y="105"/>
                  <a:pt x="84" y="104"/>
                  <a:pt x="84" y="103"/>
                </a:cubicBezTo>
                <a:cubicBezTo>
                  <a:pt x="85" y="103"/>
                  <a:pt x="86" y="103"/>
                  <a:pt x="87" y="103"/>
                </a:cubicBezTo>
                <a:cubicBezTo>
                  <a:pt x="113" y="106"/>
                  <a:pt x="123" y="88"/>
                  <a:pt x="108" y="67"/>
                </a:cubicBezTo>
                <a:cubicBezTo>
                  <a:pt x="107" y="66"/>
                  <a:pt x="107" y="66"/>
                  <a:pt x="106" y="65"/>
                </a:cubicBezTo>
                <a:close/>
                <a:moveTo>
                  <a:pt x="88" y="32"/>
                </a:moveTo>
                <a:cubicBezTo>
                  <a:pt x="88" y="32"/>
                  <a:pt x="88" y="32"/>
                  <a:pt x="88" y="32"/>
                </a:cubicBezTo>
                <a:cubicBezTo>
                  <a:pt x="109" y="29"/>
                  <a:pt x="116" y="41"/>
                  <a:pt x="103" y="59"/>
                </a:cubicBezTo>
                <a:cubicBezTo>
                  <a:pt x="102" y="60"/>
                  <a:pt x="102" y="60"/>
                  <a:pt x="102" y="60"/>
                </a:cubicBezTo>
                <a:cubicBezTo>
                  <a:pt x="99" y="56"/>
                  <a:pt x="95" y="52"/>
                  <a:pt x="90" y="49"/>
                </a:cubicBezTo>
                <a:cubicBezTo>
                  <a:pt x="89" y="43"/>
                  <a:pt x="88" y="37"/>
                  <a:pt x="86" y="32"/>
                </a:cubicBezTo>
                <a:cubicBezTo>
                  <a:pt x="88" y="32"/>
                  <a:pt x="88" y="32"/>
                  <a:pt x="88" y="32"/>
                </a:cubicBezTo>
                <a:close/>
                <a:moveTo>
                  <a:pt x="99" y="65"/>
                </a:moveTo>
                <a:cubicBezTo>
                  <a:pt x="99" y="65"/>
                  <a:pt x="99" y="65"/>
                  <a:pt x="99" y="65"/>
                </a:cubicBezTo>
                <a:cubicBezTo>
                  <a:pt x="96" y="67"/>
                  <a:pt x="93" y="70"/>
                  <a:pt x="90" y="73"/>
                </a:cubicBezTo>
                <a:cubicBezTo>
                  <a:pt x="91" y="67"/>
                  <a:pt x="91" y="62"/>
                  <a:pt x="90" y="56"/>
                </a:cubicBezTo>
                <a:cubicBezTo>
                  <a:pt x="93" y="59"/>
                  <a:pt x="96" y="62"/>
                  <a:pt x="99" y="65"/>
                </a:cubicBezTo>
                <a:close/>
                <a:moveTo>
                  <a:pt x="83" y="44"/>
                </a:moveTo>
                <a:cubicBezTo>
                  <a:pt x="83" y="44"/>
                  <a:pt x="83" y="44"/>
                  <a:pt x="83" y="44"/>
                </a:cubicBezTo>
                <a:cubicBezTo>
                  <a:pt x="79" y="41"/>
                  <a:pt x="74" y="38"/>
                  <a:pt x="69" y="36"/>
                </a:cubicBezTo>
                <a:cubicBezTo>
                  <a:pt x="73" y="35"/>
                  <a:pt x="77" y="33"/>
                  <a:pt x="80" y="33"/>
                </a:cubicBezTo>
                <a:cubicBezTo>
                  <a:pt x="81" y="36"/>
                  <a:pt x="82" y="40"/>
                  <a:pt x="83" y="44"/>
                </a:cubicBezTo>
                <a:close/>
                <a:moveTo>
                  <a:pt x="46" y="26"/>
                </a:moveTo>
                <a:cubicBezTo>
                  <a:pt x="46" y="26"/>
                  <a:pt x="46" y="26"/>
                  <a:pt x="46" y="26"/>
                </a:cubicBezTo>
                <a:cubicBezTo>
                  <a:pt x="55" y="7"/>
                  <a:pt x="69" y="7"/>
                  <a:pt x="78" y="26"/>
                </a:cubicBezTo>
                <a:cubicBezTo>
                  <a:pt x="78" y="26"/>
                  <a:pt x="78" y="27"/>
                  <a:pt x="78" y="27"/>
                </a:cubicBezTo>
                <a:cubicBezTo>
                  <a:pt x="73" y="28"/>
                  <a:pt x="68" y="30"/>
                  <a:pt x="62" y="33"/>
                </a:cubicBezTo>
                <a:cubicBezTo>
                  <a:pt x="56" y="30"/>
                  <a:pt x="51" y="28"/>
                  <a:pt x="45" y="27"/>
                </a:cubicBezTo>
                <a:cubicBezTo>
                  <a:pt x="46" y="26"/>
                  <a:pt x="46" y="26"/>
                  <a:pt x="46" y="26"/>
                </a:cubicBezTo>
                <a:close/>
                <a:moveTo>
                  <a:pt x="43" y="33"/>
                </a:moveTo>
                <a:cubicBezTo>
                  <a:pt x="43" y="33"/>
                  <a:pt x="43" y="33"/>
                  <a:pt x="43" y="33"/>
                </a:cubicBezTo>
                <a:cubicBezTo>
                  <a:pt x="47" y="33"/>
                  <a:pt x="51" y="35"/>
                  <a:pt x="55" y="36"/>
                </a:cubicBezTo>
                <a:cubicBezTo>
                  <a:pt x="50" y="38"/>
                  <a:pt x="45" y="41"/>
                  <a:pt x="41" y="44"/>
                </a:cubicBezTo>
                <a:cubicBezTo>
                  <a:pt x="41" y="40"/>
                  <a:pt x="42" y="36"/>
                  <a:pt x="43" y="33"/>
                </a:cubicBezTo>
                <a:close/>
                <a:moveTo>
                  <a:pt x="36" y="98"/>
                </a:moveTo>
                <a:cubicBezTo>
                  <a:pt x="36" y="98"/>
                  <a:pt x="36" y="98"/>
                  <a:pt x="36" y="98"/>
                </a:cubicBezTo>
                <a:cubicBezTo>
                  <a:pt x="15" y="100"/>
                  <a:pt x="8" y="88"/>
                  <a:pt x="20" y="70"/>
                </a:cubicBezTo>
                <a:cubicBezTo>
                  <a:pt x="20" y="70"/>
                  <a:pt x="21" y="70"/>
                  <a:pt x="21" y="69"/>
                </a:cubicBezTo>
                <a:cubicBezTo>
                  <a:pt x="25" y="73"/>
                  <a:pt x="29" y="77"/>
                  <a:pt x="34" y="81"/>
                </a:cubicBezTo>
                <a:cubicBezTo>
                  <a:pt x="35" y="87"/>
                  <a:pt x="36" y="92"/>
                  <a:pt x="38" y="98"/>
                </a:cubicBezTo>
                <a:cubicBezTo>
                  <a:pt x="36" y="98"/>
                  <a:pt x="36" y="98"/>
                  <a:pt x="36" y="98"/>
                </a:cubicBezTo>
                <a:close/>
                <a:moveTo>
                  <a:pt x="25" y="65"/>
                </a:moveTo>
                <a:cubicBezTo>
                  <a:pt x="25" y="65"/>
                  <a:pt x="25" y="65"/>
                  <a:pt x="25" y="65"/>
                </a:cubicBezTo>
                <a:cubicBezTo>
                  <a:pt x="27" y="62"/>
                  <a:pt x="30" y="59"/>
                  <a:pt x="33" y="56"/>
                </a:cubicBezTo>
                <a:cubicBezTo>
                  <a:pt x="33" y="62"/>
                  <a:pt x="33" y="67"/>
                  <a:pt x="33" y="73"/>
                </a:cubicBezTo>
                <a:cubicBezTo>
                  <a:pt x="30" y="70"/>
                  <a:pt x="27" y="67"/>
                  <a:pt x="25" y="65"/>
                </a:cubicBezTo>
                <a:close/>
                <a:moveTo>
                  <a:pt x="34" y="49"/>
                </a:moveTo>
                <a:cubicBezTo>
                  <a:pt x="34" y="49"/>
                  <a:pt x="34" y="49"/>
                  <a:pt x="34" y="49"/>
                </a:cubicBezTo>
                <a:cubicBezTo>
                  <a:pt x="29" y="52"/>
                  <a:pt x="25" y="56"/>
                  <a:pt x="21" y="60"/>
                </a:cubicBezTo>
                <a:cubicBezTo>
                  <a:pt x="20" y="59"/>
                  <a:pt x="20" y="59"/>
                  <a:pt x="20" y="59"/>
                </a:cubicBezTo>
                <a:cubicBezTo>
                  <a:pt x="8" y="41"/>
                  <a:pt x="15" y="29"/>
                  <a:pt x="36" y="32"/>
                </a:cubicBezTo>
                <a:cubicBezTo>
                  <a:pt x="38" y="32"/>
                  <a:pt x="38" y="32"/>
                  <a:pt x="38" y="32"/>
                </a:cubicBezTo>
                <a:cubicBezTo>
                  <a:pt x="36" y="37"/>
                  <a:pt x="35" y="43"/>
                  <a:pt x="34" y="49"/>
                </a:cubicBezTo>
                <a:close/>
                <a:moveTo>
                  <a:pt x="41" y="85"/>
                </a:moveTo>
                <a:cubicBezTo>
                  <a:pt x="41" y="85"/>
                  <a:pt x="41" y="85"/>
                  <a:pt x="41" y="85"/>
                </a:cubicBezTo>
                <a:cubicBezTo>
                  <a:pt x="45" y="88"/>
                  <a:pt x="50" y="91"/>
                  <a:pt x="55" y="93"/>
                </a:cubicBezTo>
                <a:cubicBezTo>
                  <a:pt x="51" y="95"/>
                  <a:pt x="47" y="96"/>
                  <a:pt x="43" y="97"/>
                </a:cubicBezTo>
                <a:cubicBezTo>
                  <a:pt x="42" y="93"/>
                  <a:pt x="41" y="89"/>
                  <a:pt x="41" y="85"/>
                </a:cubicBezTo>
                <a:close/>
                <a:moveTo>
                  <a:pt x="78" y="104"/>
                </a:moveTo>
                <a:cubicBezTo>
                  <a:pt x="78" y="104"/>
                  <a:pt x="78" y="104"/>
                  <a:pt x="78" y="104"/>
                </a:cubicBezTo>
                <a:cubicBezTo>
                  <a:pt x="69" y="123"/>
                  <a:pt x="55" y="123"/>
                  <a:pt x="46" y="104"/>
                </a:cubicBezTo>
                <a:cubicBezTo>
                  <a:pt x="45" y="102"/>
                  <a:pt x="45" y="102"/>
                  <a:pt x="45" y="102"/>
                </a:cubicBezTo>
                <a:cubicBezTo>
                  <a:pt x="51" y="101"/>
                  <a:pt x="56" y="99"/>
                  <a:pt x="62" y="97"/>
                </a:cubicBezTo>
                <a:cubicBezTo>
                  <a:pt x="68" y="99"/>
                  <a:pt x="73" y="101"/>
                  <a:pt x="78" y="102"/>
                </a:cubicBezTo>
                <a:cubicBezTo>
                  <a:pt x="78" y="103"/>
                  <a:pt x="78" y="103"/>
                  <a:pt x="78" y="104"/>
                </a:cubicBezTo>
                <a:close/>
                <a:moveTo>
                  <a:pt x="80" y="97"/>
                </a:moveTo>
                <a:cubicBezTo>
                  <a:pt x="80" y="97"/>
                  <a:pt x="80" y="97"/>
                  <a:pt x="80" y="97"/>
                </a:cubicBezTo>
                <a:cubicBezTo>
                  <a:pt x="77" y="96"/>
                  <a:pt x="73" y="95"/>
                  <a:pt x="69" y="93"/>
                </a:cubicBezTo>
                <a:cubicBezTo>
                  <a:pt x="74" y="91"/>
                  <a:pt x="79" y="88"/>
                  <a:pt x="83" y="85"/>
                </a:cubicBezTo>
                <a:cubicBezTo>
                  <a:pt x="82" y="89"/>
                  <a:pt x="81" y="93"/>
                  <a:pt x="80" y="97"/>
                </a:cubicBezTo>
                <a:close/>
                <a:moveTo>
                  <a:pt x="84" y="78"/>
                </a:moveTo>
                <a:cubicBezTo>
                  <a:pt x="84" y="78"/>
                  <a:pt x="84" y="78"/>
                  <a:pt x="84" y="78"/>
                </a:cubicBezTo>
                <a:cubicBezTo>
                  <a:pt x="77" y="83"/>
                  <a:pt x="70" y="87"/>
                  <a:pt x="62" y="91"/>
                </a:cubicBezTo>
                <a:cubicBezTo>
                  <a:pt x="54" y="87"/>
                  <a:pt x="46" y="83"/>
                  <a:pt x="39" y="78"/>
                </a:cubicBezTo>
                <a:cubicBezTo>
                  <a:pt x="38" y="69"/>
                  <a:pt x="38" y="60"/>
                  <a:pt x="39" y="52"/>
                </a:cubicBezTo>
                <a:cubicBezTo>
                  <a:pt x="46" y="47"/>
                  <a:pt x="54" y="42"/>
                  <a:pt x="62" y="39"/>
                </a:cubicBezTo>
                <a:cubicBezTo>
                  <a:pt x="70" y="42"/>
                  <a:pt x="77" y="47"/>
                  <a:pt x="84" y="52"/>
                </a:cubicBezTo>
                <a:cubicBezTo>
                  <a:pt x="85" y="60"/>
                  <a:pt x="85" y="69"/>
                  <a:pt x="84" y="78"/>
                </a:cubicBezTo>
                <a:close/>
                <a:moveTo>
                  <a:pt x="88" y="98"/>
                </a:moveTo>
                <a:cubicBezTo>
                  <a:pt x="88" y="98"/>
                  <a:pt x="88" y="98"/>
                  <a:pt x="88" y="98"/>
                </a:cubicBezTo>
                <a:cubicBezTo>
                  <a:pt x="86" y="98"/>
                  <a:pt x="86" y="98"/>
                  <a:pt x="86" y="98"/>
                </a:cubicBezTo>
                <a:cubicBezTo>
                  <a:pt x="88" y="92"/>
                  <a:pt x="89" y="87"/>
                  <a:pt x="90" y="81"/>
                </a:cubicBezTo>
                <a:cubicBezTo>
                  <a:pt x="95" y="77"/>
                  <a:pt x="99" y="73"/>
                  <a:pt x="102" y="69"/>
                </a:cubicBezTo>
                <a:cubicBezTo>
                  <a:pt x="103" y="70"/>
                  <a:pt x="103" y="70"/>
                  <a:pt x="103" y="70"/>
                </a:cubicBezTo>
                <a:cubicBezTo>
                  <a:pt x="116" y="88"/>
                  <a:pt x="109" y="100"/>
                  <a:pt x="88" y="98"/>
                </a:cubicBezTo>
                <a:close/>
                <a:moveTo>
                  <a:pt x="62" y="47"/>
                </a:moveTo>
                <a:cubicBezTo>
                  <a:pt x="62" y="47"/>
                  <a:pt x="62" y="47"/>
                  <a:pt x="62" y="47"/>
                </a:cubicBezTo>
                <a:cubicBezTo>
                  <a:pt x="52" y="47"/>
                  <a:pt x="44" y="55"/>
                  <a:pt x="44" y="65"/>
                </a:cubicBezTo>
                <a:cubicBezTo>
                  <a:pt x="44" y="74"/>
                  <a:pt x="52" y="82"/>
                  <a:pt x="62" y="82"/>
                </a:cubicBezTo>
                <a:cubicBezTo>
                  <a:pt x="71" y="82"/>
                  <a:pt x="79" y="74"/>
                  <a:pt x="79" y="65"/>
                </a:cubicBezTo>
                <a:cubicBezTo>
                  <a:pt x="79" y="55"/>
                  <a:pt x="71" y="47"/>
                  <a:pt x="62" y="47"/>
                </a:cubicBezTo>
                <a:close/>
                <a:moveTo>
                  <a:pt x="62" y="73"/>
                </a:moveTo>
                <a:cubicBezTo>
                  <a:pt x="62" y="73"/>
                  <a:pt x="62" y="73"/>
                  <a:pt x="62" y="73"/>
                </a:cubicBezTo>
                <a:cubicBezTo>
                  <a:pt x="57" y="73"/>
                  <a:pt x="54" y="69"/>
                  <a:pt x="54" y="65"/>
                </a:cubicBezTo>
                <a:cubicBezTo>
                  <a:pt x="54" y="60"/>
                  <a:pt x="57" y="57"/>
                  <a:pt x="62" y="57"/>
                </a:cubicBezTo>
                <a:cubicBezTo>
                  <a:pt x="66" y="57"/>
                  <a:pt x="70" y="60"/>
                  <a:pt x="70" y="65"/>
                </a:cubicBezTo>
                <a:cubicBezTo>
                  <a:pt x="70" y="69"/>
                  <a:pt x="66" y="73"/>
                  <a:pt x="62" y="73"/>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25" name="Freeform 26"/>
          <p:cNvSpPr>
            <a:spLocks noEditPoints="1"/>
          </p:cNvSpPr>
          <p:nvPr/>
        </p:nvSpPr>
        <p:spPr bwMode="auto">
          <a:xfrm>
            <a:off x="2886061" y="1668406"/>
            <a:ext cx="224516" cy="226268"/>
          </a:xfrm>
          <a:custGeom>
            <a:avLst/>
            <a:gdLst>
              <a:gd name="T0" fmla="*/ 108 w 113"/>
              <a:gd name="T1" fmla="*/ 25 h 114"/>
              <a:gd name="T2" fmla="*/ 76 w 113"/>
              <a:gd name="T3" fmla="*/ 0 h 114"/>
              <a:gd name="T4" fmla="*/ 1 w 113"/>
              <a:gd name="T5" fmla="*/ 68 h 114"/>
              <a:gd name="T6" fmla="*/ 1 w 113"/>
              <a:gd name="T7" fmla="*/ 68 h 114"/>
              <a:gd name="T8" fmla="*/ 1 w 113"/>
              <a:gd name="T9" fmla="*/ 68 h 114"/>
              <a:gd name="T10" fmla="*/ 1 w 113"/>
              <a:gd name="T11" fmla="*/ 68 h 114"/>
              <a:gd name="T12" fmla="*/ 1 w 113"/>
              <a:gd name="T13" fmla="*/ 68 h 114"/>
              <a:gd name="T14" fmla="*/ 1 w 113"/>
              <a:gd name="T15" fmla="*/ 68 h 114"/>
              <a:gd name="T16" fmla="*/ 0 w 113"/>
              <a:gd name="T17" fmla="*/ 68 h 114"/>
              <a:gd name="T18" fmla="*/ 0 w 113"/>
              <a:gd name="T19" fmla="*/ 69 h 114"/>
              <a:gd name="T20" fmla="*/ 0 w 113"/>
              <a:gd name="T21" fmla="*/ 69 h 114"/>
              <a:gd name="T22" fmla="*/ 0 w 113"/>
              <a:gd name="T23" fmla="*/ 69 h 114"/>
              <a:gd name="T24" fmla="*/ 0 w 113"/>
              <a:gd name="T25" fmla="*/ 69 h 114"/>
              <a:gd name="T26" fmla="*/ 0 w 113"/>
              <a:gd name="T27" fmla="*/ 69 h 114"/>
              <a:gd name="T28" fmla="*/ 0 w 113"/>
              <a:gd name="T29" fmla="*/ 69 h 114"/>
              <a:gd name="T30" fmla="*/ 0 w 113"/>
              <a:gd name="T31" fmla="*/ 69 h 114"/>
              <a:gd name="T32" fmla="*/ 0 w 113"/>
              <a:gd name="T33" fmla="*/ 70 h 114"/>
              <a:gd name="T34" fmla="*/ 0 w 113"/>
              <a:gd name="T35" fmla="*/ 70 h 114"/>
              <a:gd name="T36" fmla="*/ 0 w 113"/>
              <a:gd name="T37" fmla="*/ 70 h 114"/>
              <a:gd name="T38" fmla="*/ 0 w 113"/>
              <a:gd name="T39" fmla="*/ 70 h 114"/>
              <a:gd name="T40" fmla="*/ 0 w 113"/>
              <a:gd name="T41" fmla="*/ 70 h 114"/>
              <a:gd name="T42" fmla="*/ 0 w 113"/>
              <a:gd name="T43" fmla="*/ 70 h 114"/>
              <a:gd name="T44" fmla="*/ 0 w 113"/>
              <a:gd name="T45" fmla="*/ 71 h 114"/>
              <a:gd name="T46" fmla="*/ 0 w 113"/>
              <a:gd name="T47" fmla="*/ 71 h 114"/>
              <a:gd name="T48" fmla="*/ 0 w 113"/>
              <a:gd name="T49" fmla="*/ 109 h 114"/>
              <a:gd name="T50" fmla="*/ 42 w 113"/>
              <a:gd name="T51" fmla="*/ 114 h 114"/>
              <a:gd name="T52" fmla="*/ 43 w 113"/>
              <a:gd name="T53" fmla="*/ 114 h 114"/>
              <a:gd name="T54" fmla="*/ 43 w 113"/>
              <a:gd name="T55" fmla="*/ 114 h 114"/>
              <a:gd name="T56" fmla="*/ 43 w 113"/>
              <a:gd name="T57" fmla="*/ 114 h 114"/>
              <a:gd name="T58" fmla="*/ 43 w 113"/>
              <a:gd name="T59" fmla="*/ 113 h 114"/>
              <a:gd name="T60" fmla="*/ 44 w 113"/>
              <a:gd name="T61" fmla="*/ 113 h 114"/>
              <a:gd name="T62" fmla="*/ 44 w 113"/>
              <a:gd name="T63" fmla="*/ 113 h 114"/>
              <a:gd name="T64" fmla="*/ 45 w 113"/>
              <a:gd name="T65" fmla="*/ 113 h 114"/>
              <a:gd name="T66" fmla="*/ 45 w 113"/>
              <a:gd name="T67" fmla="*/ 113 h 114"/>
              <a:gd name="T68" fmla="*/ 45 w 113"/>
              <a:gd name="T69" fmla="*/ 113 h 114"/>
              <a:gd name="T70" fmla="*/ 45 w 113"/>
              <a:gd name="T71" fmla="*/ 113 h 114"/>
              <a:gd name="T72" fmla="*/ 108 w 113"/>
              <a:gd name="T73" fmla="*/ 50 h 114"/>
              <a:gd name="T74" fmla="*/ 113 w 113"/>
              <a:gd name="T75" fmla="*/ 37 h 114"/>
              <a:gd name="T76" fmla="*/ 56 w 113"/>
              <a:gd name="T77" fmla="*/ 27 h 114"/>
              <a:gd name="T78" fmla="*/ 17 w 113"/>
              <a:gd name="T79" fmla="*/ 77 h 114"/>
              <a:gd name="T80" fmla="*/ 56 w 113"/>
              <a:gd name="T81" fmla="*/ 27 h 114"/>
              <a:gd name="T82" fmla="*/ 9 w 113"/>
              <a:gd name="T83" fmla="*/ 104 h 114"/>
              <a:gd name="T84" fmla="*/ 31 w 113"/>
              <a:gd name="T85" fmla="*/ 104 h 114"/>
              <a:gd name="T86" fmla="*/ 21 w 113"/>
              <a:gd name="T87" fmla="*/ 81 h 114"/>
              <a:gd name="T88" fmla="*/ 65 w 113"/>
              <a:gd name="T89" fmla="*/ 36 h 114"/>
              <a:gd name="T90" fmla="*/ 32 w 113"/>
              <a:gd name="T91" fmla="*/ 93 h 114"/>
              <a:gd name="T92" fmla="*/ 42 w 113"/>
              <a:gd name="T93" fmla="*/ 102 h 114"/>
              <a:gd name="T94" fmla="*/ 37 w 113"/>
              <a:gd name="T95" fmla="*/ 97 h 114"/>
              <a:gd name="T96" fmla="*/ 87 w 113"/>
              <a:gd name="T97" fmla="*/ 58 h 114"/>
              <a:gd name="T98" fmla="*/ 104 w 113"/>
              <a:gd name="T99" fmla="*/ 37 h 114"/>
              <a:gd name="T100" fmla="*/ 104 w 113"/>
              <a:gd name="T101" fmla="*/ 37 h 114"/>
              <a:gd name="T102" fmla="*/ 97 w 113"/>
              <a:gd name="T103" fmla="*/ 47 h 114"/>
              <a:gd name="T104" fmla="*/ 93 w 113"/>
              <a:gd name="T105" fmla="*/ 51 h 114"/>
              <a:gd name="T106" fmla="*/ 66 w 113"/>
              <a:gd name="T107" fmla="*/ 16 h 114"/>
              <a:gd name="T108" fmla="*/ 76 w 113"/>
              <a:gd name="T109" fmla="*/ 10 h 114"/>
              <a:gd name="T110" fmla="*/ 101 w 113"/>
              <a:gd name="T111" fmla="*/ 3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3" h="114">
                <a:moveTo>
                  <a:pt x="113" y="37"/>
                </a:moveTo>
                <a:cubicBezTo>
                  <a:pt x="113" y="33"/>
                  <a:pt x="111" y="28"/>
                  <a:pt x="108" y="25"/>
                </a:cubicBezTo>
                <a:cubicBezTo>
                  <a:pt x="88" y="5"/>
                  <a:pt x="88" y="5"/>
                  <a:pt x="88" y="5"/>
                </a:cubicBezTo>
                <a:cubicBezTo>
                  <a:pt x="85" y="2"/>
                  <a:pt x="80" y="0"/>
                  <a:pt x="76" y="0"/>
                </a:cubicBezTo>
                <a:cubicBezTo>
                  <a:pt x="71" y="0"/>
                  <a:pt x="67" y="2"/>
                  <a:pt x="63" y="5"/>
                </a:cubicBezTo>
                <a:cubicBezTo>
                  <a:pt x="43" y="26"/>
                  <a:pt x="22" y="47"/>
                  <a:pt x="1" y="68"/>
                </a:cubicBezTo>
                <a:cubicBezTo>
                  <a:pt x="1" y="68"/>
                  <a:pt x="1" y="68"/>
                  <a:pt x="1" y="68"/>
                </a:cubicBezTo>
                <a:cubicBezTo>
                  <a:pt x="1" y="68"/>
                  <a:pt x="1" y="68"/>
                  <a:pt x="1" y="68"/>
                </a:cubicBezTo>
                <a:cubicBezTo>
                  <a:pt x="1" y="68"/>
                  <a:pt x="1" y="68"/>
                  <a:pt x="1" y="68"/>
                </a:cubicBezTo>
                <a:cubicBezTo>
                  <a:pt x="1" y="68"/>
                  <a:pt x="1" y="68"/>
                  <a:pt x="1" y="68"/>
                </a:cubicBezTo>
                <a:cubicBezTo>
                  <a:pt x="1" y="68"/>
                  <a:pt x="1" y="68"/>
                  <a:pt x="1" y="68"/>
                </a:cubicBezTo>
                <a:cubicBezTo>
                  <a:pt x="1" y="68"/>
                  <a:pt x="1" y="68"/>
                  <a:pt x="1" y="68"/>
                </a:cubicBezTo>
                <a:cubicBezTo>
                  <a:pt x="1" y="68"/>
                  <a:pt x="1" y="68"/>
                  <a:pt x="1" y="68"/>
                </a:cubicBezTo>
                <a:cubicBezTo>
                  <a:pt x="1" y="68"/>
                  <a:pt x="1" y="68"/>
                  <a:pt x="1" y="68"/>
                </a:cubicBezTo>
                <a:cubicBezTo>
                  <a:pt x="1" y="68"/>
                  <a:pt x="1" y="68"/>
                  <a:pt x="1" y="68"/>
                </a:cubicBezTo>
                <a:cubicBezTo>
                  <a:pt x="1" y="68"/>
                  <a:pt x="1" y="68"/>
                  <a:pt x="1" y="68"/>
                </a:cubicBezTo>
                <a:cubicBezTo>
                  <a:pt x="0" y="68"/>
                  <a:pt x="0" y="68"/>
                  <a:pt x="0" y="68"/>
                </a:cubicBezTo>
                <a:cubicBezTo>
                  <a:pt x="0" y="68"/>
                  <a:pt x="0" y="68"/>
                  <a:pt x="0" y="68"/>
                </a:cubicBezTo>
                <a:cubicBezTo>
                  <a:pt x="0" y="69"/>
                  <a:pt x="0" y="69"/>
                  <a:pt x="0" y="69"/>
                </a:cubicBezTo>
                <a:cubicBezTo>
                  <a:pt x="0" y="69"/>
                  <a:pt x="0" y="69"/>
                  <a:pt x="0" y="69"/>
                </a:cubicBezTo>
                <a:cubicBezTo>
                  <a:pt x="0" y="69"/>
                  <a:pt x="0" y="69"/>
                  <a:pt x="0" y="69"/>
                </a:cubicBezTo>
                <a:cubicBezTo>
                  <a:pt x="0" y="69"/>
                  <a:pt x="0" y="69"/>
                  <a:pt x="0" y="69"/>
                </a:cubicBezTo>
                <a:cubicBezTo>
                  <a:pt x="0" y="69"/>
                  <a:pt x="0" y="69"/>
                  <a:pt x="0" y="69"/>
                </a:cubicBezTo>
                <a:cubicBezTo>
                  <a:pt x="0" y="69"/>
                  <a:pt x="0" y="69"/>
                  <a:pt x="0" y="69"/>
                </a:cubicBezTo>
                <a:cubicBezTo>
                  <a:pt x="0" y="69"/>
                  <a:pt x="0" y="69"/>
                  <a:pt x="0" y="69"/>
                </a:cubicBezTo>
                <a:cubicBezTo>
                  <a:pt x="0" y="69"/>
                  <a:pt x="0" y="69"/>
                  <a:pt x="0" y="69"/>
                </a:cubicBezTo>
                <a:cubicBezTo>
                  <a:pt x="0" y="69"/>
                  <a:pt x="0" y="69"/>
                  <a:pt x="0" y="69"/>
                </a:cubicBezTo>
                <a:cubicBezTo>
                  <a:pt x="0" y="69"/>
                  <a:pt x="0" y="69"/>
                  <a:pt x="0" y="69"/>
                </a:cubicBezTo>
                <a:cubicBezTo>
                  <a:pt x="0" y="69"/>
                  <a:pt x="0" y="69"/>
                  <a:pt x="0" y="69"/>
                </a:cubicBezTo>
                <a:cubicBezTo>
                  <a:pt x="0" y="69"/>
                  <a:pt x="0" y="69"/>
                  <a:pt x="0" y="69"/>
                </a:cubicBezTo>
                <a:cubicBezTo>
                  <a:pt x="0" y="69"/>
                  <a:pt x="0" y="69"/>
                  <a:pt x="0" y="69"/>
                </a:cubicBezTo>
                <a:cubicBezTo>
                  <a:pt x="0" y="69"/>
                  <a:pt x="0" y="69"/>
                  <a:pt x="0" y="69"/>
                </a:cubicBezTo>
                <a:cubicBezTo>
                  <a:pt x="0" y="70"/>
                  <a:pt x="0" y="70"/>
                  <a:pt x="0" y="70"/>
                </a:cubicBezTo>
                <a:cubicBezTo>
                  <a:pt x="0" y="70"/>
                  <a:pt x="0" y="70"/>
                  <a:pt x="0" y="70"/>
                </a:cubicBezTo>
                <a:cubicBezTo>
                  <a:pt x="0" y="70"/>
                  <a:pt x="0" y="70"/>
                  <a:pt x="0" y="70"/>
                </a:cubicBezTo>
                <a:cubicBezTo>
                  <a:pt x="0" y="70"/>
                  <a:pt x="0" y="70"/>
                  <a:pt x="0" y="70"/>
                </a:cubicBezTo>
                <a:cubicBezTo>
                  <a:pt x="0" y="70"/>
                  <a:pt x="0" y="70"/>
                  <a:pt x="0" y="70"/>
                </a:cubicBezTo>
                <a:cubicBezTo>
                  <a:pt x="0" y="70"/>
                  <a:pt x="0" y="70"/>
                  <a:pt x="0" y="70"/>
                </a:cubicBezTo>
                <a:cubicBezTo>
                  <a:pt x="0" y="70"/>
                  <a:pt x="0" y="70"/>
                  <a:pt x="0" y="70"/>
                </a:cubicBezTo>
                <a:cubicBezTo>
                  <a:pt x="0" y="70"/>
                  <a:pt x="0" y="70"/>
                  <a:pt x="0" y="70"/>
                </a:cubicBezTo>
                <a:cubicBezTo>
                  <a:pt x="0" y="70"/>
                  <a:pt x="0" y="70"/>
                  <a:pt x="0" y="70"/>
                </a:cubicBezTo>
                <a:cubicBezTo>
                  <a:pt x="0" y="70"/>
                  <a:pt x="0" y="70"/>
                  <a:pt x="0" y="70"/>
                </a:cubicBezTo>
                <a:cubicBezTo>
                  <a:pt x="0" y="70"/>
                  <a:pt x="0" y="70"/>
                  <a:pt x="0" y="70"/>
                </a:cubicBezTo>
                <a:cubicBezTo>
                  <a:pt x="0" y="70"/>
                  <a:pt x="0" y="70"/>
                  <a:pt x="0" y="70"/>
                </a:cubicBezTo>
                <a:cubicBezTo>
                  <a:pt x="0" y="70"/>
                  <a:pt x="0" y="70"/>
                  <a:pt x="0" y="70"/>
                </a:cubicBezTo>
                <a:cubicBezTo>
                  <a:pt x="0" y="71"/>
                  <a:pt x="0" y="71"/>
                  <a:pt x="0" y="71"/>
                </a:cubicBezTo>
                <a:cubicBezTo>
                  <a:pt x="0" y="71"/>
                  <a:pt x="0" y="71"/>
                  <a:pt x="0" y="71"/>
                </a:cubicBezTo>
                <a:cubicBezTo>
                  <a:pt x="0" y="71"/>
                  <a:pt x="0" y="71"/>
                  <a:pt x="0" y="71"/>
                </a:cubicBezTo>
                <a:cubicBezTo>
                  <a:pt x="0" y="71"/>
                  <a:pt x="0" y="71"/>
                  <a:pt x="0" y="71"/>
                </a:cubicBezTo>
                <a:cubicBezTo>
                  <a:pt x="0" y="109"/>
                  <a:pt x="0" y="109"/>
                  <a:pt x="0" y="109"/>
                </a:cubicBezTo>
                <a:cubicBezTo>
                  <a:pt x="0" y="112"/>
                  <a:pt x="2" y="114"/>
                  <a:pt x="4" y="114"/>
                </a:cubicBezTo>
                <a:cubicBezTo>
                  <a:pt x="42" y="114"/>
                  <a:pt x="42" y="114"/>
                  <a:pt x="42" y="114"/>
                </a:cubicBezTo>
                <a:cubicBezTo>
                  <a:pt x="43" y="114"/>
                  <a:pt x="43" y="114"/>
                  <a:pt x="43" y="114"/>
                </a:cubicBezTo>
                <a:cubicBezTo>
                  <a:pt x="43" y="114"/>
                  <a:pt x="43" y="114"/>
                  <a:pt x="43" y="114"/>
                </a:cubicBezTo>
                <a:cubicBezTo>
                  <a:pt x="43" y="114"/>
                  <a:pt x="43" y="114"/>
                  <a:pt x="43" y="114"/>
                </a:cubicBezTo>
                <a:cubicBezTo>
                  <a:pt x="43" y="114"/>
                  <a:pt x="43" y="114"/>
                  <a:pt x="43" y="114"/>
                </a:cubicBezTo>
                <a:cubicBezTo>
                  <a:pt x="43" y="114"/>
                  <a:pt x="43" y="114"/>
                  <a:pt x="43" y="114"/>
                </a:cubicBezTo>
                <a:cubicBezTo>
                  <a:pt x="43" y="114"/>
                  <a:pt x="43" y="114"/>
                  <a:pt x="43" y="114"/>
                </a:cubicBezTo>
                <a:cubicBezTo>
                  <a:pt x="43" y="114"/>
                  <a:pt x="43" y="114"/>
                  <a:pt x="43" y="114"/>
                </a:cubicBezTo>
                <a:cubicBezTo>
                  <a:pt x="43" y="113"/>
                  <a:pt x="43" y="113"/>
                  <a:pt x="43" y="113"/>
                </a:cubicBezTo>
                <a:cubicBezTo>
                  <a:pt x="44" y="113"/>
                  <a:pt x="44" y="113"/>
                  <a:pt x="44" y="113"/>
                </a:cubicBezTo>
                <a:cubicBezTo>
                  <a:pt x="44" y="113"/>
                  <a:pt x="44" y="113"/>
                  <a:pt x="44" y="113"/>
                </a:cubicBezTo>
                <a:cubicBezTo>
                  <a:pt x="44" y="113"/>
                  <a:pt x="44" y="113"/>
                  <a:pt x="44" y="113"/>
                </a:cubicBezTo>
                <a:cubicBezTo>
                  <a:pt x="44" y="113"/>
                  <a:pt x="44" y="113"/>
                  <a:pt x="44" y="113"/>
                </a:cubicBezTo>
                <a:cubicBezTo>
                  <a:pt x="45" y="113"/>
                  <a:pt x="45" y="113"/>
                  <a:pt x="45" y="113"/>
                </a:cubicBezTo>
                <a:cubicBezTo>
                  <a:pt x="45" y="113"/>
                  <a:pt x="45" y="113"/>
                  <a:pt x="45" y="113"/>
                </a:cubicBezTo>
                <a:cubicBezTo>
                  <a:pt x="45" y="113"/>
                  <a:pt x="45" y="113"/>
                  <a:pt x="45" y="113"/>
                </a:cubicBezTo>
                <a:cubicBezTo>
                  <a:pt x="45" y="113"/>
                  <a:pt x="45" y="113"/>
                  <a:pt x="45" y="113"/>
                </a:cubicBezTo>
                <a:cubicBezTo>
                  <a:pt x="45" y="113"/>
                  <a:pt x="45" y="113"/>
                  <a:pt x="45" y="113"/>
                </a:cubicBezTo>
                <a:cubicBezTo>
                  <a:pt x="45" y="113"/>
                  <a:pt x="45" y="113"/>
                  <a:pt x="45" y="113"/>
                </a:cubicBezTo>
                <a:cubicBezTo>
                  <a:pt x="45" y="113"/>
                  <a:pt x="45" y="113"/>
                  <a:pt x="45" y="113"/>
                </a:cubicBezTo>
                <a:cubicBezTo>
                  <a:pt x="45" y="113"/>
                  <a:pt x="45" y="113"/>
                  <a:pt x="45" y="113"/>
                </a:cubicBezTo>
                <a:cubicBezTo>
                  <a:pt x="46" y="112"/>
                  <a:pt x="46" y="112"/>
                  <a:pt x="46" y="112"/>
                </a:cubicBezTo>
                <a:cubicBezTo>
                  <a:pt x="66" y="91"/>
                  <a:pt x="87" y="71"/>
                  <a:pt x="108" y="50"/>
                </a:cubicBezTo>
                <a:cubicBezTo>
                  <a:pt x="111" y="46"/>
                  <a:pt x="113" y="42"/>
                  <a:pt x="113" y="37"/>
                </a:cubicBezTo>
                <a:cubicBezTo>
                  <a:pt x="113" y="37"/>
                  <a:pt x="113" y="37"/>
                  <a:pt x="113" y="37"/>
                </a:cubicBezTo>
                <a:close/>
                <a:moveTo>
                  <a:pt x="56" y="27"/>
                </a:moveTo>
                <a:cubicBezTo>
                  <a:pt x="56" y="27"/>
                  <a:pt x="56" y="27"/>
                  <a:pt x="56" y="27"/>
                </a:cubicBezTo>
                <a:cubicBezTo>
                  <a:pt x="61" y="32"/>
                  <a:pt x="61" y="32"/>
                  <a:pt x="61" y="32"/>
                </a:cubicBezTo>
                <a:cubicBezTo>
                  <a:pt x="17" y="77"/>
                  <a:pt x="17" y="77"/>
                  <a:pt x="17" y="77"/>
                </a:cubicBezTo>
                <a:cubicBezTo>
                  <a:pt x="11" y="71"/>
                  <a:pt x="11" y="71"/>
                  <a:pt x="11" y="71"/>
                </a:cubicBezTo>
                <a:cubicBezTo>
                  <a:pt x="56" y="27"/>
                  <a:pt x="56" y="27"/>
                  <a:pt x="56" y="27"/>
                </a:cubicBezTo>
                <a:close/>
                <a:moveTo>
                  <a:pt x="9" y="104"/>
                </a:moveTo>
                <a:cubicBezTo>
                  <a:pt x="9" y="104"/>
                  <a:pt x="9" y="104"/>
                  <a:pt x="9" y="104"/>
                </a:cubicBezTo>
                <a:cubicBezTo>
                  <a:pt x="9" y="82"/>
                  <a:pt x="9" y="82"/>
                  <a:pt x="9" y="82"/>
                </a:cubicBezTo>
                <a:cubicBezTo>
                  <a:pt x="31" y="104"/>
                  <a:pt x="31" y="104"/>
                  <a:pt x="31" y="104"/>
                </a:cubicBezTo>
                <a:cubicBezTo>
                  <a:pt x="9" y="104"/>
                  <a:pt x="9" y="104"/>
                  <a:pt x="9" y="104"/>
                </a:cubicBezTo>
                <a:close/>
                <a:moveTo>
                  <a:pt x="21" y="81"/>
                </a:moveTo>
                <a:cubicBezTo>
                  <a:pt x="21" y="81"/>
                  <a:pt x="21" y="81"/>
                  <a:pt x="21" y="81"/>
                </a:cubicBezTo>
                <a:cubicBezTo>
                  <a:pt x="65" y="36"/>
                  <a:pt x="65" y="36"/>
                  <a:pt x="65" y="36"/>
                </a:cubicBezTo>
                <a:cubicBezTo>
                  <a:pt x="77" y="48"/>
                  <a:pt x="77" y="48"/>
                  <a:pt x="77" y="48"/>
                </a:cubicBezTo>
                <a:cubicBezTo>
                  <a:pt x="32" y="93"/>
                  <a:pt x="32" y="93"/>
                  <a:pt x="32" y="93"/>
                </a:cubicBezTo>
                <a:cubicBezTo>
                  <a:pt x="21" y="81"/>
                  <a:pt x="21" y="81"/>
                  <a:pt x="21" y="81"/>
                </a:cubicBezTo>
                <a:close/>
                <a:moveTo>
                  <a:pt x="42" y="102"/>
                </a:moveTo>
                <a:cubicBezTo>
                  <a:pt x="42" y="102"/>
                  <a:pt x="42" y="102"/>
                  <a:pt x="42" y="102"/>
                </a:cubicBezTo>
                <a:cubicBezTo>
                  <a:pt x="37" y="97"/>
                  <a:pt x="37" y="97"/>
                  <a:pt x="37" y="97"/>
                </a:cubicBezTo>
                <a:cubicBezTo>
                  <a:pt x="81" y="52"/>
                  <a:pt x="81" y="52"/>
                  <a:pt x="81" y="52"/>
                </a:cubicBezTo>
                <a:cubicBezTo>
                  <a:pt x="87" y="58"/>
                  <a:pt x="87" y="58"/>
                  <a:pt x="87" y="58"/>
                </a:cubicBezTo>
                <a:cubicBezTo>
                  <a:pt x="42" y="102"/>
                  <a:pt x="42" y="102"/>
                  <a:pt x="42" y="102"/>
                </a:cubicBezTo>
                <a:close/>
                <a:moveTo>
                  <a:pt x="104" y="37"/>
                </a:moveTo>
                <a:cubicBezTo>
                  <a:pt x="104" y="37"/>
                  <a:pt x="104" y="37"/>
                  <a:pt x="104" y="37"/>
                </a:cubicBezTo>
                <a:cubicBezTo>
                  <a:pt x="104" y="37"/>
                  <a:pt x="104" y="37"/>
                  <a:pt x="104" y="37"/>
                </a:cubicBezTo>
                <a:cubicBezTo>
                  <a:pt x="104" y="39"/>
                  <a:pt x="103" y="42"/>
                  <a:pt x="101" y="43"/>
                </a:cubicBezTo>
                <a:cubicBezTo>
                  <a:pt x="97" y="47"/>
                  <a:pt x="97" y="47"/>
                  <a:pt x="97" y="47"/>
                </a:cubicBezTo>
                <a:cubicBezTo>
                  <a:pt x="94" y="50"/>
                  <a:pt x="94" y="50"/>
                  <a:pt x="94" y="50"/>
                </a:cubicBezTo>
                <a:cubicBezTo>
                  <a:pt x="93" y="51"/>
                  <a:pt x="93" y="51"/>
                  <a:pt x="93" y="51"/>
                </a:cubicBezTo>
                <a:cubicBezTo>
                  <a:pt x="62" y="20"/>
                  <a:pt x="62" y="20"/>
                  <a:pt x="62" y="20"/>
                </a:cubicBezTo>
                <a:cubicBezTo>
                  <a:pt x="66" y="16"/>
                  <a:pt x="66" y="16"/>
                  <a:pt x="66" y="16"/>
                </a:cubicBezTo>
                <a:cubicBezTo>
                  <a:pt x="70" y="12"/>
                  <a:pt x="70" y="12"/>
                  <a:pt x="70" y="12"/>
                </a:cubicBezTo>
                <a:cubicBezTo>
                  <a:pt x="72" y="10"/>
                  <a:pt x="74" y="10"/>
                  <a:pt x="76" y="10"/>
                </a:cubicBezTo>
                <a:cubicBezTo>
                  <a:pt x="78" y="10"/>
                  <a:pt x="80" y="10"/>
                  <a:pt x="81" y="12"/>
                </a:cubicBezTo>
                <a:cubicBezTo>
                  <a:pt x="101" y="32"/>
                  <a:pt x="101" y="32"/>
                  <a:pt x="101" y="32"/>
                </a:cubicBezTo>
                <a:cubicBezTo>
                  <a:pt x="103" y="33"/>
                  <a:pt x="104" y="35"/>
                  <a:pt x="104" y="37"/>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26" name="Rectangle 24"/>
          <p:cNvSpPr>
            <a:spLocks noChangeArrowheads="1"/>
          </p:cNvSpPr>
          <p:nvPr/>
        </p:nvSpPr>
        <p:spPr bwMode="auto">
          <a:xfrm>
            <a:off x="6434906" y="1658167"/>
            <a:ext cx="2241550" cy="667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50000"/>
              </a:lnSpc>
              <a:spcBef>
                <a:spcPts val="300"/>
              </a:spcBef>
            </a:pPr>
            <a:r>
              <a:rPr lang="zh-CN" altLang="en-US" sz="1000" dirty="0">
                <a:latin typeface="微软雅黑" panose="020B0503020204020204" pitchFamily="34" charset="-122"/>
                <a:ea typeface="微软雅黑" panose="020B0503020204020204" pitchFamily="34" charset="-122"/>
              </a:rPr>
              <a:t>这里输入文字说明这里输入文字说明这里输入文字说明这里输入文字说明这里输入文字说明这里输入文字</a:t>
            </a:r>
            <a:r>
              <a:rPr lang="zh-CN" altLang="en-US" sz="1000" dirty="0" smtClean="0">
                <a:latin typeface="微软雅黑" panose="020B0503020204020204" pitchFamily="34" charset="-122"/>
                <a:ea typeface="微软雅黑" panose="020B0503020204020204" pitchFamily="34" charset="-122"/>
              </a:rPr>
              <a:t>说明</a:t>
            </a:r>
            <a:endParaRPr lang="en-US" altLang="zh-CN" sz="800" dirty="0" smtClean="0">
              <a:solidFill>
                <a:schemeClr val="bg1">
                  <a:lumMod val="50000"/>
                </a:schemeClr>
              </a:solidFill>
            </a:endParaRPr>
          </a:p>
        </p:txBody>
      </p:sp>
      <p:sp>
        <p:nvSpPr>
          <p:cNvPr id="27" name="Rectangle 24"/>
          <p:cNvSpPr>
            <a:spLocks noChangeArrowheads="1"/>
          </p:cNvSpPr>
          <p:nvPr/>
        </p:nvSpPr>
        <p:spPr bwMode="auto">
          <a:xfrm>
            <a:off x="6434906" y="2644574"/>
            <a:ext cx="2241550" cy="667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50000"/>
              </a:lnSpc>
              <a:spcBef>
                <a:spcPts val="300"/>
              </a:spcBef>
            </a:pPr>
            <a:r>
              <a:rPr lang="zh-CN" altLang="en-US" sz="1000" dirty="0">
                <a:latin typeface="微软雅黑" panose="020B0503020204020204" pitchFamily="34" charset="-122"/>
                <a:ea typeface="微软雅黑" panose="020B0503020204020204" pitchFamily="34" charset="-122"/>
              </a:rPr>
              <a:t>这里输入文字说明这里输入文字说明这里输入文字说明这里输入文字说明这里输入文字说明这里输入</a:t>
            </a:r>
            <a:r>
              <a:rPr lang="zh-CN" altLang="en-US" sz="1000" dirty="0" smtClean="0">
                <a:latin typeface="微软雅黑" panose="020B0503020204020204" pitchFamily="34" charset="-122"/>
                <a:ea typeface="微软雅黑" panose="020B0503020204020204" pitchFamily="34" charset="-122"/>
              </a:rPr>
              <a:t>文字</a:t>
            </a:r>
            <a:endParaRPr lang="en-US" altLang="zh-CN" sz="800" dirty="0" smtClean="0">
              <a:solidFill>
                <a:schemeClr val="bg1">
                  <a:lumMod val="50000"/>
                </a:schemeClr>
              </a:solidFill>
            </a:endParaRPr>
          </a:p>
        </p:txBody>
      </p:sp>
      <p:sp>
        <p:nvSpPr>
          <p:cNvPr id="28" name="Rectangle 24"/>
          <p:cNvSpPr>
            <a:spLocks noChangeArrowheads="1"/>
          </p:cNvSpPr>
          <p:nvPr/>
        </p:nvSpPr>
        <p:spPr bwMode="auto">
          <a:xfrm>
            <a:off x="6434906" y="3630980"/>
            <a:ext cx="2241550" cy="667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50000"/>
              </a:lnSpc>
              <a:spcBef>
                <a:spcPts val="300"/>
              </a:spcBef>
            </a:pPr>
            <a:r>
              <a:rPr lang="zh-CN" altLang="en-US" sz="1000" dirty="0">
                <a:latin typeface="微软雅黑" panose="020B0503020204020204" pitchFamily="34" charset="-122"/>
                <a:ea typeface="微软雅黑" panose="020B0503020204020204" pitchFamily="34" charset="-122"/>
              </a:rPr>
              <a:t>这里输入文字说明这里输入文字说明这里输入文字说明这里输入文字说明这里输入文字说明这里输入</a:t>
            </a:r>
            <a:r>
              <a:rPr lang="zh-CN" altLang="en-US" sz="1000" dirty="0" smtClean="0">
                <a:latin typeface="微软雅黑" panose="020B0503020204020204" pitchFamily="34" charset="-122"/>
                <a:ea typeface="微软雅黑" panose="020B0503020204020204" pitchFamily="34" charset="-122"/>
              </a:rPr>
              <a:t>文字</a:t>
            </a:r>
            <a:endParaRPr lang="en-US" altLang="zh-CN" sz="800" dirty="0" smtClean="0">
              <a:solidFill>
                <a:schemeClr val="bg1">
                  <a:lumMod val="50000"/>
                </a:schemeClr>
              </a:solidFill>
            </a:endParaRPr>
          </a:p>
        </p:txBody>
      </p:sp>
      <p:sp>
        <p:nvSpPr>
          <p:cNvPr id="29" name="Rectangle 24"/>
          <p:cNvSpPr>
            <a:spLocks noChangeArrowheads="1"/>
          </p:cNvSpPr>
          <p:nvPr/>
        </p:nvSpPr>
        <p:spPr bwMode="auto">
          <a:xfrm>
            <a:off x="421456" y="1658167"/>
            <a:ext cx="2241550" cy="667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lnSpc>
                <a:spcPct val="150000"/>
              </a:lnSpc>
              <a:spcBef>
                <a:spcPts val="300"/>
              </a:spcBef>
            </a:pPr>
            <a:r>
              <a:rPr lang="zh-CN" altLang="en-US" sz="1000" dirty="0">
                <a:latin typeface="微软雅黑" panose="020B0503020204020204" pitchFamily="34" charset="-122"/>
                <a:ea typeface="微软雅黑" panose="020B0503020204020204" pitchFamily="34" charset="-122"/>
              </a:rPr>
              <a:t>这里输入文字说明这里输入文字说明这里输入文字说明这里输入文字说明这里输入文字说明这里输入文字</a:t>
            </a:r>
            <a:r>
              <a:rPr lang="zh-CN" altLang="en-US" sz="1000" dirty="0" smtClean="0">
                <a:latin typeface="微软雅黑" panose="020B0503020204020204" pitchFamily="34" charset="-122"/>
                <a:ea typeface="微软雅黑" panose="020B0503020204020204" pitchFamily="34" charset="-122"/>
              </a:rPr>
              <a:t>说明</a:t>
            </a:r>
            <a:endParaRPr lang="en-US" altLang="zh-CN" sz="800" dirty="0" smtClean="0">
              <a:solidFill>
                <a:schemeClr val="bg1">
                  <a:lumMod val="50000"/>
                </a:schemeClr>
              </a:solidFill>
            </a:endParaRPr>
          </a:p>
        </p:txBody>
      </p:sp>
      <p:sp>
        <p:nvSpPr>
          <p:cNvPr id="30" name="Rectangle 24"/>
          <p:cNvSpPr>
            <a:spLocks noChangeArrowheads="1"/>
          </p:cNvSpPr>
          <p:nvPr/>
        </p:nvSpPr>
        <p:spPr bwMode="auto">
          <a:xfrm>
            <a:off x="421456" y="2687726"/>
            <a:ext cx="2241550" cy="47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lnSpc>
                <a:spcPct val="150000"/>
              </a:lnSpc>
              <a:spcBef>
                <a:spcPts val="300"/>
              </a:spcBef>
            </a:pPr>
            <a:r>
              <a:rPr lang="zh-CN" altLang="en-US" sz="1000" dirty="0" smtClean="0">
                <a:latin typeface="微软雅黑" panose="020B0503020204020204" pitchFamily="34" charset="-122"/>
                <a:ea typeface="微软雅黑" panose="020B0503020204020204" pitchFamily="34" charset="-122"/>
              </a:rPr>
              <a:t>亮亮图文旗舰店</a:t>
            </a:r>
            <a:endParaRPr lang="zh-CN" altLang="en-US" sz="1000" dirty="0" smtClean="0">
              <a:latin typeface="微软雅黑" panose="020B0503020204020204" pitchFamily="34" charset="-122"/>
              <a:ea typeface="微软雅黑" panose="020B0503020204020204" pitchFamily="34" charset="-122"/>
            </a:endParaRPr>
          </a:p>
          <a:p>
            <a:pPr algn="r">
              <a:lnSpc>
                <a:spcPct val="150000"/>
              </a:lnSpc>
              <a:spcBef>
                <a:spcPts val="300"/>
              </a:spcBef>
            </a:pPr>
            <a:r>
              <a:rPr lang="en-US" altLang="zh-CN" sz="1000" dirty="0" smtClean="0">
                <a:latin typeface="微软雅黑" panose="020B0503020204020204" pitchFamily="34" charset="-122"/>
                <a:ea typeface="微软雅黑" panose="020B0503020204020204" pitchFamily="34" charset="-122"/>
              </a:rPr>
              <a:t>https://liangliangtuwen.tmall.com</a:t>
            </a:r>
            <a:endParaRPr lang="en-US" altLang="zh-CN" sz="1000" dirty="0">
              <a:latin typeface="微软雅黑" panose="020B0503020204020204" pitchFamily="34" charset="-122"/>
              <a:ea typeface="微软雅黑" panose="020B0503020204020204" pitchFamily="34" charset="-122"/>
            </a:endParaRPr>
          </a:p>
        </p:txBody>
      </p:sp>
      <p:sp>
        <p:nvSpPr>
          <p:cNvPr id="31" name="Rectangle 24"/>
          <p:cNvSpPr>
            <a:spLocks noChangeArrowheads="1"/>
          </p:cNvSpPr>
          <p:nvPr/>
        </p:nvSpPr>
        <p:spPr bwMode="auto">
          <a:xfrm>
            <a:off x="460409" y="3717285"/>
            <a:ext cx="2241550" cy="667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lnSpc>
                <a:spcPct val="150000"/>
              </a:lnSpc>
              <a:spcBef>
                <a:spcPts val="300"/>
              </a:spcBef>
            </a:pPr>
            <a:r>
              <a:rPr lang="zh-CN" altLang="en-US" sz="1000" dirty="0">
                <a:latin typeface="微软雅黑" panose="020B0503020204020204" pitchFamily="34" charset="-122"/>
                <a:ea typeface="微软雅黑" panose="020B0503020204020204" pitchFamily="34" charset="-122"/>
              </a:rPr>
              <a:t>这里输入文字说明这里输入文字说明这里输入文字说明这里输入文字说明这里输入文字说明这里</a:t>
            </a:r>
            <a:r>
              <a:rPr lang="zh-CN" altLang="en-US" sz="1000" dirty="0" smtClean="0">
                <a:latin typeface="微软雅黑" panose="020B0503020204020204" pitchFamily="34" charset="-122"/>
                <a:ea typeface="微软雅黑" panose="020B0503020204020204" pitchFamily="34" charset="-122"/>
              </a:rPr>
              <a:t>输入</a:t>
            </a:r>
            <a:endParaRPr lang="en-US" altLang="zh-CN" sz="800" dirty="0" smtClean="0">
              <a:solidFill>
                <a:schemeClr val="bg1">
                  <a:lumMod val="50000"/>
                </a:schemeClr>
              </a:solidFill>
            </a:endParaRPr>
          </a:p>
        </p:txBody>
      </p:sp>
      <p:grpSp>
        <p:nvGrpSpPr>
          <p:cNvPr id="2" name="组合 1"/>
          <p:cNvGrpSpPr/>
          <p:nvPr/>
        </p:nvGrpSpPr>
        <p:grpSpPr>
          <a:xfrm>
            <a:off x="3638051" y="1610535"/>
            <a:ext cx="1858011" cy="2951121"/>
            <a:chOff x="3638051" y="1610535"/>
            <a:chExt cx="1858011" cy="2951121"/>
          </a:xfrm>
        </p:grpSpPr>
        <p:sp>
          <p:nvSpPr>
            <p:cNvPr id="3" name="Freeform 5"/>
            <p:cNvSpPr/>
            <p:nvPr/>
          </p:nvSpPr>
          <p:spPr bwMode="auto">
            <a:xfrm>
              <a:off x="3638051" y="2382236"/>
              <a:ext cx="373015" cy="754741"/>
            </a:xfrm>
            <a:custGeom>
              <a:avLst/>
              <a:gdLst>
                <a:gd name="T0" fmla="*/ 8 w 112"/>
                <a:gd name="T1" fmla="*/ 0 h 226"/>
                <a:gd name="T2" fmla="*/ 15 w 112"/>
                <a:gd name="T3" fmla="*/ 126 h 226"/>
                <a:gd name="T4" fmla="*/ 61 w 112"/>
                <a:gd name="T5" fmla="*/ 226 h 226"/>
                <a:gd name="T6" fmla="*/ 112 w 112"/>
                <a:gd name="T7" fmla="*/ 226 h 226"/>
                <a:gd name="T8" fmla="*/ 71 w 112"/>
                <a:gd name="T9" fmla="*/ 145 h 226"/>
                <a:gd name="T10" fmla="*/ 56 w 112"/>
                <a:gd name="T11" fmla="*/ 0 h 226"/>
                <a:gd name="T12" fmla="*/ 8 w 112"/>
                <a:gd name="T13" fmla="*/ 0 h 226"/>
              </a:gdLst>
              <a:ahLst/>
              <a:cxnLst>
                <a:cxn ang="0">
                  <a:pos x="T0" y="T1"/>
                </a:cxn>
                <a:cxn ang="0">
                  <a:pos x="T2" y="T3"/>
                </a:cxn>
                <a:cxn ang="0">
                  <a:pos x="T4" y="T5"/>
                </a:cxn>
                <a:cxn ang="0">
                  <a:pos x="T6" y="T7"/>
                </a:cxn>
                <a:cxn ang="0">
                  <a:pos x="T8" y="T9"/>
                </a:cxn>
                <a:cxn ang="0">
                  <a:pos x="T10" y="T11"/>
                </a:cxn>
                <a:cxn ang="0">
                  <a:pos x="T12" y="T13"/>
                </a:cxn>
              </a:cxnLst>
              <a:rect l="0" t="0" r="r" b="b"/>
              <a:pathLst>
                <a:path w="112" h="226">
                  <a:moveTo>
                    <a:pt x="8" y="0"/>
                  </a:moveTo>
                  <a:cubicBezTo>
                    <a:pt x="0" y="51"/>
                    <a:pt x="8" y="96"/>
                    <a:pt x="15" y="126"/>
                  </a:cubicBezTo>
                  <a:cubicBezTo>
                    <a:pt x="22" y="153"/>
                    <a:pt x="41" y="191"/>
                    <a:pt x="61" y="226"/>
                  </a:cubicBezTo>
                  <a:cubicBezTo>
                    <a:pt x="112" y="226"/>
                    <a:pt x="112" y="226"/>
                    <a:pt x="112" y="226"/>
                  </a:cubicBezTo>
                  <a:cubicBezTo>
                    <a:pt x="99" y="203"/>
                    <a:pt x="84" y="176"/>
                    <a:pt x="71" y="145"/>
                  </a:cubicBezTo>
                  <a:cubicBezTo>
                    <a:pt x="56" y="107"/>
                    <a:pt x="47" y="54"/>
                    <a:pt x="56" y="0"/>
                  </a:cubicBezTo>
                  <a:lnTo>
                    <a:pt x="8" y="0"/>
                  </a:ln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4" name="Freeform 6"/>
            <p:cNvSpPr/>
            <p:nvPr/>
          </p:nvSpPr>
          <p:spPr bwMode="auto">
            <a:xfrm>
              <a:off x="3664897" y="1610535"/>
              <a:ext cx="897215" cy="761808"/>
            </a:xfrm>
            <a:custGeom>
              <a:avLst/>
              <a:gdLst>
                <a:gd name="T0" fmla="*/ 48 w 269"/>
                <a:gd name="T1" fmla="*/ 228 h 228"/>
                <a:gd name="T2" fmla="*/ 91 w 269"/>
                <a:gd name="T3" fmla="*/ 130 h 228"/>
                <a:gd name="T4" fmla="*/ 269 w 269"/>
                <a:gd name="T5" fmla="*/ 46 h 228"/>
                <a:gd name="T6" fmla="*/ 269 w 269"/>
                <a:gd name="T7" fmla="*/ 0 h 228"/>
                <a:gd name="T8" fmla="*/ 50 w 269"/>
                <a:gd name="T9" fmla="*/ 110 h 228"/>
                <a:gd name="T10" fmla="*/ 0 w 269"/>
                <a:gd name="T11" fmla="*/ 228 h 228"/>
                <a:gd name="T12" fmla="*/ 48 w 269"/>
                <a:gd name="T13" fmla="*/ 228 h 228"/>
              </a:gdLst>
              <a:ahLst/>
              <a:cxnLst>
                <a:cxn ang="0">
                  <a:pos x="T0" y="T1"/>
                </a:cxn>
                <a:cxn ang="0">
                  <a:pos x="T2" y="T3"/>
                </a:cxn>
                <a:cxn ang="0">
                  <a:pos x="T4" y="T5"/>
                </a:cxn>
                <a:cxn ang="0">
                  <a:pos x="T6" y="T7"/>
                </a:cxn>
                <a:cxn ang="0">
                  <a:pos x="T8" y="T9"/>
                </a:cxn>
                <a:cxn ang="0">
                  <a:pos x="T10" y="T11"/>
                </a:cxn>
                <a:cxn ang="0">
                  <a:pos x="T12" y="T13"/>
                </a:cxn>
              </a:cxnLst>
              <a:rect l="0" t="0" r="r" b="b"/>
              <a:pathLst>
                <a:path w="269" h="228">
                  <a:moveTo>
                    <a:pt x="48" y="228"/>
                  </a:moveTo>
                  <a:cubicBezTo>
                    <a:pt x="54" y="194"/>
                    <a:pt x="67" y="160"/>
                    <a:pt x="91" y="130"/>
                  </a:cubicBezTo>
                  <a:cubicBezTo>
                    <a:pt x="153" y="50"/>
                    <a:pt x="246" y="46"/>
                    <a:pt x="269" y="46"/>
                  </a:cubicBezTo>
                  <a:cubicBezTo>
                    <a:pt x="269" y="0"/>
                    <a:pt x="269" y="0"/>
                    <a:pt x="269" y="0"/>
                  </a:cubicBezTo>
                  <a:cubicBezTo>
                    <a:pt x="226" y="0"/>
                    <a:pt x="123" y="10"/>
                    <a:pt x="50" y="110"/>
                  </a:cubicBezTo>
                  <a:cubicBezTo>
                    <a:pt x="21" y="150"/>
                    <a:pt x="6" y="190"/>
                    <a:pt x="0" y="228"/>
                  </a:cubicBezTo>
                  <a:lnTo>
                    <a:pt x="48" y="228"/>
                  </a:ln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5" name="Freeform 7"/>
            <p:cNvSpPr/>
            <p:nvPr/>
          </p:nvSpPr>
          <p:spPr bwMode="auto">
            <a:xfrm>
              <a:off x="3847164" y="3146871"/>
              <a:ext cx="714946" cy="757568"/>
            </a:xfrm>
            <a:custGeom>
              <a:avLst/>
              <a:gdLst>
                <a:gd name="T0" fmla="*/ 108 w 214"/>
                <a:gd name="T1" fmla="*/ 146 h 227"/>
                <a:gd name="T2" fmla="*/ 82 w 214"/>
                <a:gd name="T3" fmla="*/ 51 h 227"/>
                <a:gd name="T4" fmla="*/ 51 w 214"/>
                <a:gd name="T5" fmla="*/ 0 h 227"/>
                <a:gd name="T6" fmla="*/ 0 w 214"/>
                <a:gd name="T7" fmla="*/ 0 h 227"/>
                <a:gd name="T8" fmla="*/ 47 w 214"/>
                <a:gd name="T9" fmla="*/ 82 h 227"/>
                <a:gd name="T10" fmla="*/ 65 w 214"/>
                <a:gd name="T11" fmla="*/ 158 h 227"/>
                <a:gd name="T12" fmla="*/ 85 w 214"/>
                <a:gd name="T13" fmla="*/ 205 h 227"/>
                <a:gd name="T14" fmla="*/ 109 w 214"/>
                <a:gd name="T15" fmla="*/ 227 h 227"/>
                <a:gd name="T16" fmla="*/ 214 w 214"/>
                <a:gd name="T17" fmla="*/ 227 h 227"/>
                <a:gd name="T18" fmla="*/ 214 w 214"/>
                <a:gd name="T19" fmla="*/ 184 h 227"/>
                <a:gd name="T20" fmla="*/ 126 w 214"/>
                <a:gd name="T21" fmla="*/ 184 h 227"/>
                <a:gd name="T22" fmla="*/ 108 w 214"/>
                <a:gd name="T23" fmla="*/ 14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4" h="227">
                  <a:moveTo>
                    <a:pt x="108" y="146"/>
                  </a:moveTo>
                  <a:cubicBezTo>
                    <a:pt x="108" y="127"/>
                    <a:pt x="98" y="80"/>
                    <a:pt x="82" y="51"/>
                  </a:cubicBezTo>
                  <a:cubicBezTo>
                    <a:pt x="74" y="37"/>
                    <a:pt x="63" y="20"/>
                    <a:pt x="51" y="0"/>
                  </a:cubicBezTo>
                  <a:cubicBezTo>
                    <a:pt x="0" y="0"/>
                    <a:pt x="0" y="0"/>
                    <a:pt x="0" y="0"/>
                  </a:cubicBezTo>
                  <a:cubicBezTo>
                    <a:pt x="20" y="36"/>
                    <a:pt x="40" y="68"/>
                    <a:pt x="47" y="82"/>
                  </a:cubicBezTo>
                  <a:cubicBezTo>
                    <a:pt x="59" y="107"/>
                    <a:pt x="65" y="146"/>
                    <a:pt x="65" y="158"/>
                  </a:cubicBezTo>
                  <a:cubicBezTo>
                    <a:pt x="66" y="171"/>
                    <a:pt x="72" y="190"/>
                    <a:pt x="85" y="205"/>
                  </a:cubicBezTo>
                  <a:cubicBezTo>
                    <a:pt x="99" y="220"/>
                    <a:pt x="109" y="227"/>
                    <a:pt x="109" y="227"/>
                  </a:cubicBezTo>
                  <a:cubicBezTo>
                    <a:pt x="214" y="227"/>
                    <a:pt x="214" y="227"/>
                    <a:pt x="214" y="227"/>
                  </a:cubicBezTo>
                  <a:cubicBezTo>
                    <a:pt x="214" y="184"/>
                    <a:pt x="214" y="184"/>
                    <a:pt x="214" y="184"/>
                  </a:cubicBezTo>
                  <a:cubicBezTo>
                    <a:pt x="126" y="184"/>
                    <a:pt x="126" y="184"/>
                    <a:pt x="126" y="184"/>
                  </a:cubicBezTo>
                  <a:cubicBezTo>
                    <a:pt x="123" y="183"/>
                    <a:pt x="108" y="174"/>
                    <a:pt x="108" y="146"/>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7" name="Freeform 8"/>
            <p:cNvSpPr/>
            <p:nvPr/>
          </p:nvSpPr>
          <p:spPr bwMode="auto">
            <a:xfrm>
              <a:off x="5123047" y="2382236"/>
              <a:ext cx="373015" cy="754741"/>
            </a:xfrm>
            <a:custGeom>
              <a:avLst/>
              <a:gdLst>
                <a:gd name="T0" fmla="*/ 104 w 112"/>
                <a:gd name="T1" fmla="*/ 0 h 226"/>
                <a:gd name="T2" fmla="*/ 97 w 112"/>
                <a:gd name="T3" fmla="*/ 126 h 226"/>
                <a:gd name="T4" fmla="*/ 51 w 112"/>
                <a:gd name="T5" fmla="*/ 226 h 226"/>
                <a:gd name="T6" fmla="*/ 0 w 112"/>
                <a:gd name="T7" fmla="*/ 226 h 226"/>
                <a:gd name="T8" fmla="*/ 41 w 112"/>
                <a:gd name="T9" fmla="*/ 145 h 226"/>
                <a:gd name="T10" fmla="*/ 57 w 112"/>
                <a:gd name="T11" fmla="*/ 0 h 226"/>
                <a:gd name="T12" fmla="*/ 104 w 112"/>
                <a:gd name="T13" fmla="*/ 0 h 226"/>
              </a:gdLst>
              <a:ahLst/>
              <a:cxnLst>
                <a:cxn ang="0">
                  <a:pos x="T0" y="T1"/>
                </a:cxn>
                <a:cxn ang="0">
                  <a:pos x="T2" y="T3"/>
                </a:cxn>
                <a:cxn ang="0">
                  <a:pos x="T4" y="T5"/>
                </a:cxn>
                <a:cxn ang="0">
                  <a:pos x="T6" y="T7"/>
                </a:cxn>
                <a:cxn ang="0">
                  <a:pos x="T8" y="T9"/>
                </a:cxn>
                <a:cxn ang="0">
                  <a:pos x="T10" y="T11"/>
                </a:cxn>
                <a:cxn ang="0">
                  <a:pos x="T12" y="T13"/>
                </a:cxn>
              </a:cxnLst>
              <a:rect l="0" t="0" r="r" b="b"/>
              <a:pathLst>
                <a:path w="112" h="226">
                  <a:moveTo>
                    <a:pt x="104" y="0"/>
                  </a:moveTo>
                  <a:cubicBezTo>
                    <a:pt x="112" y="51"/>
                    <a:pt x="104" y="96"/>
                    <a:pt x="97" y="126"/>
                  </a:cubicBezTo>
                  <a:cubicBezTo>
                    <a:pt x="90" y="153"/>
                    <a:pt x="71" y="191"/>
                    <a:pt x="51" y="226"/>
                  </a:cubicBezTo>
                  <a:cubicBezTo>
                    <a:pt x="0" y="226"/>
                    <a:pt x="0" y="226"/>
                    <a:pt x="0" y="226"/>
                  </a:cubicBezTo>
                  <a:cubicBezTo>
                    <a:pt x="14" y="203"/>
                    <a:pt x="28" y="176"/>
                    <a:pt x="41" y="145"/>
                  </a:cubicBezTo>
                  <a:cubicBezTo>
                    <a:pt x="56" y="107"/>
                    <a:pt x="65" y="54"/>
                    <a:pt x="57" y="0"/>
                  </a:cubicBezTo>
                  <a:lnTo>
                    <a:pt x="104" y="0"/>
                  </a:ln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8" name="Freeform 9"/>
            <p:cNvSpPr/>
            <p:nvPr/>
          </p:nvSpPr>
          <p:spPr bwMode="auto">
            <a:xfrm>
              <a:off x="4572002" y="1610535"/>
              <a:ext cx="897215" cy="761808"/>
            </a:xfrm>
            <a:custGeom>
              <a:avLst/>
              <a:gdLst>
                <a:gd name="T0" fmla="*/ 221 w 269"/>
                <a:gd name="T1" fmla="*/ 228 h 228"/>
                <a:gd name="T2" fmla="*/ 178 w 269"/>
                <a:gd name="T3" fmla="*/ 130 h 228"/>
                <a:gd name="T4" fmla="*/ 0 w 269"/>
                <a:gd name="T5" fmla="*/ 46 h 228"/>
                <a:gd name="T6" fmla="*/ 0 w 269"/>
                <a:gd name="T7" fmla="*/ 0 h 228"/>
                <a:gd name="T8" fmla="*/ 219 w 269"/>
                <a:gd name="T9" fmla="*/ 110 h 228"/>
                <a:gd name="T10" fmla="*/ 269 w 269"/>
                <a:gd name="T11" fmla="*/ 228 h 228"/>
                <a:gd name="T12" fmla="*/ 221 w 269"/>
                <a:gd name="T13" fmla="*/ 228 h 228"/>
              </a:gdLst>
              <a:ahLst/>
              <a:cxnLst>
                <a:cxn ang="0">
                  <a:pos x="T0" y="T1"/>
                </a:cxn>
                <a:cxn ang="0">
                  <a:pos x="T2" y="T3"/>
                </a:cxn>
                <a:cxn ang="0">
                  <a:pos x="T4" y="T5"/>
                </a:cxn>
                <a:cxn ang="0">
                  <a:pos x="T6" y="T7"/>
                </a:cxn>
                <a:cxn ang="0">
                  <a:pos x="T8" y="T9"/>
                </a:cxn>
                <a:cxn ang="0">
                  <a:pos x="T10" y="T11"/>
                </a:cxn>
                <a:cxn ang="0">
                  <a:pos x="T12" y="T13"/>
                </a:cxn>
              </a:cxnLst>
              <a:rect l="0" t="0" r="r" b="b"/>
              <a:pathLst>
                <a:path w="269" h="228">
                  <a:moveTo>
                    <a:pt x="221" y="228"/>
                  </a:moveTo>
                  <a:cubicBezTo>
                    <a:pt x="215" y="194"/>
                    <a:pt x="202" y="160"/>
                    <a:pt x="178" y="130"/>
                  </a:cubicBezTo>
                  <a:cubicBezTo>
                    <a:pt x="116" y="50"/>
                    <a:pt x="23" y="46"/>
                    <a:pt x="0" y="46"/>
                  </a:cubicBezTo>
                  <a:cubicBezTo>
                    <a:pt x="0" y="0"/>
                    <a:pt x="0" y="0"/>
                    <a:pt x="0" y="0"/>
                  </a:cubicBezTo>
                  <a:cubicBezTo>
                    <a:pt x="43" y="0"/>
                    <a:pt x="147" y="10"/>
                    <a:pt x="219" y="110"/>
                  </a:cubicBezTo>
                  <a:cubicBezTo>
                    <a:pt x="248" y="150"/>
                    <a:pt x="263" y="190"/>
                    <a:pt x="269" y="228"/>
                  </a:cubicBezTo>
                  <a:lnTo>
                    <a:pt x="221" y="228"/>
                  </a:ln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9" name="Freeform 10"/>
            <p:cNvSpPr/>
            <p:nvPr/>
          </p:nvSpPr>
          <p:spPr bwMode="auto">
            <a:xfrm>
              <a:off x="4572001" y="3146871"/>
              <a:ext cx="717772" cy="757568"/>
            </a:xfrm>
            <a:custGeom>
              <a:avLst/>
              <a:gdLst>
                <a:gd name="T0" fmla="*/ 106 w 215"/>
                <a:gd name="T1" fmla="*/ 146 h 227"/>
                <a:gd name="T2" fmla="*/ 132 w 215"/>
                <a:gd name="T3" fmla="*/ 51 h 227"/>
                <a:gd name="T4" fmla="*/ 163 w 215"/>
                <a:gd name="T5" fmla="*/ 0 h 227"/>
                <a:gd name="T6" fmla="*/ 215 w 215"/>
                <a:gd name="T7" fmla="*/ 0 h 227"/>
                <a:gd name="T8" fmla="*/ 167 w 215"/>
                <a:gd name="T9" fmla="*/ 82 h 227"/>
                <a:gd name="T10" fmla="*/ 149 w 215"/>
                <a:gd name="T11" fmla="*/ 158 h 227"/>
                <a:gd name="T12" fmla="*/ 129 w 215"/>
                <a:gd name="T13" fmla="*/ 205 h 227"/>
                <a:gd name="T14" fmla="*/ 106 w 215"/>
                <a:gd name="T15" fmla="*/ 227 h 227"/>
                <a:gd name="T16" fmla="*/ 0 w 215"/>
                <a:gd name="T17" fmla="*/ 227 h 227"/>
                <a:gd name="T18" fmla="*/ 0 w 215"/>
                <a:gd name="T19" fmla="*/ 184 h 227"/>
                <a:gd name="T20" fmla="*/ 88 w 215"/>
                <a:gd name="T21" fmla="*/ 184 h 227"/>
                <a:gd name="T22" fmla="*/ 106 w 215"/>
                <a:gd name="T23" fmla="*/ 14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5" h="227">
                  <a:moveTo>
                    <a:pt x="106" y="146"/>
                  </a:moveTo>
                  <a:cubicBezTo>
                    <a:pt x="106" y="127"/>
                    <a:pt x="116" y="80"/>
                    <a:pt x="132" y="51"/>
                  </a:cubicBezTo>
                  <a:cubicBezTo>
                    <a:pt x="140" y="37"/>
                    <a:pt x="151" y="20"/>
                    <a:pt x="163" y="0"/>
                  </a:cubicBezTo>
                  <a:cubicBezTo>
                    <a:pt x="215" y="0"/>
                    <a:pt x="215" y="0"/>
                    <a:pt x="215" y="0"/>
                  </a:cubicBezTo>
                  <a:cubicBezTo>
                    <a:pt x="194" y="36"/>
                    <a:pt x="174" y="68"/>
                    <a:pt x="167" y="82"/>
                  </a:cubicBezTo>
                  <a:cubicBezTo>
                    <a:pt x="155" y="107"/>
                    <a:pt x="149" y="146"/>
                    <a:pt x="149" y="158"/>
                  </a:cubicBezTo>
                  <a:cubicBezTo>
                    <a:pt x="149" y="171"/>
                    <a:pt x="143" y="190"/>
                    <a:pt x="129" y="205"/>
                  </a:cubicBezTo>
                  <a:cubicBezTo>
                    <a:pt x="115" y="220"/>
                    <a:pt x="106" y="227"/>
                    <a:pt x="106" y="227"/>
                  </a:cubicBezTo>
                  <a:cubicBezTo>
                    <a:pt x="0" y="227"/>
                    <a:pt x="0" y="227"/>
                    <a:pt x="0" y="227"/>
                  </a:cubicBezTo>
                  <a:cubicBezTo>
                    <a:pt x="0" y="184"/>
                    <a:pt x="0" y="184"/>
                    <a:pt x="0" y="184"/>
                  </a:cubicBezTo>
                  <a:cubicBezTo>
                    <a:pt x="88" y="184"/>
                    <a:pt x="88" y="184"/>
                    <a:pt x="88" y="184"/>
                  </a:cubicBezTo>
                  <a:cubicBezTo>
                    <a:pt x="91" y="183"/>
                    <a:pt x="106" y="174"/>
                    <a:pt x="106" y="146"/>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10" name="Rectangle 11"/>
            <p:cNvSpPr>
              <a:spLocks noChangeArrowheads="1"/>
            </p:cNvSpPr>
            <p:nvPr/>
          </p:nvSpPr>
          <p:spPr bwMode="auto">
            <a:xfrm>
              <a:off x="4054866" y="2534880"/>
              <a:ext cx="169552" cy="43815"/>
            </a:xfrm>
            <a:prstGeom prst="rect">
              <a:avLst/>
            </a:prstGeom>
            <a:solidFill>
              <a:srgbClr val="10253F"/>
            </a:solidFill>
            <a:ln>
              <a:solidFill>
                <a:schemeClr val="bg1"/>
              </a:solidFill>
            </a:ln>
          </p:spPr>
          <p:txBody>
            <a:bodyPr vert="horz" wrap="square" lIns="91440" tIns="45720" rIns="91440" bIns="45720" numCol="1" anchor="t" anchorCtr="0" compatLnSpc="1"/>
            <a:lstStyle/>
            <a:p>
              <a:endParaRPr lang="zh-CN" altLang="en-US"/>
            </a:p>
          </p:txBody>
        </p:sp>
        <p:sp>
          <p:nvSpPr>
            <p:cNvPr id="11" name="Rectangle 12"/>
            <p:cNvSpPr>
              <a:spLocks noChangeArrowheads="1"/>
            </p:cNvSpPr>
            <p:nvPr/>
          </p:nvSpPr>
          <p:spPr bwMode="auto">
            <a:xfrm>
              <a:off x="4224419" y="2534880"/>
              <a:ext cx="170966" cy="43815"/>
            </a:xfrm>
            <a:prstGeom prst="rect">
              <a:avLst/>
            </a:prstGeom>
            <a:solidFill>
              <a:srgbClr val="10253F"/>
            </a:solidFill>
            <a:ln>
              <a:solidFill>
                <a:schemeClr val="bg1"/>
              </a:solidFill>
            </a:ln>
          </p:spPr>
          <p:txBody>
            <a:bodyPr vert="horz" wrap="square" lIns="91440" tIns="45720" rIns="91440" bIns="45720" numCol="1" anchor="t" anchorCtr="0" compatLnSpc="1"/>
            <a:lstStyle/>
            <a:p>
              <a:endParaRPr lang="zh-CN" altLang="en-US"/>
            </a:p>
          </p:txBody>
        </p:sp>
        <p:sp>
          <p:nvSpPr>
            <p:cNvPr id="12" name="Rectangle 13"/>
            <p:cNvSpPr>
              <a:spLocks noChangeArrowheads="1"/>
            </p:cNvSpPr>
            <p:nvPr/>
          </p:nvSpPr>
          <p:spPr bwMode="auto">
            <a:xfrm>
              <a:off x="4395384" y="2534880"/>
              <a:ext cx="173792" cy="43815"/>
            </a:xfrm>
            <a:prstGeom prst="rect">
              <a:avLst/>
            </a:prstGeom>
            <a:solidFill>
              <a:srgbClr val="10253F"/>
            </a:solidFill>
            <a:ln>
              <a:solidFill>
                <a:schemeClr val="bg1"/>
              </a:solidFill>
            </a:ln>
          </p:spPr>
          <p:txBody>
            <a:bodyPr vert="horz" wrap="square" lIns="91440" tIns="45720" rIns="91440" bIns="45720" numCol="1" anchor="t" anchorCtr="0" compatLnSpc="1"/>
            <a:lstStyle/>
            <a:p>
              <a:endParaRPr lang="zh-CN" altLang="en-US"/>
            </a:p>
          </p:txBody>
        </p:sp>
        <p:sp>
          <p:nvSpPr>
            <p:cNvPr id="13" name="Rectangle 14"/>
            <p:cNvSpPr>
              <a:spLocks noChangeArrowheads="1"/>
            </p:cNvSpPr>
            <p:nvPr/>
          </p:nvSpPr>
          <p:spPr bwMode="auto">
            <a:xfrm>
              <a:off x="4569175" y="2534880"/>
              <a:ext cx="169552" cy="43815"/>
            </a:xfrm>
            <a:prstGeom prst="rect">
              <a:avLst/>
            </a:prstGeom>
            <a:solidFill>
              <a:srgbClr val="10253F"/>
            </a:solidFill>
            <a:ln>
              <a:solidFill>
                <a:schemeClr val="bg1"/>
              </a:solidFill>
            </a:ln>
          </p:spPr>
          <p:txBody>
            <a:bodyPr vert="horz" wrap="square" lIns="91440" tIns="45720" rIns="91440" bIns="45720" numCol="1" anchor="t" anchorCtr="0" compatLnSpc="1"/>
            <a:lstStyle/>
            <a:p>
              <a:endParaRPr lang="zh-CN" altLang="en-US"/>
            </a:p>
          </p:txBody>
        </p:sp>
        <p:sp>
          <p:nvSpPr>
            <p:cNvPr id="14" name="Rectangle 15"/>
            <p:cNvSpPr>
              <a:spLocks noChangeArrowheads="1"/>
            </p:cNvSpPr>
            <p:nvPr/>
          </p:nvSpPr>
          <p:spPr bwMode="auto">
            <a:xfrm>
              <a:off x="4738727" y="2534880"/>
              <a:ext cx="170966" cy="43815"/>
            </a:xfrm>
            <a:prstGeom prst="rect">
              <a:avLst/>
            </a:prstGeom>
            <a:solidFill>
              <a:srgbClr val="10253F"/>
            </a:solidFill>
            <a:ln>
              <a:solidFill>
                <a:schemeClr val="bg1"/>
              </a:solidFill>
            </a:ln>
          </p:spPr>
          <p:txBody>
            <a:bodyPr vert="horz" wrap="square" lIns="91440" tIns="45720" rIns="91440" bIns="45720" numCol="1" anchor="t" anchorCtr="0" compatLnSpc="1"/>
            <a:lstStyle/>
            <a:p>
              <a:endParaRPr lang="zh-CN" altLang="en-US"/>
            </a:p>
          </p:txBody>
        </p:sp>
        <p:sp>
          <p:nvSpPr>
            <p:cNvPr id="15" name="Rectangle 16"/>
            <p:cNvSpPr>
              <a:spLocks noChangeArrowheads="1"/>
            </p:cNvSpPr>
            <p:nvPr/>
          </p:nvSpPr>
          <p:spPr bwMode="auto">
            <a:xfrm>
              <a:off x="4909692" y="2534880"/>
              <a:ext cx="172378" cy="43815"/>
            </a:xfrm>
            <a:prstGeom prst="rect">
              <a:avLst/>
            </a:prstGeom>
            <a:solidFill>
              <a:srgbClr val="10253F"/>
            </a:solidFill>
            <a:ln>
              <a:solidFill>
                <a:schemeClr val="bg1"/>
              </a:solidFill>
            </a:ln>
          </p:spPr>
          <p:txBody>
            <a:bodyPr vert="horz" wrap="square" lIns="91440" tIns="45720" rIns="91440" bIns="45720" numCol="1" anchor="t" anchorCtr="0" compatLnSpc="1"/>
            <a:lstStyle/>
            <a:p>
              <a:endParaRPr lang="zh-CN" altLang="en-US"/>
            </a:p>
          </p:txBody>
        </p:sp>
        <p:sp>
          <p:nvSpPr>
            <p:cNvPr id="16" name="Freeform 17"/>
            <p:cNvSpPr/>
            <p:nvPr/>
          </p:nvSpPr>
          <p:spPr bwMode="auto">
            <a:xfrm>
              <a:off x="4165076" y="3990654"/>
              <a:ext cx="803961" cy="66428"/>
            </a:xfrm>
            <a:custGeom>
              <a:avLst/>
              <a:gdLst>
                <a:gd name="T0" fmla="*/ 231 w 241"/>
                <a:gd name="T1" fmla="*/ 0 h 20"/>
                <a:gd name="T2" fmla="*/ 10 w 241"/>
                <a:gd name="T3" fmla="*/ 0 h 20"/>
                <a:gd name="T4" fmla="*/ 0 w 241"/>
                <a:gd name="T5" fmla="*/ 10 h 20"/>
                <a:gd name="T6" fmla="*/ 10 w 241"/>
                <a:gd name="T7" fmla="*/ 20 h 20"/>
                <a:gd name="T8" fmla="*/ 231 w 241"/>
                <a:gd name="T9" fmla="*/ 20 h 20"/>
                <a:gd name="T10" fmla="*/ 241 w 241"/>
                <a:gd name="T11" fmla="*/ 10 h 20"/>
                <a:gd name="T12" fmla="*/ 231 w 241"/>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41" h="20">
                  <a:moveTo>
                    <a:pt x="231" y="0"/>
                  </a:moveTo>
                  <a:cubicBezTo>
                    <a:pt x="10" y="0"/>
                    <a:pt x="10" y="0"/>
                    <a:pt x="10" y="0"/>
                  </a:cubicBezTo>
                  <a:cubicBezTo>
                    <a:pt x="4" y="0"/>
                    <a:pt x="0" y="4"/>
                    <a:pt x="0" y="10"/>
                  </a:cubicBezTo>
                  <a:cubicBezTo>
                    <a:pt x="0" y="15"/>
                    <a:pt x="4" y="20"/>
                    <a:pt x="10" y="20"/>
                  </a:cubicBezTo>
                  <a:cubicBezTo>
                    <a:pt x="231" y="20"/>
                    <a:pt x="231" y="20"/>
                    <a:pt x="231" y="20"/>
                  </a:cubicBezTo>
                  <a:cubicBezTo>
                    <a:pt x="237" y="20"/>
                    <a:pt x="241" y="15"/>
                    <a:pt x="241" y="10"/>
                  </a:cubicBezTo>
                  <a:cubicBezTo>
                    <a:pt x="241" y="4"/>
                    <a:pt x="237" y="0"/>
                    <a:pt x="231" y="0"/>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17" name="Freeform 18"/>
            <p:cNvSpPr/>
            <p:nvPr/>
          </p:nvSpPr>
          <p:spPr bwMode="auto">
            <a:xfrm>
              <a:off x="4165076" y="4100897"/>
              <a:ext cx="803961" cy="66428"/>
            </a:xfrm>
            <a:custGeom>
              <a:avLst/>
              <a:gdLst>
                <a:gd name="T0" fmla="*/ 231 w 241"/>
                <a:gd name="T1" fmla="*/ 0 h 20"/>
                <a:gd name="T2" fmla="*/ 10 w 241"/>
                <a:gd name="T3" fmla="*/ 0 h 20"/>
                <a:gd name="T4" fmla="*/ 0 w 241"/>
                <a:gd name="T5" fmla="*/ 10 h 20"/>
                <a:gd name="T6" fmla="*/ 10 w 241"/>
                <a:gd name="T7" fmla="*/ 20 h 20"/>
                <a:gd name="T8" fmla="*/ 231 w 241"/>
                <a:gd name="T9" fmla="*/ 20 h 20"/>
                <a:gd name="T10" fmla="*/ 241 w 241"/>
                <a:gd name="T11" fmla="*/ 10 h 20"/>
                <a:gd name="T12" fmla="*/ 231 w 241"/>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41" h="20">
                  <a:moveTo>
                    <a:pt x="231" y="0"/>
                  </a:moveTo>
                  <a:cubicBezTo>
                    <a:pt x="10" y="0"/>
                    <a:pt x="10" y="0"/>
                    <a:pt x="10" y="0"/>
                  </a:cubicBezTo>
                  <a:cubicBezTo>
                    <a:pt x="4" y="0"/>
                    <a:pt x="0" y="5"/>
                    <a:pt x="0" y="10"/>
                  </a:cubicBezTo>
                  <a:cubicBezTo>
                    <a:pt x="0" y="16"/>
                    <a:pt x="4" y="20"/>
                    <a:pt x="10" y="20"/>
                  </a:cubicBezTo>
                  <a:cubicBezTo>
                    <a:pt x="231" y="20"/>
                    <a:pt x="231" y="20"/>
                    <a:pt x="231" y="20"/>
                  </a:cubicBezTo>
                  <a:cubicBezTo>
                    <a:pt x="237" y="20"/>
                    <a:pt x="241" y="16"/>
                    <a:pt x="241" y="10"/>
                  </a:cubicBezTo>
                  <a:cubicBezTo>
                    <a:pt x="241" y="5"/>
                    <a:pt x="237" y="0"/>
                    <a:pt x="231" y="0"/>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18" name="Freeform 19"/>
            <p:cNvSpPr/>
            <p:nvPr/>
          </p:nvSpPr>
          <p:spPr bwMode="auto">
            <a:xfrm>
              <a:off x="4165076" y="4213967"/>
              <a:ext cx="803961" cy="67842"/>
            </a:xfrm>
            <a:custGeom>
              <a:avLst/>
              <a:gdLst>
                <a:gd name="T0" fmla="*/ 231 w 241"/>
                <a:gd name="T1" fmla="*/ 0 h 20"/>
                <a:gd name="T2" fmla="*/ 10 w 241"/>
                <a:gd name="T3" fmla="*/ 0 h 20"/>
                <a:gd name="T4" fmla="*/ 0 w 241"/>
                <a:gd name="T5" fmla="*/ 10 h 20"/>
                <a:gd name="T6" fmla="*/ 10 w 241"/>
                <a:gd name="T7" fmla="*/ 20 h 20"/>
                <a:gd name="T8" fmla="*/ 231 w 241"/>
                <a:gd name="T9" fmla="*/ 20 h 20"/>
                <a:gd name="T10" fmla="*/ 241 w 241"/>
                <a:gd name="T11" fmla="*/ 10 h 20"/>
                <a:gd name="T12" fmla="*/ 231 w 241"/>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41" h="20">
                  <a:moveTo>
                    <a:pt x="231" y="0"/>
                  </a:moveTo>
                  <a:cubicBezTo>
                    <a:pt x="10" y="0"/>
                    <a:pt x="10" y="0"/>
                    <a:pt x="10" y="0"/>
                  </a:cubicBezTo>
                  <a:cubicBezTo>
                    <a:pt x="4" y="0"/>
                    <a:pt x="0" y="4"/>
                    <a:pt x="0" y="10"/>
                  </a:cubicBezTo>
                  <a:cubicBezTo>
                    <a:pt x="0" y="15"/>
                    <a:pt x="4" y="20"/>
                    <a:pt x="10" y="20"/>
                  </a:cubicBezTo>
                  <a:cubicBezTo>
                    <a:pt x="231" y="20"/>
                    <a:pt x="231" y="20"/>
                    <a:pt x="231" y="20"/>
                  </a:cubicBezTo>
                  <a:cubicBezTo>
                    <a:pt x="237" y="20"/>
                    <a:pt x="241" y="15"/>
                    <a:pt x="241" y="10"/>
                  </a:cubicBezTo>
                  <a:cubicBezTo>
                    <a:pt x="241" y="4"/>
                    <a:pt x="237" y="0"/>
                    <a:pt x="231" y="0"/>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19" name="Freeform 20"/>
            <p:cNvSpPr/>
            <p:nvPr/>
          </p:nvSpPr>
          <p:spPr bwMode="auto">
            <a:xfrm>
              <a:off x="4165076" y="4324210"/>
              <a:ext cx="803961" cy="237446"/>
            </a:xfrm>
            <a:custGeom>
              <a:avLst/>
              <a:gdLst>
                <a:gd name="T0" fmla="*/ 231 w 241"/>
                <a:gd name="T1" fmla="*/ 0 h 71"/>
                <a:gd name="T2" fmla="*/ 10 w 241"/>
                <a:gd name="T3" fmla="*/ 0 h 71"/>
                <a:gd name="T4" fmla="*/ 0 w 241"/>
                <a:gd name="T5" fmla="*/ 10 h 71"/>
                <a:gd name="T6" fmla="*/ 10 w 241"/>
                <a:gd name="T7" fmla="*/ 20 h 71"/>
                <a:gd name="T8" fmla="*/ 53 w 241"/>
                <a:gd name="T9" fmla="*/ 61 h 71"/>
                <a:gd name="T10" fmla="*/ 63 w 241"/>
                <a:gd name="T11" fmla="*/ 71 h 71"/>
                <a:gd name="T12" fmla="*/ 178 w 241"/>
                <a:gd name="T13" fmla="*/ 71 h 71"/>
                <a:gd name="T14" fmla="*/ 189 w 241"/>
                <a:gd name="T15" fmla="*/ 61 h 71"/>
                <a:gd name="T16" fmla="*/ 231 w 241"/>
                <a:gd name="T17" fmla="*/ 20 h 71"/>
                <a:gd name="T18" fmla="*/ 241 w 241"/>
                <a:gd name="T19" fmla="*/ 10 h 71"/>
                <a:gd name="T20" fmla="*/ 231 w 241"/>
                <a:gd name="T2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1" h="71">
                  <a:moveTo>
                    <a:pt x="231" y="0"/>
                  </a:moveTo>
                  <a:cubicBezTo>
                    <a:pt x="10" y="0"/>
                    <a:pt x="10" y="0"/>
                    <a:pt x="10" y="0"/>
                  </a:cubicBezTo>
                  <a:cubicBezTo>
                    <a:pt x="4" y="0"/>
                    <a:pt x="0" y="5"/>
                    <a:pt x="0" y="10"/>
                  </a:cubicBezTo>
                  <a:cubicBezTo>
                    <a:pt x="0" y="16"/>
                    <a:pt x="4" y="20"/>
                    <a:pt x="10" y="20"/>
                  </a:cubicBezTo>
                  <a:cubicBezTo>
                    <a:pt x="53" y="61"/>
                    <a:pt x="53" y="61"/>
                    <a:pt x="53" y="61"/>
                  </a:cubicBezTo>
                  <a:cubicBezTo>
                    <a:pt x="53" y="67"/>
                    <a:pt x="57" y="71"/>
                    <a:pt x="63" y="71"/>
                  </a:cubicBezTo>
                  <a:cubicBezTo>
                    <a:pt x="178" y="71"/>
                    <a:pt x="178" y="71"/>
                    <a:pt x="178" y="71"/>
                  </a:cubicBezTo>
                  <a:cubicBezTo>
                    <a:pt x="184" y="71"/>
                    <a:pt x="189" y="67"/>
                    <a:pt x="189" y="61"/>
                  </a:cubicBezTo>
                  <a:cubicBezTo>
                    <a:pt x="231" y="20"/>
                    <a:pt x="231" y="20"/>
                    <a:pt x="231" y="20"/>
                  </a:cubicBezTo>
                  <a:cubicBezTo>
                    <a:pt x="237" y="20"/>
                    <a:pt x="241" y="16"/>
                    <a:pt x="241" y="10"/>
                  </a:cubicBezTo>
                  <a:cubicBezTo>
                    <a:pt x="241" y="5"/>
                    <a:pt x="237" y="0"/>
                    <a:pt x="231" y="0"/>
                  </a:cubicBezTo>
                  <a:close/>
                </a:path>
              </a:pathLst>
            </a:custGeom>
            <a:solidFill>
              <a:srgbClr val="10253F"/>
            </a:solidFill>
            <a:ln>
              <a:noFill/>
            </a:ln>
          </p:spPr>
          <p:txBody>
            <a:bodyPr vert="horz" wrap="square" lIns="91440" tIns="45720" rIns="91440" bIns="45720" numCol="1" anchor="t" anchorCtr="0" compatLnSpc="1"/>
            <a:lstStyle/>
            <a:p>
              <a:endParaRPr lang="zh-CN" altLang="en-US"/>
            </a:p>
          </p:txBody>
        </p:sp>
        <p:sp>
          <p:nvSpPr>
            <p:cNvPr id="32" name="Rectangle 24"/>
            <p:cNvSpPr>
              <a:spLocks noChangeArrowheads="1"/>
            </p:cNvSpPr>
            <p:nvPr/>
          </p:nvSpPr>
          <p:spPr bwMode="auto">
            <a:xfrm>
              <a:off x="3923928" y="2190411"/>
              <a:ext cx="1296144" cy="1698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000" b="1" dirty="0" smtClean="0">
                  <a:solidFill>
                    <a:schemeClr val="tx1">
                      <a:lumMod val="75000"/>
                      <a:lumOff val="25000"/>
                    </a:schemeClr>
                  </a:solidFill>
                </a:rPr>
                <a:t>输入标题</a:t>
              </a:r>
              <a:endParaRPr lang="zh-CN" altLang="en-US" sz="1000" dirty="0">
                <a:solidFill>
                  <a:schemeClr val="tx1">
                    <a:lumMod val="75000"/>
                    <a:lumOff val="25000"/>
                  </a:schemeClr>
                </a:solidFill>
              </a:endParaRPr>
            </a:p>
          </p:txBody>
        </p:sp>
        <p:sp>
          <p:nvSpPr>
            <p:cNvPr id="33" name="矩形 32"/>
            <p:cNvSpPr/>
            <p:nvPr/>
          </p:nvSpPr>
          <p:spPr>
            <a:xfrm>
              <a:off x="3923928" y="2700444"/>
              <a:ext cx="1296144" cy="523733"/>
            </a:xfrm>
            <a:prstGeom prst="rect">
              <a:avLst/>
            </a:prstGeom>
          </p:spPr>
          <p:txBody>
            <a:bodyPr wrap="square">
              <a:spAutoFit/>
            </a:bodyPr>
            <a:lstStyle/>
            <a:p>
              <a:pPr lvl="0" algn="ctr">
                <a:lnSpc>
                  <a:spcPct val="120000"/>
                </a:lnSpc>
                <a:spcBef>
                  <a:spcPts val="300"/>
                </a:spcBef>
              </a:pPr>
              <a:r>
                <a:rPr lang="zh-CN" altLang="en-US" sz="800" dirty="0">
                  <a:solidFill>
                    <a:srgbClr val="F8F8F8">
                      <a:lumMod val="50000"/>
                    </a:srgbClr>
                  </a:solidFill>
                </a:rPr>
                <a:t>这里输入文字说明这里输入文字说明这里输入文字说明这里输入文字</a:t>
              </a:r>
              <a:endParaRPr lang="en-US" altLang="zh-CN" sz="800" dirty="0">
                <a:solidFill>
                  <a:srgbClr val="F8F8F8">
                    <a:lumMod val="50000"/>
                  </a:srgbClr>
                </a:solidFill>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20"/>
                                        </p:tgtEl>
                                        <p:attrNameLst>
                                          <p:attrName>style.visibility</p:attrName>
                                        </p:attrNameLst>
                                      </p:cBhvr>
                                      <p:to>
                                        <p:strVal val="visible"/>
                                      </p:to>
                                    </p:set>
                                    <p:anim calcmode="lin" valueType="num">
                                      <p:cBhvr additive="base">
                                        <p:cTn id="14" dur="500" fill="hold"/>
                                        <p:tgtEl>
                                          <p:spTgt spid="20"/>
                                        </p:tgtEl>
                                        <p:attrNameLst>
                                          <p:attrName>ppt_x</p:attrName>
                                        </p:attrNameLst>
                                      </p:cBhvr>
                                      <p:tavLst>
                                        <p:tav tm="0">
                                          <p:val>
                                            <p:strVal val="#ppt_x"/>
                                          </p:val>
                                        </p:tav>
                                        <p:tav tm="100000">
                                          <p:val>
                                            <p:strVal val="#ppt_x"/>
                                          </p:val>
                                        </p:tav>
                                      </p:tavLst>
                                    </p:anim>
                                    <p:anim calcmode="lin" valueType="num">
                                      <p:cBhvr additive="base">
                                        <p:cTn id="15" dur="500" fill="hold"/>
                                        <p:tgtEl>
                                          <p:spTgt spid="20"/>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 calcmode="lin" valueType="num">
                                      <p:cBhvr additive="base">
                                        <p:cTn id="18" dur="500" fill="hold"/>
                                        <p:tgtEl>
                                          <p:spTgt spid="22"/>
                                        </p:tgtEl>
                                        <p:attrNameLst>
                                          <p:attrName>ppt_x</p:attrName>
                                        </p:attrNameLst>
                                      </p:cBhvr>
                                      <p:tavLst>
                                        <p:tav tm="0">
                                          <p:val>
                                            <p:strVal val="#ppt_x"/>
                                          </p:val>
                                        </p:tav>
                                        <p:tav tm="100000">
                                          <p:val>
                                            <p:strVal val="#ppt_x"/>
                                          </p:val>
                                        </p:tav>
                                      </p:tavLst>
                                    </p:anim>
                                    <p:anim calcmode="lin" valueType="num">
                                      <p:cBhvr additive="base">
                                        <p:cTn id="19" dur="500" fill="hold"/>
                                        <p:tgtEl>
                                          <p:spTgt spid="22"/>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additive="base">
                                        <p:cTn id="22" dur="500" fill="hold"/>
                                        <p:tgtEl>
                                          <p:spTgt spid="25"/>
                                        </p:tgtEl>
                                        <p:attrNameLst>
                                          <p:attrName>ppt_x</p:attrName>
                                        </p:attrNameLst>
                                      </p:cBhvr>
                                      <p:tavLst>
                                        <p:tav tm="0">
                                          <p:val>
                                            <p:strVal val="#ppt_x"/>
                                          </p:val>
                                        </p:tav>
                                        <p:tav tm="100000">
                                          <p:val>
                                            <p:strVal val="#ppt_x"/>
                                          </p:val>
                                        </p:tav>
                                      </p:tavLst>
                                    </p:anim>
                                    <p:anim calcmode="lin" valueType="num">
                                      <p:cBhvr additive="base">
                                        <p:cTn id="23" dur="500" fill="hold"/>
                                        <p:tgtEl>
                                          <p:spTgt spid="25"/>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500" fill="hold"/>
                                        <p:tgtEl>
                                          <p:spTgt spid="21"/>
                                        </p:tgtEl>
                                        <p:attrNameLst>
                                          <p:attrName>ppt_x</p:attrName>
                                        </p:attrNameLst>
                                      </p:cBhvr>
                                      <p:tavLst>
                                        <p:tav tm="0">
                                          <p:val>
                                            <p:strVal val="#ppt_x"/>
                                          </p:val>
                                        </p:tav>
                                        <p:tav tm="100000">
                                          <p:val>
                                            <p:strVal val="#ppt_x"/>
                                          </p:val>
                                        </p:tav>
                                      </p:tavLst>
                                    </p:anim>
                                    <p:anim calcmode="lin" valueType="num">
                                      <p:cBhvr additive="base">
                                        <p:cTn id="27" dur="500" fill="hold"/>
                                        <p:tgtEl>
                                          <p:spTgt spid="21"/>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additive="base">
                                        <p:cTn id="30" dur="500" fill="hold"/>
                                        <p:tgtEl>
                                          <p:spTgt spid="23"/>
                                        </p:tgtEl>
                                        <p:attrNameLst>
                                          <p:attrName>ppt_x</p:attrName>
                                        </p:attrNameLst>
                                      </p:cBhvr>
                                      <p:tavLst>
                                        <p:tav tm="0">
                                          <p:val>
                                            <p:strVal val="#ppt_x"/>
                                          </p:val>
                                        </p:tav>
                                        <p:tav tm="100000">
                                          <p:val>
                                            <p:strVal val="#ppt_x"/>
                                          </p:val>
                                        </p:tav>
                                      </p:tavLst>
                                    </p:anim>
                                    <p:anim calcmode="lin" valueType="num">
                                      <p:cBhvr additive="base">
                                        <p:cTn id="31" dur="500" fill="hold"/>
                                        <p:tgtEl>
                                          <p:spTgt spid="23"/>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anim calcmode="lin" valueType="num">
                                      <p:cBhvr additive="base">
                                        <p:cTn id="34" dur="500" fill="hold"/>
                                        <p:tgtEl>
                                          <p:spTgt spid="24"/>
                                        </p:tgtEl>
                                        <p:attrNameLst>
                                          <p:attrName>ppt_x</p:attrName>
                                        </p:attrNameLst>
                                      </p:cBhvr>
                                      <p:tavLst>
                                        <p:tav tm="0">
                                          <p:val>
                                            <p:strVal val="#ppt_x"/>
                                          </p:val>
                                        </p:tav>
                                        <p:tav tm="100000">
                                          <p:val>
                                            <p:strVal val="#ppt_x"/>
                                          </p:val>
                                        </p:tav>
                                      </p:tavLst>
                                    </p:anim>
                                    <p:anim calcmode="lin" valueType="num">
                                      <p:cBhvr additive="base">
                                        <p:cTn id="35"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grpId="0" nodeType="click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randombar(horizontal)">
                                      <p:cBhvr>
                                        <p:cTn id="40" dur="500"/>
                                        <p:tgtEl>
                                          <p:spTgt spid="29"/>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randombar(horizontal)">
                                      <p:cBhvr>
                                        <p:cTn id="43" dur="500"/>
                                        <p:tgtEl>
                                          <p:spTgt spid="30"/>
                                        </p:tgtEl>
                                      </p:cBhvr>
                                    </p:animEffect>
                                  </p:childTnLst>
                                </p:cTn>
                              </p:par>
                              <p:par>
                                <p:cTn id="44" presetID="14" presetClass="entr" presetSubtype="10" fill="hold" grpId="0" nodeType="with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randombar(horizontal)">
                                      <p:cBhvr>
                                        <p:cTn id="46" dur="500"/>
                                        <p:tgtEl>
                                          <p:spTgt spid="31"/>
                                        </p:tgtEl>
                                      </p:cBhvr>
                                    </p:animEffect>
                                  </p:childTnLst>
                                </p:cTn>
                              </p:par>
                              <p:par>
                                <p:cTn id="47" presetID="14" presetClass="entr" presetSubtype="10"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randombar(horizontal)">
                                      <p:cBhvr>
                                        <p:cTn id="49" dur="500"/>
                                        <p:tgtEl>
                                          <p:spTgt spid="26"/>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randombar(horizontal)">
                                      <p:cBhvr>
                                        <p:cTn id="52" dur="500"/>
                                        <p:tgtEl>
                                          <p:spTgt spid="27"/>
                                        </p:tgtEl>
                                      </p:cBhvr>
                                    </p:animEffect>
                                  </p:childTnLst>
                                </p:cTn>
                              </p:par>
                              <p:par>
                                <p:cTn id="53" presetID="14" presetClass="entr" presetSubtype="10"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randombar(horizontal)">
                                      <p:cBhvr>
                                        <p:cTn id="5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p:bldP spid="27" grpId="0"/>
      <p:bldP spid="28" grpId="0"/>
      <p:bldP spid="29" grpId="0"/>
      <p:bldP spid="30" grpId="0"/>
      <p:bldP spid="3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研究结论</a:t>
            </a:r>
            <a:endParaRPr lang="zh-CN" altLang="en-US" dirty="0"/>
          </a:p>
        </p:txBody>
      </p:sp>
      <p:grpSp>
        <p:nvGrpSpPr>
          <p:cNvPr id="2" name="组合 1"/>
          <p:cNvGrpSpPr/>
          <p:nvPr/>
        </p:nvGrpSpPr>
        <p:grpSpPr>
          <a:xfrm>
            <a:off x="810964" y="1666312"/>
            <a:ext cx="2181820" cy="2185378"/>
            <a:chOff x="810964" y="1666312"/>
            <a:chExt cx="2181820" cy="2185378"/>
          </a:xfrm>
        </p:grpSpPr>
        <p:sp>
          <p:nvSpPr>
            <p:cNvPr id="3" name="Oval 6"/>
            <p:cNvSpPr>
              <a:spLocks noChangeArrowheads="1"/>
            </p:cNvSpPr>
            <p:nvPr/>
          </p:nvSpPr>
          <p:spPr bwMode="auto">
            <a:xfrm>
              <a:off x="810964" y="1666312"/>
              <a:ext cx="2181820" cy="2185378"/>
            </a:xfrm>
            <a:prstGeom prst="ellipse">
              <a:avLst/>
            </a:prstGeom>
            <a:solidFill>
              <a:srgbClr val="10253F"/>
            </a:solidFill>
            <a:ln>
              <a:noFill/>
            </a:ln>
          </p:spPr>
          <p:txBody>
            <a:bodyPr vert="horz" wrap="square" lIns="91440" tIns="45720" rIns="91440" bIns="45720" numCol="1" anchor="t" anchorCtr="0" compatLnSpc="1"/>
            <a:lstStyle/>
            <a:p>
              <a:endParaRPr lang="zh-CN" altLang="en-US"/>
            </a:p>
          </p:txBody>
        </p:sp>
        <p:sp>
          <p:nvSpPr>
            <p:cNvPr id="8" name="Rectangle 24"/>
            <p:cNvSpPr>
              <a:spLocks noChangeArrowheads="1"/>
            </p:cNvSpPr>
            <p:nvPr/>
          </p:nvSpPr>
          <p:spPr bwMode="auto">
            <a:xfrm>
              <a:off x="1192708" y="2812747"/>
              <a:ext cx="1363068"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50000"/>
                </a:lnSpc>
                <a:spcBef>
                  <a:spcPts val="300"/>
                </a:spcBef>
              </a:pPr>
              <a:r>
                <a:rPr lang="zh-CN" altLang="en-US" sz="800" dirty="0">
                  <a:solidFill>
                    <a:schemeClr val="bg1"/>
                  </a:solidFill>
                  <a:latin typeface="微软雅黑" panose="020B0503020204020204" pitchFamily="34" charset="-122"/>
                  <a:ea typeface="微软雅黑" panose="020B0503020204020204" pitchFamily="34" charset="-122"/>
                </a:rPr>
                <a:t>这里输入文字说明这里输入文字说明这里输入文字说明这里输入文字说明这里输入文字说明这里输入文字</a:t>
              </a:r>
              <a:endParaRPr lang="en-US" altLang="zh-CN" sz="600" dirty="0">
                <a:solidFill>
                  <a:schemeClr val="bg1"/>
                </a:solidFill>
              </a:endParaRPr>
            </a:p>
          </p:txBody>
        </p:sp>
        <p:sp>
          <p:nvSpPr>
            <p:cNvPr id="9" name="Rectangle 24"/>
            <p:cNvSpPr>
              <a:spLocks noChangeArrowheads="1"/>
            </p:cNvSpPr>
            <p:nvPr/>
          </p:nvSpPr>
          <p:spPr bwMode="auto">
            <a:xfrm>
              <a:off x="1408730" y="1889825"/>
              <a:ext cx="931022"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altLang="zh-CN" sz="4400" b="1" dirty="0" smtClean="0">
                  <a:solidFill>
                    <a:schemeClr val="bg1"/>
                  </a:solidFill>
                </a:rPr>
                <a:t>01</a:t>
              </a:r>
              <a:endParaRPr lang="en-US" altLang="zh-CN" sz="3600" dirty="0" smtClean="0">
                <a:solidFill>
                  <a:schemeClr val="bg1"/>
                </a:solidFill>
              </a:endParaRPr>
            </a:p>
          </p:txBody>
        </p:sp>
        <p:cxnSp>
          <p:nvCxnSpPr>
            <p:cNvPr id="10" name="直接连接符 9"/>
            <p:cNvCxnSpPr/>
            <p:nvPr/>
          </p:nvCxnSpPr>
          <p:spPr>
            <a:xfrm>
              <a:off x="1247113" y="2702605"/>
              <a:ext cx="1254256"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2611362" y="1666312"/>
            <a:ext cx="2181820" cy="2185378"/>
            <a:chOff x="2611362" y="1666312"/>
            <a:chExt cx="2181820" cy="2185378"/>
          </a:xfrm>
        </p:grpSpPr>
        <p:sp>
          <p:nvSpPr>
            <p:cNvPr id="4" name="Oval 7"/>
            <p:cNvSpPr>
              <a:spLocks noChangeArrowheads="1"/>
            </p:cNvSpPr>
            <p:nvPr/>
          </p:nvSpPr>
          <p:spPr bwMode="auto">
            <a:xfrm>
              <a:off x="2611362" y="1666312"/>
              <a:ext cx="2181820" cy="2185378"/>
            </a:xfrm>
            <a:prstGeom prst="ellipse">
              <a:avLst/>
            </a:prstGeom>
            <a:solidFill>
              <a:srgbClr val="10253F"/>
            </a:solidFill>
            <a:ln>
              <a:noFill/>
            </a:ln>
          </p:spPr>
          <p:txBody>
            <a:bodyPr vert="horz" wrap="square" lIns="91440" tIns="45720" rIns="91440" bIns="45720" numCol="1" anchor="t" anchorCtr="0" compatLnSpc="1"/>
            <a:lstStyle/>
            <a:p>
              <a:endParaRPr lang="zh-CN" altLang="en-US"/>
            </a:p>
          </p:txBody>
        </p:sp>
        <p:sp>
          <p:nvSpPr>
            <p:cNvPr id="11" name="Rectangle 24"/>
            <p:cNvSpPr>
              <a:spLocks noChangeArrowheads="1"/>
            </p:cNvSpPr>
            <p:nvPr/>
          </p:nvSpPr>
          <p:spPr bwMode="auto">
            <a:xfrm>
              <a:off x="3027858" y="2812747"/>
              <a:ext cx="1363068"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50000"/>
                </a:lnSpc>
                <a:spcBef>
                  <a:spcPts val="300"/>
                </a:spcBef>
              </a:pPr>
              <a:r>
                <a:rPr lang="zh-CN" altLang="en-US" sz="800" dirty="0">
                  <a:solidFill>
                    <a:schemeClr val="bg1"/>
                  </a:solidFill>
                  <a:latin typeface="微软雅黑" panose="020B0503020204020204" pitchFamily="34" charset="-122"/>
                  <a:ea typeface="微软雅黑" panose="020B0503020204020204" pitchFamily="34" charset="-122"/>
                </a:rPr>
                <a:t>这里输入文字说明这里输入文字说明这里输入文字说明这里输入文字说明这里输入文字说明这里输入文字</a:t>
              </a:r>
              <a:endParaRPr lang="en-US" altLang="zh-CN" sz="600" dirty="0">
                <a:solidFill>
                  <a:schemeClr val="bg1"/>
                </a:solidFill>
              </a:endParaRPr>
            </a:p>
          </p:txBody>
        </p:sp>
        <p:sp>
          <p:nvSpPr>
            <p:cNvPr id="12" name="Rectangle 24"/>
            <p:cNvSpPr>
              <a:spLocks noChangeArrowheads="1"/>
            </p:cNvSpPr>
            <p:nvPr/>
          </p:nvSpPr>
          <p:spPr bwMode="auto">
            <a:xfrm>
              <a:off x="3243880" y="1889825"/>
              <a:ext cx="931022"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altLang="zh-CN" sz="4400" b="1" dirty="0" smtClean="0">
                  <a:solidFill>
                    <a:schemeClr val="bg1"/>
                  </a:solidFill>
                </a:rPr>
                <a:t>02</a:t>
              </a:r>
              <a:endParaRPr lang="en-US" altLang="zh-CN" sz="3600" dirty="0" smtClean="0">
                <a:solidFill>
                  <a:schemeClr val="bg1"/>
                </a:solidFill>
              </a:endParaRPr>
            </a:p>
          </p:txBody>
        </p:sp>
        <p:cxnSp>
          <p:nvCxnSpPr>
            <p:cNvPr id="13" name="直接连接符 12"/>
            <p:cNvCxnSpPr/>
            <p:nvPr/>
          </p:nvCxnSpPr>
          <p:spPr>
            <a:xfrm>
              <a:off x="3082263" y="2702605"/>
              <a:ext cx="1254256"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412482" y="1666312"/>
            <a:ext cx="2181820" cy="2185378"/>
            <a:chOff x="4412482" y="1666312"/>
            <a:chExt cx="2181820" cy="2185378"/>
          </a:xfrm>
        </p:grpSpPr>
        <p:sp>
          <p:nvSpPr>
            <p:cNvPr id="5" name="Oval 8"/>
            <p:cNvSpPr>
              <a:spLocks noChangeArrowheads="1"/>
            </p:cNvSpPr>
            <p:nvPr/>
          </p:nvSpPr>
          <p:spPr bwMode="auto">
            <a:xfrm>
              <a:off x="4412482" y="1666312"/>
              <a:ext cx="2181820" cy="2185378"/>
            </a:xfrm>
            <a:prstGeom prst="ellipse">
              <a:avLst/>
            </a:prstGeom>
            <a:solidFill>
              <a:srgbClr val="10253F"/>
            </a:solidFill>
            <a:ln>
              <a:noFill/>
            </a:ln>
          </p:spPr>
          <p:txBody>
            <a:bodyPr vert="horz" wrap="square" lIns="91440" tIns="45720" rIns="91440" bIns="45720" numCol="1" anchor="t" anchorCtr="0" compatLnSpc="1"/>
            <a:lstStyle/>
            <a:p>
              <a:endParaRPr lang="zh-CN" altLang="en-US"/>
            </a:p>
          </p:txBody>
        </p:sp>
        <p:sp>
          <p:nvSpPr>
            <p:cNvPr id="14" name="Rectangle 24"/>
            <p:cNvSpPr>
              <a:spLocks noChangeArrowheads="1"/>
            </p:cNvSpPr>
            <p:nvPr/>
          </p:nvSpPr>
          <p:spPr bwMode="auto">
            <a:xfrm>
              <a:off x="4837608" y="2812747"/>
              <a:ext cx="1363068"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50000"/>
                </a:lnSpc>
                <a:spcBef>
                  <a:spcPts val="300"/>
                </a:spcBef>
              </a:pPr>
              <a:r>
                <a:rPr lang="zh-CN" altLang="en-US" sz="800" dirty="0">
                  <a:solidFill>
                    <a:schemeClr val="bg1"/>
                  </a:solidFill>
                  <a:latin typeface="微软雅黑" panose="020B0503020204020204" pitchFamily="34" charset="-122"/>
                  <a:ea typeface="微软雅黑" panose="020B0503020204020204" pitchFamily="34" charset="-122"/>
                </a:rPr>
                <a:t>这里输入文字说明这里输入文字说明这里输入文字说明这里输入文字说明这里输入文字说明这里输入文字</a:t>
              </a:r>
              <a:endParaRPr lang="en-US" altLang="zh-CN" sz="600" dirty="0">
                <a:solidFill>
                  <a:schemeClr val="bg1"/>
                </a:solidFill>
              </a:endParaRPr>
            </a:p>
          </p:txBody>
        </p:sp>
        <p:sp>
          <p:nvSpPr>
            <p:cNvPr id="15" name="Rectangle 24"/>
            <p:cNvSpPr>
              <a:spLocks noChangeArrowheads="1"/>
            </p:cNvSpPr>
            <p:nvPr/>
          </p:nvSpPr>
          <p:spPr bwMode="auto">
            <a:xfrm>
              <a:off x="5053630" y="1889825"/>
              <a:ext cx="931022"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altLang="zh-CN" sz="4400" b="1" dirty="0" smtClean="0">
                  <a:solidFill>
                    <a:schemeClr val="bg1"/>
                  </a:solidFill>
                </a:rPr>
                <a:t>03</a:t>
              </a:r>
              <a:endParaRPr lang="en-US" altLang="zh-CN" sz="3600" dirty="0" smtClean="0">
                <a:solidFill>
                  <a:schemeClr val="bg1"/>
                </a:solidFill>
              </a:endParaRPr>
            </a:p>
          </p:txBody>
        </p:sp>
        <p:cxnSp>
          <p:nvCxnSpPr>
            <p:cNvPr id="16" name="直接连接符 15"/>
            <p:cNvCxnSpPr/>
            <p:nvPr/>
          </p:nvCxnSpPr>
          <p:spPr>
            <a:xfrm>
              <a:off x="4892013" y="2702605"/>
              <a:ext cx="1254256"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6212880" y="1666312"/>
            <a:ext cx="2181820" cy="2185378"/>
            <a:chOff x="6212880" y="1666312"/>
            <a:chExt cx="2181820" cy="2185378"/>
          </a:xfrm>
        </p:grpSpPr>
        <p:sp>
          <p:nvSpPr>
            <p:cNvPr id="7" name="Oval 9"/>
            <p:cNvSpPr>
              <a:spLocks noChangeArrowheads="1"/>
            </p:cNvSpPr>
            <p:nvPr/>
          </p:nvSpPr>
          <p:spPr bwMode="auto">
            <a:xfrm>
              <a:off x="6212880" y="1666312"/>
              <a:ext cx="2181820" cy="2185378"/>
            </a:xfrm>
            <a:prstGeom prst="ellipse">
              <a:avLst/>
            </a:prstGeom>
            <a:solidFill>
              <a:srgbClr val="10253F"/>
            </a:solidFill>
            <a:ln>
              <a:noFill/>
            </a:ln>
          </p:spPr>
          <p:txBody>
            <a:bodyPr vert="horz" wrap="square" lIns="91440" tIns="45720" rIns="91440" bIns="45720" numCol="1" anchor="t" anchorCtr="0" compatLnSpc="1"/>
            <a:lstStyle/>
            <a:p>
              <a:endParaRPr lang="zh-CN" altLang="en-US"/>
            </a:p>
          </p:txBody>
        </p:sp>
        <p:sp>
          <p:nvSpPr>
            <p:cNvPr id="17" name="Rectangle 24"/>
            <p:cNvSpPr>
              <a:spLocks noChangeArrowheads="1"/>
            </p:cNvSpPr>
            <p:nvPr/>
          </p:nvSpPr>
          <p:spPr bwMode="auto">
            <a:xfrm>
              <a:off x="6672758" y="2812747"/>
              <a:ext cx="1363068"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50000"/>
                </a:lnSpc>
                <a:spcBef>
                  <a:spcPts val="300"/>
                </a:spcBef>
              </a:pPr>
              <a:r>
                <a:rPr lang="zh-CN" altLang="en-US" sz="800" dirty="0">
                  <a:solidFill>
                    <a:schemeClr val="bg1"/>
                  </a:solidFill>
                  <a:latin typeface="微软雅黑" panose="020B0503020204020204" pitchFamily="34" charset="-122"/>
                  <a:ea typeface="微软雅黑" panose="020B0503020204020204" pitchFamily="34" charset="-122"/>
                </a:rPr>
                <a:t>这里输入文字说明这里输入文字说明这里输入文字说明这里输入文字说明这里输入文字说明这里输入文字</a:t>
              </a:r>
              <a:endParaRPr lang="en-US" altLang="zh-CN" sz="600" dirty="0">
                <a:solidFill>
                  <a:schemeClr val="bg1"/>
                </a:solidFill>
              </a:endParaRPr>
            </a:p>
          </p:txBody>
        </p:sp>
        <p:sp>
          <p:nvSpPr>
            <p:cNvPr id="18" name="Rectangle 24"/>
            <p:cNvSpPr>
              <a:spLocks noChangeArrowheads="1"/>
            </p:cNvSpPr>
            <p:nvPr/>
          </p:nvSpPr>
          <p:spPr bwMode="auto">
            <a:xfrm>
              <a:off x="6888780" y="1889825"/>
              <a:ext cx="931022"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altLang="zh-CN" sz="4400" b="1" dirty="0" smtClean="0">
                  <a:solidFill>
                    <a:schemeClr val="bg1"/>
                  </a:solidFill>
                </a:rPr>
                <a:t>04</a:t>
              </a:r>
              <a:endParaRPr lang="en-US" altLang="zh-CN" sz="3600" dirty="0" smtClean="0">
                <a:solidFill>
                  <a:schemeClr val="bg1"/>
                </a:solidFill>
              </a:endParaRPr>
            </a:p>
          </p:txBody>
        </p:sp>
        <p:cxnSp>
          <p:nvCxnSpPr>
            <p:cNvPr id="19" name="直接连接符 18"/>
            <p:cNvCxnSpPr/>
            <p:nvPr/>
          </p:nvCxnSpPr>
          <p:spPr>
            <a:xfrm>
              <a:off x="6727163" y="2702605"/>
              <a:ext cx="1254256"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10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0-#ppt_w/2"/>
                                          </p:val>
                                        </p:tav>
                                        <p:tav tm="100000">
                                          <p:val>
                                            <p:strVal val="#ppt_x"/>
                                          </p:val>
                                        </p:tav>
                                      </p:tavLst>
                                    </p:anim>
                                    <p:anim calcmode="lin" valueType="num">
                                      <p:cBhvr additive="base">
                                        <p:cTn id="16" dur="1000" fill="hold"/>
                                        <p:tgtEl>
                                          <p:spTgt spid="21"/>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第六部分</a:t>
            </a:r>
            <a:endParaRPr lang="zh-CN" altLang="en-US" dirty="0"/>
          </a:p>
        </p:txBody>
      </p:sp>
      <p:sp>
        <p:nvSpPr>
          <p:cNvPr id="4" name="文本占位符 3"/>
          <p:cNvSpPr>
            <a:spLocks noGrp="1"/>
          </p:cNvSpPr>
          <p:nvPr>
            <p:ph type="body" sz="quarter" idx="11"/>
          </p:nvPr>
        </p:nvSpPr>
        <p:spPr/>
        <p:txBody>
          <a:bodyPr/>
          <a:lstStyle/>
          <a:p>
            <a:r>
              <a:rPr lang="en-US" altLang="zh-CN" dirty="0"/>
              <a:t>References</a:t>
            </a:r>
            <a:endParaRPr lang="zh-CN" altLang="en-US" dirty="0"/>
          </a:p>
        </p:txBody>
      </p:sp>
      <p:sp>
        <p:nvSpPr>
          <p:cNvPr id="5" name="文本占位符 4"/>
          <p:cNvSpPr>
            <a:spLocks noGrp="1"/>
          </p:cNvSpPr>
          <p:nvPr>
            <p:ph type="body" sz="quarter" idx="12"/>
          </p:nvPr>
        </p:nvSpPr>
        <p:spPr/>
        <p:txBody>
          <a:bodyPr/>
          <a:lstStyle/>
          <a:p>
            <a:r>
              <a:rPr lang="zh-CN" altLang="en-US" dirty="0"/>
              <a:t>参考文献</a:t>
            </a:r>
            <a:endParaRPr lang="zh-CN" altLang="en-US" dirty="0"/>
          </a:p>
        </p:txBody>
      </p:sp>
      <p:sp>
        <p:nvSpPr>
          <p:cNvPr id="6" name="文本占位符 5"/>
          <p:cNvSpPr>
            <a:spLocks noGrp="1"/>
          </p:cNvSpPr>
          <p:nvPr>
            <p:ph type="body" sz="quarter" idx="13"/>
          </p:nvPr>
        </p:nvSpPr>
        <p:spPr/>
        <p:txBody>
          <a:bodyPr/>
          <a:lstStyle/>
          <a:p>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811231"/>
            <a:ext cx="9143132" cy="2096889"/>
            <a:chOff x="1524001" y="2825750"/>
            <a:chExt cx="9144000" cy="2097088"/>
          </a:xfrm>
          <a:solidFill>
            <a:srgbClr val="10253F"/>
          </a:solidFill>
        </p:grpSpPr>
        <p:sp>
          <p:nvSpPr>
            <p:cNvPr id="9" name="MH_Other_1"/>
            <p:cNvSpPr/>
            <p:nvPr/>
          </p:nvSpPr>
          <p:spPr>
            <a:xfrm rot="16200000" flipV="1">
              <a:off x="2068513" y="2281238"/>
              <a:ext cx="1158875" cy="2247900"/>
            </a:xfrm>
            <a:prstGeom prst="bentArrow">
              <a:avLst>
                <a:gd name="adj1" fmla="val 18510"/>
                <a:gd name="adj2" fmla="val 25000"/>
                <a:gd name="adj3" fmla="val 25000"/>
                <a:gd name="adj4" fmla="val 2763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scene3d>
                <a:camera prst="orthographicFront"/>
                <a:lightRig rig="threePt" dir="t"/>
              </a:scene3d>
              <a:sp3d contourW="12700">
                <a:contourClr>
                  <a:srgbClr val="FFFFFF"/>
                </a:contourClr>
              </a:sp3d>
            </a:bodyPr>
            <a:lstStyle/>
            <a:p>
              <a:pPr algn="ctr">
                <a:defRPr/>
              </a:pPr>
              <a:endParaRPr lang="zh-CN" altLang="en-US" sz="135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11" name="MH_Other_2"/>
            <p:cNvSpPr/>
            <p:nvPr/>
          </p:nvSpPr>
          <p:spPr>
            <a:xfrm rot="5400000">
              <a:off x="3599656" y="3461544"/>
              <a:ext cx="1157288" cy="1765300"/>
            </a:xfrm>
            <a:prstGeom prst="bentArrow">
              <a:avLst>
                <a:gd name="adj1" fmla="val 18510"/>
                <a:gd name="adj2" fmla="val 25000"/>
                <a:gd name="adj3" fmla="val 25000"/>
                <a:gd name="adj4" fmla="val 2763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scene3d>
                <a:camera prst="orthographicFront"/>
                <a:lightRig rig="threePt" dir="t"/>
              </a:scene3d>
              <a:sp3d contourW="12700">
                <a:contourClr>
                  <a:srgbClr val="FFFFFF"/>
                </a:contourClr>
              </a:sp3d>
            </a:bodyPr>
            <a:lstStyle/>
            <a:p>
              <a:pPr algn="ctr">
                <a:defRPr/>
              </a:pPr>
              <a:endParaRPr lang="zh-CN" altLang="en-US" sz="135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13" name="MH_Other_3"/>
            <p:cNvSpPr/>
            <p:nvPr/>
          </p:nvSpPr>
          <p:spPr>
            <a:xfrm rot="16200000" flipV="1">
              <a:off x="4888707" y="2521744"/>
              <a:ext cx="1158875" cy="1766888"/>
            </a:xfrm>
            <a:prstGeom prst="bentArrow">
              <a:avLst>
                <a:gd name="adj1" fmla="val 18510"/>
                <a:gd name="adj2" fmla="val 25000"/>
                <a:gd name="adj3" fmla="val 25000"/>
                <a:gd name="adj4" fmla="val 2763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scene3d>
                <a:camera prst="orthographicFront"/>
                <a:lightRig rig="threePt" dir="t"/>
              </a:scene3d>
              <a:sp3d contourW="12700">
                <a:contourClr>
                  <a:srgbClr val="FFFFFF"/>
                </a:contourClr>
              </a:sp3d>
            </a:bodyPr>
            <a:lstStyle/>
            <a:p>
              <a:pPr algn="ctr">
                <a:defRPr/>
              </a:pPr>
              <a:endParaRPr lang="zh-CN" altLang="en-US" sz="135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14" name="MH_Other_4"/>
            <p:cNvSpPr/>
            <p:nvPr/>
          </p:nvSpPr>
          <p:spPr>
            <a:xfrm rot="5400000">
              <a:off x="6178550" y="3460750"/>
              <a:ext cx="1157288" cy="1766888"/>
            </a:xfrm>
            <a:prstGeom prst="bentArrow">
              <a:avLst>
                <a:gd name="adj1" fmla="val 18510"/>
                <a:gd name="adj2" fmla="val 25000"/>
                <a:gd name="adj3" fmla="val 25000"/>
                <a:gd name="adj4" fmla="val 2763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scene3d>
                <a:camera prst="orthographicFront"/>
                <a:lightRig rig="threePt" dir="t"/>
              </a:scene3d>
              <a:sp3d contourW="12700">
                <a:contourClr>
                  <a:srgbClr val="FFFFFF"/>
                </a:contourClr>
              </a:sp3d>
            </a:bodyPr>
            <a:lstStyle/>
            <a:p>
              <a:pPr algn="ctr">
                <a:defRPr/>
              </a:pPr>
              <a:endParaRPr lang="zh-CN" altLang="en-US" sz="135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15" name="MH_Other_5"/>
            <p:cNvSpPr/>
            <p:nvPr/>
          </p:nvSpPr>
          <p:spPr>
            <a:xfrm rot="16200000" flipV="1">
              <a:off x="7466807" y="2521744"/>
              <a:ext cx="1158875" cy="1766888"/>
            </a:xfrm>
            <a:prstGeom prst="bentArrow">
              <a:avLst>
                <a:gd name="adj1" fmla="val 18510"/>
                <a:gd name="adj2" fmla="val 25000"/>
                <a:gd name="adj3" fmla="val 25000"/>
                <a:gd name="adj4" fmla="val 2763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scene3d>
                <a:camera prst="orthographicFront"/>
                <a:lightRig rig="threePt" dir="t"/>
              </a:scene3d>
              <a:sp3d contourW="12700">
                <a:contourClr>
                  <a:srgbClr val="FFFFFF"/>
                </a:contourClr>
              </a:sp3d>
            </a:bodyPr>
            <a:lstStyle/>
            <a:p>
              <a:pPr algn="ctr">
                <a:defRPr/>
              </a:pPr>
              <a:endParaRPr lang="zh-CN" altLang="en-US" sz="135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16" name="MH_Other_6"/>
            <p:cNvSpPr/>
            <p:nvPr/>
          </p:nvSpPr>
          <p:spPr>
            <a:xfrm rot="5400000">
              <a:off x="9451976" y="2763839"/>
              <a:ext cx="214313" cy="2217737"/>
            </a:xfrm>
            <a:custGeom>
              <a:avLst/>
              <a:gdLst>
                <a:gd name="connsiteX0" fmla="*/ 0 w 214382"/>
                <a:gd name="connsiteY0" fmla="*/ 1499785 h 1499785"/>
                <a:gd name="connsiteX1" fmla="*/ 0 w 214382"/>
                <a:gd name="connsiteY1" fmla="*/ 0 h 1499785"/>
                <a:gd name="connsiteX2" fmla="*/ 214382 w 214382"/>
                <a:gd name="connsiteY2" fmla="*/ 0 h 1499785"/>
                <a:gd name="connsiteX3" fmla="*/ 214382 w 214382"/>
                <a:gd name="connsiteY3" fmla="*/ 1499785 h 1499785"/>
              </a:gdLst>
              <a:ahLst/>
              <a:cxnLst>
                <a:cxn ang="0">
                  <a:pos x="connsiteX0" y="connsiteY0"/>
                </a:cxn>
                <a:cxn ang="0">
                  <a:pos x="connsiteX1" y="connsiteY1"/>
                </a:cxn>
                <a:cxn ang="0">
                  <a:pos x="connsiteX2" y="connsiteY2"/>
                </a:cxn>
                <a:cxn ang="0">
                  <a:pos x="connsiteX3" y="connsiteY3"/>
                </a:cxn>
              </a:cxnLst>
              <a:rect l="l" t="t" r="r" b="b"/>
              <a:pathLst>
                <a:path w="214382" h="1499785">
                  <a:moveTo>
                    <a:pt x="0" y="1499785"/>
                  </a:moveTo>
                  <a:lnTo>
                    <a:pt x="0" y="0"/>
                  </a:lnTo>
                  <a:lnTo>
                    <a:pt x="214382" y="0"/>
                  </a:lnTo>
                  <a:lnTo>
                    <a:pt x="214382" y="149978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scene3d>
                <a:camera prst="orthographicFront"/>
                <a:lightRig rig="threePt" dir="t"/>
              </a:scene3d>
              <a:sp3d contourW="12700">
                <a:contourClr>
                  <a:srgbClr val="FFFFFF"/>
                </a:contourClr>
              </a:sp3d>
            </a:bodyPr>
            <a:lstStyle/>
            <a:p>
              <a:pPr algn="ctr">
                <a:defRPr/>
              </a:pPr>
              <a:endParaRPr lang="zh-CN" altLang="en-US" sz="1350">
                <a:solidFill>
                  <a:schemeClr val="tx1"/>
                </a:solidFill>
                <a:latin typeface="微软雅黑" panose="020B0503020204020204" pitchFamily="34" charset="-122"/>
                <a:ea typeface="微软雅黑" panose="020B0503020204020204" pitchFamily="34" charset="-122"/>
                <a:cs typeface="+mn-ea"/>
                <a:sym typeface="+mn-lt"/>
              </a:endParaRPr>
            </a:p>
          </p:txBody>
        </p:sp>
      </p:grpSp>
      <p:sp>
        <p:nvSpPr>
          <p:cNvPr id="17" name="MH_Text_1"/>
          <p:cNvSpPr txBox="1"/>
          <p:nvPr/>
        </p:nvSpPr>
        <p:spPr>
          <a:xfrm>
            <a:off x="939476" y="878135"/>
            <a:ext cx="2202330" cy="742950"/>
          </a:xfrm>
          <a:prstGeom prst="rect">
            <a:avLst/>
          </a:prstGeom>
          <a:noFill/>
        </p:spPr>
        <p:txBody>
          <a:bodyPr>
            <a:normAutofit/>
          </a:bodyPr>
          <a:lstStyle/>
          <a:p>
            <a:pPr algn="ctr">
              <a:lnSpc>
                <a:spcPct val="150000"/>
              </a:lnSpc>
              <a:defRPr/>
            </a:pPr>
            <a:r>
              <a:rPr lang="zh-CN" altLang="en-US" sz="1050" dirty="0">
                <a:latin typeface="微软雅黑" panose="020B0503020204020204" pitchFamily="34" charset="-122"/>
                <a:ea typeface="微软雅黑" panose="020B0503020204020204" pitchFamily="34" charset="-122"/>
                <a:cs typeface="+mn-ea"/>
                <a:sym typeface="+mn-lt"/>
              </a:rPr>
              <a:t>标题内容点击输入具体内容点击输入具体内容</a:t>
            </a:r>
            <a:endParaRPr lang="zh-CN" altLang="en-US" sz="1050" dirty="0">
              <a:latin typeface="微软雅黑" panose="020B0503020204020204" pitchFamily="34" charset="-122"/>
              <a:ea typeface="微软雅黑" panose="020B0503020204020204" pitchFamily="34" charset="-122"/>
              <a:cs typeface="+mn-ea"/>
              <a:sym typeface="+mn-lt"/>
            </a:endParaRPr>
          </a:p>
        </p:txBody>
      </p:sp>
      <p:sp>
        <p:nvSpPr>
          <p:cNvPr id="18" name="矩形 17"/>
          <p:cNvSpPr/>
          <p:nvPr/>
        </p:nvSpPr>
        <p:spPr bwMode="auto">
          <a:xfrm>
            <a:off x="1208394" y="1394045"/>
            <a:ext cx="1652587" cy="485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400" dirty="0">
                <a:solidFill>
                  <a:schemeClr val="tx1"/>
                </a:solidFill>
                <a:latin typeface="微软雅黑" panose="020B0503020204020204" pitchFamily="34" charset="-122"/>
                <a:ea typeface="微软雅黑" panose="020B0503020204020204" pitchFamily="34" charset="-122"/>
                <a:cs typeface="+mn-ea"/>
                <a:sym typeface="+mn-lt"/>
              </a:rPr>
              <a:t>标题</a:t>
            </a:r>
            <a:endParaRPr lang="zh-CN" altLang="en-US" sz="2400" dirty="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19" name="MH_Text_1"/>
          <p:cNvSpPr txBox="1"/>
          <p:nvPr/>
        </p:nvSpPr>
        <p:spPr>
          <a:xfrm>
            <a:off x="2147005" y="4305051"/>
            <a:ext cx="2202330" cy="742950"/>
          </a:xfrm>
          <a:prstGeom prst="rect">
            <a:avLst/>
          </a:prstGeom>
          <a:noFill/>
        </p:spPr>
        <p:txBody>
          <a:bodyPr>
            <a:normAutofit/>
          </a:bodyPr>
          <a:lstStyle/>
          <a:p>
            <a:pPr algn="ctr">
              <a:lnSpc>
                <a:spcPct val="150000"/>
              </a:lnSpc>
              <a:defRPr/>
            </a:pPr>
            <a:r>
              <a:rPr lang="zh-CN" altLang="en-US" sz="1050" dirty="0">
                <a:latin typeface="微软雅黑" panose="020B0503020204020204" pitchFamily="34" charset="-122"/>
                <a:ea typeface="微软雅黑" panose="020B0503020204020204" pitchFamily="34" charset="-122"/>
                <a:cs typeface="+mn-ea"/>
                <a:sym typeface="+mn-lt"/>
              </a:rPr>
              <a:t>标题内容点击输入具体内容点击输入具体内容</a:t>
            </a:r>
            <a:endParaRPr lang="zh-CN" altLang="en-US" sz="1050" dirty="0">
              <a:latin typeface="微软雅黑" panose="020B0503020204020204" pitchFamily="34" charset="-122"/>
              <a:ea typeface="微软雅黑" panose="020B0503020204020204" pitchFamily="34" charset="-122"/>
              <a:cs typeface="+mn-ea"/>
              <a:sym typeface="+mn-lt"/>
            </a:endParaRPr>
          </a:p>
        </p:txBody>
      </p:sp>
      <p:sp>
        <p:nvSpPr>
          <p:cNvPr id="20" name="矩形 19"/>
          <p:cNvSpPr/>
          <p:nvPr/>
        </p:nvSpPr>
        <p:spPr bwMode="auto">
          <a:xfrm>
            <a:off x="2356417" y="3876037"/>
            <a:ext cx="1652587" cy="485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400" dirty="0">
                <a:solidFill>
                  <a:schemeClr val="tx1"/>
                </a:solidFill>
                <a:latin typeface="微软雅黑" panose="020B0503020204020204" pitchFamily="34" charset="-122"/>
                <a:ea typeface="微软雅黑" panose="020B0503020204020204" pitchFamily="34" charset="-122"/>
                <a:cs typeface="+mn-ea"/>
                <a:sym typeface="+mn-lt"/>
              </a:rPr>
              <a:t>标题</a:t>
            </a:r>
            <a:endParaRPr lang="zh-CN" altLang="en-US" sz="2400" dirty="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21" name="MH_Text_1"/>
          <p:cNvSpPr txBox="1"/>
          <p:nvPr/>
        </p:nvSpPr>
        <p:spPr>
          <a:xfrm>
            <a:off x="4723275" y="4305051"/>
            <a:ext cx="2202330" cy="742950"/>
          </a:xfrm>
          <a:prstGeom prst="rect">
            <a:avLst/>
          </a:prstGeom>
          <a:noFill/>
        </p:spPr>
        <p:txBody>
          <a:bodyPr>
            <a:normAutofit/>
          </a:bodyPr>
          <a:lstStyle/>
          <a:p>
            <a:pPr algn="ctr">
              <a:lnSpc>
                <a:spcPct val="150000"/>
              </a:lnSpc>
              <a:defRPr/>
            </a:pPr>
            <a:r>
              <a:rPr lang="zh-CN" altLang="en-US" sz="1050" dirty="0">
                <a:latin typeface="微软雅黑" panose="020B0503020204020204" pitchFamily="34" charset="-122"/>
                <a:ea typeface="微软雅黑" panose="020B0503020204020204" pitchFamily="34" charset="-122"/>
                <a:cs typeface="+mn-ea"/>
                <a:sym typeface="+mn-lt"/>
              </a:rPr>
              <a:t>标题内容点击输入具体内容点击输入具体内容</a:t>
            </a:r>
            <a:endParaRPr lang="zh-CN" altLang="en-US" sz="1050" dirty="0">
              <a:latin typeface="微软雅黑" panose="020B0503020204020204" pitchFamily="34" charset="-122"/>
              <a:ea typeface="微软雅黑" panose="020B0503020204020204" pitchFamily="34" charset="-122"/>
              <a:cs typeface="+mn-ea"/>
              <a:sym typeface="+mn-lt"/>
            </a:endParaRPr>
          </a:p>
        </p:txBody>
      </p:sp>
      <p:sp>
        <p:nvSpPr>
          <p:cNvPr id="22" name="矩形 21"/>
          <p:cNvSpPr/>
          <p:nvPr/>
        </p:nvSpPr>
        <p:spPr bwMode="auto">
          <a:xfrm>
            <a:off x="4932687" y="3876037"/>
            <a:ext cx="1652587" cy="485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400" dirty="0">
                <a:solidFill>
                  <a:schemeClr val="tx1"/>
                </a:solidFill>
                <a:latin typeface="微软雅黑" panose="020B0503020204020204" pitchFamily="34" charset="-122"/>
                <a:ea typeface="微软雅黑" panose="020B0503020204020204" pitchFamily="34" charset="-122"/>
                <a:cs typeface="+mn-ea"/>
                <a:sym typeface="+mn-lt"/>
              </a:rPr>
              <a:t>标题</a:t>
            </a:r>
            <a:endParaRPr lang="zh-CN" altLang="en-US" sz="2400" dirty="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23" name="MH_Text_1"/>
          <p:cNvSpPr txBox="1"/>
          <p:nvPr/>
        </p:nvSpPr>
        <p:spPr>
          <a:xfrm>
            <a:off x="6038834" y="878135"/>
            <a:ext cx="2202330" cy="742950"/>
          </a:xfrm>
          <a:prstGeom prst="rect">
            <a:avLst/>
          </a:prstGeom>
          <a:noFill/>
        </p:spPr>
        <p:txBody>
          <a:bodyPr>
            <a:normAutofit/>
          </a:bodyPr>
          <a:lstStyle/>
          <a:p>
            <a:pPr algn="ctr">
              <a:lnSpc>
                <a:spcPct val="150000"/>
              </a:lnSpc>
              <a:defRPr/>
            </a:pPr>
            <a:r>
              <a:rPr lang="zh-CN" altLang="en-US" sz="1050" dirty="0">
                <a:latin typeface="微软雅黑" panose="020B0503020204020204" pitchFamily="34" charset="-122"/>
                <a:ea typeface="微软雅黑" panose="020B0503020204020204" pitchFamily="34" charset="-122"/>
                <a:cs typeface="+mn-ea"/>
                <a:sym typeface="+mn-lt"/>
              </a:rPr>
              <a:t>标题内容点击输入具体内容点击输入具体内容</a:t>
            </a:r>
            <a:endParaRPr lang="zh-CN" altLang="en-US" sz="1050" dirty="0">
              <a:latin typeface="微软雅黑" panose="020B0503020204020204" pitchFamily="34" charset="-122"/>
              <a:ea typeface="微软雅黑" panose="020B0503020204020204" pitchFamily="34" charset="-122"/>
              <a:cs typeface="+mn-ea"/>
              <a:sym typeface="+mn-lt"/>
            </a:endParaRPr>
          </a:p>
        </p:txBody>
      </p:sp>
      <p:sp>
        <p:nvSpPr>
          <p:cNvPr id="24" name="矩形 23"/>
          <p:cNvSpPr/>
          <p:nvPr/>
        </p:nvSpPr>
        <p:spPr bwMode="auto">
          <a:xfrm>
            <a:off x="6307752" y="1394045"/>
            <a:ext cx="1652587" cy="485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400" dirty="0">
                <a:solidFill>
                  <a:schemeClr val="tx1"/>
                </a:solidFill>
                <a:latin typeface="微软雅黑" panose="020B0503020204020204" pitchFamily="34" charset="-122"/>
                <a:ea typeface="微软雅黑" panose="020B0503020204020204" pitchFamily="34" charset="-122"/>
                <a:cs typeface="+mn-ea"/>
                <a:sym typeface="+mn-lt"/>
              </a:rPr>
              <a:t>标题</a:t>
            </a:r>
            <a:endParaRPr lang="zh-CN" altLang="en-US" sz="2400" dirty="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25" name="MH_Text_1"/>
          <p:cNvSpPr txBox="1"/>
          <p:nvPr/>
        </p:nvSpPr>
        <p:spPr>
          <a:xfrm>
            <a:off x="3423695" y="878135"/>
            <a:ext cx="2202330" cy="742950"/>
          </a:xfrm>
          <a:prstGeom prst="rect">
            <a:avLst/>
          </a:prstGeom>
          <a:noFill/>
        </p:spPr>
        <p:txBody>
          <a:bodyPr>
            <a:normAutofit/>
          </a:bodyPr>
          <a:lstStyle/>
          <a:p>
            <a:pPr algn="ctr">
              <a:lnSpc>
                <a:spcPct val="150000"/>
              </a:lnSpc>
              <a:defRPr/>
            </a:pPr>
            <a:r>
              <a:rPr lang="zh-CN" altLang="en-US" sz="1050" dirty="0">
                <a:latin typeface="微软雅黑" panose="020B0503020204020204" pitchFamily="34" charset="-122"/>
                <a:ea typeface="微软雅黑" panose="020B0503020204020204" pitchFamily="34" charset="-122"/>
                <a:cs typeface="+mn-ea"/>
                <a:sym typeface="+mn-lt"/>
              </a:rPr>
              <a:t>标题内容点击输入具体内容点击输入具体内容</a:t>
            </a:r>
            <a:endParaRPr lang="zh-CN" altLang="en-US" sz="1050" dirty="0">
              <a:latin typeface="微软雅黑" panose="020B0503020204020204" pitchFamily="34" charset="-122"/>
              <a:ea typeface="微软雅黑" panose="020B0503020204020204" pitchFamily="34" charset="-122"/>
              <a:cs typeface="+mn-ea"/>
              <a:sym typeface="+mn-lt"/>
            </a:endParaRPr>
          </a:p>
        </p:txBody>
      </p:sp>
      <p:sp>
        <p:nvSpPr>
          <p:cNvPr id="26" name="矩形 25"/>
          <p:cNvSpPr/>
          <p:nvPr/>
        </p:nvSpPr>
        <p:spPr bwMode="auto">
          <a:xfrm>
            <a:off x="3692613" y="1394045"/>
            <a:ext cx="1652587" cy="485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400" dirty="0">
                <a:solidFill>
                  <a:schemeClr val="tx1"/>
                </a:solidFill>
                <a:latin typeface="微软雅黑" panose="020B0503020204020204" pitchFamily="34" charset="-122"/>
                <a:ea typeface="微软雅黑" panose="020B0503020204020204" pitchFamily="34" charset="-122"/>
                <a:cs typeface="+mn-ea"/>
                <a:sym typeface="+mn-lt"/>
              </a:rPr>
              <a:t>标题</a:t>
            </a:r>
            <a:endParaRPr lang="zh-CN" altLang="en-US" sz="2400" dirty="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4" name="文本占位符 3"/>
          <p:cNvSpPr>
            <a:spLocks noGrp="1"/>
          </p:cNvSpPr>
          <p:nvPr>
            <p:ph type="body" sz="quarter" idx="10"/>
          </p:nvPr>
        </p:nvSpPr>
        <p:spPr/>
        <p:txBody>
          <a:bodyPr/>
          <a:lstStyle/>
          <a:p>
            <a:r>
              <a:rPr lang="zh-CN" altLang="en-US" dirty="0"/>
              <a:t>参考文献</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1+#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1+#ppt_w/2"/>
                                          </p:val>
                                        </p:tav>
                                        <p:tav tm="100000">
                                          <p:val>
                                            <p:strVal val="#ppt_x"/>
                                          </p:val>
                                        </p:tav>
                                      </p:tavLst>
                                    </p:anim>
                                    <p:anim calcmode="lin" valueType="num">
                                      <p:cBhvr additive="base">
                                        <p:cTn id="16" dur="500" fill="hold"/>
                                        <p:tgtEl>
                                          <p:spTgt spid="2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500" fill="hold"/>
                                        <p:tgtEl>
                                          <p:spTgt spid="22"/>
                                        </p:tgtEl>
                                        <p:attrNameLst>
                                          <p:attrName>ppt_x</p:attrName>
                                        </p:attrNameLst>
                                      </p:cBhvr>
                                      <p:tavLst>
                                        <p:tav tm="0">
                                          <p:val>
                                            <p:strVal val="1+#ppt_w/2"/>
                                          </p:val>
                                        </p:tav>
                                        <p:tav tm="100000">
                                          <p:val>
                                            <p:strVal val="#ppt_x"/>
                                          </p:val>
                                        </p:tav>
                                      </p:tavLst>
                                    </p:anim>
                                    <p:anim calcmode="lin" valueType="num">
                                      <p:cBhvr additive="base">
                                        <p:cTn id="20" dur="5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500" fill="hold"/>
                                        <p:tgtEl>
                                          <p:spTgt spid="26"/>
                                        </p:tgtEl>
                                        <p:attrNameLst>
                                          <p:attrName>ppt_x</p:attrName>
                                        </p:attrNameLst>
                                      </p:cBhvr>
                                      <p:tavLst>
                                        <p:tav tm="0">
                                          <p:val>
                                            <p:strVal val="1+#ppt_w/2"/>
                                          </p:val>
                                        </p:tav>
                                        <p:tav tm="100000">
                                          <p:val>
                                            <p:strVal val="#ppt_x"/>
                                          </p:val>
                                        </p:tav>
                                      </p:tavLst>
                                    </p:anim>
                                    <p:anim calcmode="lin" valueType="num">
                                      <p:cBhvr additive="base">
                                        <p:cTn id="24" dur="500" fill="hold"/>
                                        <p:tgtEl>
                                          <p:spTgt spid="26"/>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fill="hold"/>
                                        <p:tgtEl>
                                          <p:spTgt spid="24"/>
                                        </p:tgtEl>
                                        <p:attrNameLst>
                                          <p:attrName>ppt_x</p:attrName>
                                        </p:attrNameLst>
                                      </p:cBhvr>
                                      <p:tavLst>
                                        <p:tav tm="0">
                                          <p:val>
                                            <p:strVal val="1+#ppt_w/2"/>
                                          </p:val>
                                        </p:tav>
                                        <p:tav tm="100000">
                                          <p:val>
                                            <p:strVal val="#ppt_x"/>
                                          </p:val>
                                        </p:tav>
                                      </p:tavLst>
                                    </p:anim>
                                    <p:anim calcmode="lin" valueType="num">
                                      <p:cBhvr additive="base">
                                        <p:cTn id="28" dur="500" fill="hold"/>
                                        <p:tgtEl>
                                          <p:spTgt spid="24"/>
                                        </p:tgtEl>
                                        <p:attrNameLst>
                                          <p:attrName>ppt_y</p:attrName>
                                        </p:attrNameLst>
                                      </p:cBhvr>
                                      <p:tavLst>
                                        <p:tav tm="0">
                                          <p:val>
                                            <p:strVal val="#ppt_y"/>
                                          </p:val>
                                        </p:tav>
                                        <p:tav tm="100000">
                                          <p:val>
                                            <p:strVal val="#ppt_y"/>
                                          </p:val>
                                        </p:tav>
                                      </p:tavLst>
                                    </p:anim>
                                  </p:childTnLst>
                                </p:cTn>
                              </p:par>
                            </p:childTnLst>
                          </p:cTn>
                        </p:par>
                        <p:par>
                          <p:cTn id="29" fill="hold">
                            <p:stCondLst>
                              <p:cond delay="1000"/>
                            </p:stCondLst>
                            <p:childTnLst>
                              <p:par>
                                <p:cTn id="30" presetID="2" presetClass="entr" presetSubtype="1" fill="hold" grpId="0" nodeType="afterEffect">
                                  <p:stCondLst>
                                    <p:cond delay="0"/>
                                  </p:stCondLst>
                                  <p:childTnLst>
                                    <p:set>
                                      <p:cBhvr>
                                        <p:cTn id="31" dur="1" fill="hold">
                                          <p:stCondLst>
                                            <p:cond delay="0"/>
                                          </p:stCondLst>
                                        </p:cTn>
                                        <p:tgtEl>
                                          <p:spTgt spid="23"/>
                                        </p:tgtEl>
                                        <p:attrNameLst>
                                          <p:attrName>style.visibility</p:attrName>
                                        </p:attrNameLst>
                                      </p:cBhvr>
                                      <p:to>
                                        <p:strVal val="visible"/>
                                      </p:to>
                                    </p:set>
                                    <p:anim calcmode="lin" valueType="num">
                                      <p:cBhvr additive="base">
                                        <p:cTn id="32" dur="500" fill="hold"/>
                                        <p:tgtEl>
                                          <p:spTgt spid="23"/>
                                        </p:tgtEl>
                                        <p:attrNameLst>
                                          <p:attrName>ppt_x</p:attrName>
                                        </p:attrNameLst>
                                      </p:cBhvr>
                                      <p:tavLst>
                                        <p:tav tm="0">
                                          <p:val>
                                            <p:strVal val="#ppt_x"/>
                                          </p:val>
                                        </p:tav>
                                        <p:tav tm="100000">
                                          <p:val>
                                            <p:strVal val="#ppt_x"/>
                                          </p:val>
                                        </p:tav>
                                      </p:tavLst>
                                    </p:anim>
                                    <p:anim calcmode="lin" valueType="num">
                                      <p:cBhvr additive="base">
                                        <p:cTn id="33" dur="500" fill="hold"/>
                                        <p:tgtEl>
                                          <p:spTgt spid="23"/>
                                        </p:tgtEl>
                                        <p:attrNameLst>
                                          <p:attrName>ppt_y</p:attrName>
                                        </p:attrNameLst>
                                      </p:cBhvr>
                                      <p:tavLst>
                                        <p:tav tm="0">
                                          <p:val>
                                            <p:strVal val="0-#ppt_h/2"/>
                                          </p:val>
                                        </p:tav>
                                        <p:tav tm="100000">
                                          <p:val>
                                            <p:strVal val="#ppt_y"/>
                                          </p:val>
                                        </p:tav>
                                      </p:tavLst>
                                    </p:anim>
                                  </p:childTnLst>
                                </p:cTn>
                              </p:par>
                              <p:par>
                                <p:cTn id="34" presetID="2" presetClass="entr" presetSubtype="1" fill="hold" grpId="0" nodeType="withEffect">
                                  <p:stCondLst>
                                    <p:cond delay="0"/>
                                  </p:stCondLst>
                                  <p:childTnLst>
                                    <p:set>
                                      <p:cBhvr>
                                        <p:cTn id="35" dur="1" fill="hold">
                                          <p:stCondLst>
                                            <p:cond delay="0"/>
                                          </p:stCondLst>
                                        </p:cTn>
                                        <p:tgtEl>
                                          <p:spTgt spid="25"/>
                                        </p:tgtEl>
                                        <p:attrNameLst>
                                          <p:attrName>style.visibility</p:attrName>
                                        </p:attrNameLst>
                                      </p:cBhvr>
                                      <p:to>
                                        <p:strVal val="visible"/>
                                      </p:to>
                                    </p:set>
                                    <p:anim calcmode="lin" valueType="num">
                                      <p:cBhvr additive="base">
                                        <p:cTn id="36" dur="500" fill="hold"/>
                                        <p:tgtEl>
                                          <p:spTgt spid="25"/>
                                        </p:tgtEl>
                                        <p:attrNameLst>
                                          <p:attrName>ppt_x</p:attrName>
                                        </p:attrNameLst>
                                      </p:cBhvr>
                                      <p:tavLst>
                                        <p:tav tm="0">
                                          <p:val>
                                            <p:strVal val="#ppt_x"/>
                                          </p:val>
                                        </p:tav>
                                        <p:tav tm="100000">
                                          <p:val>
                                            <p:strVal val="#ppt_x"/>
                                          </p:val>
                                        </p:tav>
                                      </p:tavLst>
                                    </p:anim>
                                    <p:anim calcmode="lin" valueType="num">
                                      <p:cBhvr additive="base">
                                        <p:cTn id="37" dur="500" fill="hold"/>
                                        <p:tgtEl>
                                          <p:spTgt spid="25"/>
                                        </p:tgtEl>
                                        <p:attrNameLst>
                                          <p:attrName>ppt_y</p:attrName>
                                        </p:attrNameLst>
                                      </p:cBhvr>
                                      <p:tavLst>
                                        <p:tav tm="0">
                                          <p:val>
                                            <p:strVal val="0-#ppt_h/2"/>
                                          </p:val>
                                        </p:tav>
                                        <p:tav tm="100000">
                                          <p:val>
                                            <p:strVal val="#ppt_y"/>
                                          </p:val>
                                        </p:tav>
                                      </p:tavLst>
                                    </p:anim>
                                  </p:childTnLst>
                                </p:cTn>
                              </p:par>
                              <p:par>
                                <p:cTn id="38" presetID="2" presetClass="entr" presetSubtype="1"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 calcmode="lin" valueType="num">
                                      <p:cBhvr additive="base">
                                        <p:cTn id="40" dur="500" fill="hold"/>
                                        <p:tgtEl>
                                          <p:spTgt spid="17"/>
                                        </p:tgtEl>
                                        <p:attrNameLst>
                                          <p:attrName>ppt_x</p:attrName>
                                        </p:attrNameLst>
                                      </p:cBhvr>
                                      <p:tavLst>
                                        <p:tav tm="0">
                                          <p:val>
                                            <p:strVal val="#ppt_x"/>
                                          </p:val>
                                        </p:tav>
                                        <p:tav tm="100000">
                                          <p:val>
                                            <p:strVal val="#ppt_x"/>
                                          </p:val>
                                        </p:tav>
                                      </p:tavLst>
                                    </p:anim>
                                    <p:anim calcmode="lin" valueType="num">
                                      <p:cBhvr additive="base">
                                        <p:cTn id="41" dur="500" fill="hold"/>
                                        <p:tgtEl>
                                          <p:spTgt spid="17"/>
                                        </p:tgtEl>
                                        <p:attrNameLst>
                                          <p:attrName>ppt_y</p:attrName>
                                        </p:attrNameLst>
                                      </p:cBhvr>
                                      <p:tavLst>
                                        <p:tav tm="0">
                                          <p:val>
                                            <p:strVal val="0-#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21"/>
                                        </p:tgtEl>
                                        <p:attrNameLst>
                                          <p:attrName>style.visibility</p:attrName>
                                        </p:attrNameLst>
                                      </p:cBhvr>
                                      <p:to>
                                        <p:strVal val="visible"/>
                                      </p:to>
                                    </p:set>
                                    <p:anim calcmode="lin" valueType="num">
                                      <p:cBhvr additive="base">
                                        <p:cTn id="44" dur="500" fill="hold"/>
                                        <p:tgtEl>
                                          <p:spTgt spid="21"/>
                                        </p:tgtEl>
                                        <p:attrNameLst>
                                          <p:attrName>ppt_x</p:attrName>
                                        </p:attrNameLst>
                                      </p:cBhvr>
                                      <p:tavLst>
                                        <p:tav tm="0">
                                          <p:val>
                                            <p:strVal val="#ppt_x"/>
                                          </p:val>
                                        </p:tav>
                                        <p:tav tm="100000">
                                          <p:val>
                                            <p:strVal val="#ppt_x"/>
                                          </p:val>
                                        </p:tav>
                                      </p:tavLst>
                                    </p:anim>
                                    <p:anim calcmode="lin" valueType="num">
                                      <p:cBhvr additive="base">
                                        <p:cTn id="45" dur="500" fill="hold"/>
                                        <p:tgtEl>
                                          <p:spTgt spid="21"/>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19"/>
                                        </p:tgtEl>
                                        <p:attrNameLst>
                                          <p:attrName>style.visibility</p:attrName>
                                        </p:attrNameLst>
                                      </p:cBhvr>
                                      <p:to>
                                        <p:strVal val="visible"/>
                                      </p:to>
                                    </p:set>
                                    <p:anim calcmode="lin" valueType="num">
                                      <p:cBhvr additive="base">
                                        <p:cTn id="48" dur="500" fill="hold"/>
                                        <p:tgtEl>
                                          <p:spTgt spid="19"/>
                                        </p:tgtEl>
                                        <p:attrNameLst>
                                          <p:attrName>ppt_x</p:attrName>
                                        </p:attrNameLst>
                                      </p:cBhvr>
                                      <p:tavLst>
                                        <p:tav tm="0">
                                          <p:val>
                                            <p:strVal val="#ppt_x"/>
                                          </p:val>
                                        </p:tav>
                                        <p:tav tm="100000">
                                          <p:val>
                                            <p:strVal val="#ppt_x"/>
                                          </p:val>
                                        </p:tav>
                                      </p:tavLst>
                                    </p:anim>
                                    <p:anim calcmode="lin" valueType="num">
                                      <p:cBhvr additive="base">
                                        <p:cTn id="49"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25" grpId="0"/>
      <p:bldP spid="2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a:t>课题综述</a:t>
            </a:r>
            <a:endParaRPr lang="zh-CN" altLang="en-US" dirty="0"/>
          </a:p>
        </p:txBody>
      </p:sp>
      <p:grpSp>
        <p:nvGrpSpPr>
          <p:cNvPr id="7" name="组合 6"/>
          <p:cNvGrpSpPr/>
          <p:nvPr/>
        </p:nvGrpSpPr>
        <p:grpSpPr>
          <a:xfrm>
            <a:off x="3923928" y="2700831"/>
            <a:ext cx="1959186" cy="1871476"/>
            <a:chOff x="3065829" y="2668267"/>
            <a:chExt cx="1872107" cy="1761728"/>
          </a:xfrm>
        </p:grpSpPr>
        <p:sp>
          <p:nvSpPr>
            <p:cNvPr id="8" name="椭圆 7"/>
            <p:cNvSpPr/>
            <p:nvPr/>
          </p:nvSpPr>
          <p:spPr>
            <a:xfrm>
              <a:off x="3115072" y="2668267"/>
              <a:ext cx="1761728" cy="1761728"/>
            </a:xfrm>
            <a:prstGeom prst="ellipse">
              <a:avLst/>
            </a:prstGeom>
            <a:no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4442509" y="2761135"/>
              <a:ext cx="119507" cy="119507"/>
            </a:xfrm>
            <a:prstGeom prst="ellipse">
              <a:avLst/>
            </a:prstGeom>
            <a:solidFill>
              <a:srgbClr val="10253F"/>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0" name="椭圆 9"/>
            <p:cNvSpPr/>
            <p:nvPr/>
          </p:nvSpPr>
          <p:spPr>
            <a:xfrm>
              <a:off x="3439209" y="2761135"/>
              <a:ext cx="119507" cy="119507"/>
            </a:xfrm>
            <a:prstGeom prst="ellipse">
              <a:avLst/>
            </a:prstGeom>
            <a:solidFill>
              <a:srgbClr val="10253F"/>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1" name="椭圆 10"/>
            <p:cNvSpPr/>
            <p:nvPr/>
          </p:nvSpPr>
          <p:spPr>
            <a:xfrm>
              <a:off x="3065829" y="3492655"/>
              <a:ext cx="119507" cy="119507"/>
            </a:xfrm>
            <a:prstGeom prst="ellipse">
              <a:avLst/>
            </a:prstGeom>
            <a:solidFill>
              <a:srgbClr val="10253F"/>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2" name="椭圆 11"/>
            <p:cNvSpPr/>
            <p:nvPr/>
          </p:nvSpPr>
          <p:spPr>
            <a:xfrm>
              <a:off x="4818429" y="3492655"/>
              <a:ext cx="119507" cy="119507"/>
            </a:xfrm>
            <a:prstGeom prst="ellipse">
              <a:avLst/>
            </a:prstGeom>
            <a:solidFill>
              <a:srgbClr val="10253F"/>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3" name="椭圆 12"/>
            <p:cNvSpPr/>
            <p:nvPr/>
          </p:nvSpPr>
          <p:spPr>
            <a:xfrm>
              <a:off x="4442509" y="4224175"/>
              <a:ext cx="119507" cy="119507"/>
            </a:xfrm>
            <a:prstGeom prst="ellipse">
              <a:avLst/>
            </a:prstGeom>
            <a:solidFill>
              <a:srgbClr val="10253F"/>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4" name="椭圆 13"/>
            <p:cNvSpPr/>
            <p:nvPr/>
          </p:nvSpPr>
          <p:spPr>
            <a:xfrm>
              <a:off x="3439209" y="4201315"/>
              <a:ext cx="119507" cy="119507"/>
            </a:xfrm>
            <a:prstGeom prst="ellipse">
              <a:avLst/>
            </a:prstGeom>
            <a:solidFill>
              <a:srgbClr val="10253F"/>
            </a:solidFill>
            <a:ln>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grpSp>
          <p:nvGrpSpPr>
            <p:cNvPr id="15" name="组合 14"/>
            <p:cNvGrpSpPr/>
            <p:nvPr/>
          </p:nvGrpSpPr>
          <p:grpSpPr>
            <a:xfrm>
              <a:off x="3269293" y="2943616"/>
              <a:ext cx="1465545" cy="1202499"/>
              <a:chOff x="3269293" y="2943616"/>
              <a:chExt cx="1465545" cy="1202499"/>
            </a:xfrm>
          </p:grpSpPr>
          <p:sp>
            <p:nvSpPr>
              <p:cNvPr id="16" name="任意多边形 15"/>
              <p:cNvSpPr/>
              <p:nvPr/>
            </p:nvSpPr>
            <p:spPr>
              <a:xfrm>
                <a:off x="4008329" y="2956142"/>
                <a:ext cx="425885" cy="588724"/>
              </a:xfrm>
              <a:custGeom>
                <a:avLst/>
                <a:gdLst>
                  <a:gd name="connsiteX0" fmla="*/ 0 w 425885"/>
                  <a:gd name="connsiteY0" fmla="*/ 588724 h 588724"/>
                  <a:gd name="connsiteX1" fmla="*/ 425885 w 425885"/>
                  <a:gd name="connsiteY1" fmla="*/ 0 h 588724"/>
                </a:gdLst>
                <a:ahLst/>
                <a:cxnLst>
                  <a:cxn ang="0">
                    <a:pos x="connsiteX0" y="connsiteY0"/>
                  </a:cxn>
                  <a:cxn ang="0">
                    <a:pos x="connsiteX1" y="connsiteY1"/>
                  </a:cxn>
                </a:cxnLst>
                <a:rect l="l" t="t" r="r" b="b"/>
                <a:pathLst>
                  <a:path w="425885" h="588724">
                    <a:moveTo>
                      <a:pt x="0" y="588724"/>
                    </a:moveTo>
                    <a:lnTo>
                      <a:pt x="425885" y="0"/>
                    </a:lnTo>
                  </a:path>
                </a:pathLst>
              </a:custGeom>
              <a:noFill/>
              <a:ln w="38100">
                <a:solidFill>
                  <a:srgbClr val="10253F"/>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3995803" y="3544866"/>
                <a:ext cx="739035" cy="0"/>
              </a:xfrm>
              <a:custGeom>
                <a:avLst/>
                <a:gdLst>
                  <a:gd name="connsiteX0" fmla="*/ 0 w 739035"/>
                  <a:gd name="connsiteY0" fmla="*/ 0 h 0"/>
                  <a:gd name="connsiteX1" fmla="*/ 739035 w 739035"/>
                  <a:gd name="connsiteY1" fmla="*/ 0 h 0"/>
                </a:gdLst>
                <a:ahLst/>
                <a:cxnLst>
                  <a:cxn ang="0">
                    <a:pos x="connsiteX0" y="connsiteY0"/>
                  </a:cxn>
                  <a:cxn ang="0">
                    <a:pos x="connsiteX1" y="connsiteY1"/>
                  </a:cxn>
                </a:cxnLst>
                <a:rect l="l" t="t" r="r" b="b"/>
                <a:pathLst>
                  <a:path w="739035">
                    <a:moveTo>
                      <a:pt x="0" y="0"/>
                    </a:moveTo>
                    <a:lnTo>
                      <a:pt x="739035" y="0"/>
                    </a:lnTo>
                  </a:path>
                </a:pathLst>
              </a:custGeom>
              <a:noFill/>
              <a:ln w="38100">
                <a:solidFill>
                  <a:srgbClr val="10253F"/>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a:off x="3594970" y="2943616"/>
                <a:ext cx="413359" cy="588724"/>
              </a:xfrm>
              <a:custGeom>
                <a:avLst/>
                <a:gdLst>
                  <a:gd name="connsiteX0" fmla="*/ 413359 w 413359"/>
                  <a:gd name="connsiteY0" fmla="*/ 588724 h 588724"/>
                  <a:gd name="connsiteX1" fmla="*/ 0 w 413359"/>
                  <a:gd name="connsiteY1" fmla="*/ 0 h 588724"/>
                </a:gdLst>
                <a:ahLst/>
                <a:cxnLst>
                  <a:cxn ang="0">
                    <a:pos x="connsiteX0" y="connsiteY0"/>
                  </a:cxn>
                  <a:cxn ang="0">
                    <a:pos x="connsiteX1" y="connsiteY1"/>
                  </a:cxn>
                </a:cxnLst>
                <a:rect l="l" t="t" r="r" b="b"/>
                <a:pathLst>
                  <a:path w="413359" h="588724">
                    <a:moveTo>
                      <a:pt x="413359" y="588724"/>
                    </a:moveTo>
                    <a:lnTo>
                      <a:pt x="0" y="0"/>
                    </a:lnTo>
                  </a:path>
                </a:pathLst>
              </a:custGeom>
              <a:noFill/>
              <a:ln w="38100">
                <a:solidFill>
                  <a:srgbClr val="10253F"/>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18"/>
              <p:cNvSpPr/>
              <p:nvPr/>
            </p:nvSpPr>
            <p:spPr>
              <a:xfrm>
                <a:off x="3269293" y="3557392"/>
                <a:ext cx="726510" cy="0"/>
              </a:xfrm>
              <a:custGeom>
                <a:avLst/>
                <a:gdLst>
                  <a:gd name="connsiteX0" fmla="*/ 726510 w 726510"/>
                  <a:gd name="connsiteY0" fmla="*/ 0 h 0"/>
                  <a:gd name="connsiteX1" fmla="*/ 0 w 726510"/>
                  <a:gd name="connsiteY1" fmla="*/ 0 h 0"/>
                </a:gdLst>
                <a:ahLst/>
                <a:cxnLst>
                  <a:cxn ang="0">
                    <a:pos x="connsiteX0" y="connsiteY0"/>
                  </a:cxn>
                  <a:cxn ang="0">
                    <a:pos x="connsiteX1" y="connsiteY1"/>
                  </a:cxn>
                </a:cxnLst>
                <a:rect l="l" t="t" r="r" b="b"/>
                <a:pathLst>
                  <a:path w="726510">
                    <a:moveTo>
                      <a:pt x="726510" y="0"/>
                    </a:moveTo>
                    <a:lnTo>
                      <a:pt x="0" y="0"/>
                    </a:lnTo>
                  </a:path>
                </a:pathLst>
              </a:custGeom>
              <a:noFill/>
              <a:ln w="38100">
                <a:solidFill>
                  <a:srgbClr val="10253F"/>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3582444" y="3569918"/>
                <a:ext cx="425885" cy="576197"/>
              </a:xfrm>
              <a:custGeom>
                <a:avLst/>
                <a:gdLst>
                  <a:gd name="connsiteX0" fmla="*/ 425885 w 425885"/>
                  <a:gd name="connsiteY0" fmla="*/ 0 h 576197"/>
                  <a:gd name="connsiteX1" fmla="*/ 0 w 425885"/>
                  <a:gd name="connsiteY1" fmla="*/ 576197 h 576197"/>
                </a:gdLst>
                <a:ahLst/>
                <a:cxnLst>
                  <a:cxn ang="0">
                    <a:pos x="connsiteX0" y="connsiteY0"/>
                  </a:cxn>
                  <a:cxn ang="0">
                    <a:pos x="connsiteX1" y="connsiteY1"/>
                  </a:cxn>
                </a:cxnLst>
                <a:rect l="l" t="t" r="r" b="b"/>
                <a:pathLst>
                  <a:path w="425885" h="576197">
                    <a:moveTo>
                      <a:pt x="425885" y="0"/>
                    </a:moveTo>
                    <a:lnTo>
                      <a:pt x="0" y="576197"/>
                    </a:lnTo>
                  </a:path>
                </a:pathLst>
              </a:custGeom>
              <a:noFill/>
              <a:ln w="38100">
                <a:solidFill>
                  <a:srgbClr val="10253F"/>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4020855" y="3569918"/>
                <a:ext cx="388307" cy="576197"/>
              </a:xfrm>
              <a:custGeom>
                <a:avLst/>
                <a:gdLst>
                  <a:gd name="connsiteX0" fmla="*/ 0 w 388307"/>
                  <a:gd name="connsiteY0" fmla="*/ 0 h 576197"/>
                  <a:gd name="connsiteX1" fmla="*/ 388307 w 388307"/>
                  <a:gd name="connsiteY1" fmla="*/ 576197 h 576197"/>
                </a:gdLst>
                <a:ahLst/>
                <a:cxnLst>
                  <a:cxn ang="0">
                    <a:pos x="connsiteX0" y="connsiteY0"/>
                  </a:cxn>
                  <a:cxn ang="0">
                    <a:pos x="connsiteX1" y="connsiteY1"/>
                  </a:cxn>
                </a:cxnLst>
                <a:rect l="l" t="t" r="r" b="b"/>
                <a:pathLst>
                  <a:path w="388307" h="576197">
                    <a:moveTo>
                      <a:pt x="0" y="0"/>
                    </a:moveTo>
                    <a:lnTo>
                      <a:pt x="388307" y="576197"/>
                    </a:lnTo>
                  </a:path>
                </a:pathLst>
              </a:custGeom>
              <a:noFill/>
              <a:ln w="38100">
                <a:solidFill>
                  <a:srgbClr val="10253F"/>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2" name="组合 21"/>
          <p:cNvGrpSpPr/>
          <p:nvPr/>
        </p:nvGrpSpPr>
        <p:grpSpPr>
          <a:xfrm>
            <a:off x="827584" y="934658"/>
            <a:ext cx="7495412" cy="1748742"/>
            <a:chOff x="2954339" y="1279908"/>
            <a:chExt cx="7162269" cy="1646194"/>
          </a:xfrm>
        </p:grpSpPr>
        <p:sp>
          <p:nvSpPr>
            <p:cNvPr id="23" name="矩形 22"/>
            <p:cNvSpPr>
              <a:spLocks noChangeArrowheads="1"/>
            </p:cNvSpPr>
            <p:nvPr/>
          </p:nvSpPr>
          <p:spPr bwMode="auto">
            <a:xfrm>
              <a:off x="2954339" y="1694800"/>
              <a:ext cx="7162269" cy="1231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2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a:t>
              </a:r>
              <a:r>
                <a:rPr lang="zh-CN" altLang="en-US" sz="1200" dirty="0" smtClean="0">
                  <a:solidFill>
                    <a:sysClr val="windowText" lastClr="000000"/>
                  </a:solidFill>
                  <a:latin typeface="微软雅黑" panose="020B0503020204020204" pitchFamily="34" charset="-122"/>
                  <a:ea typeface="微软雅黑" panose="020B0503020204020204" pitchFamily="34" charset="-122"/>
                </a:rPr>
                <a:t>的亮亮图文旗舰店</a:t>
              </a:r>
              <a:endParaRPr lang="zh-CN" altLang="en-US" sz="1200" dirty="0" smtClean="0">
                <a:solidFill>
                  <a:sysClr val="windowText" lastClr="000000"/>
                </a:solidFill>
                <a:latin typeface="微软雅黑" panose="020B0503020204020204" pitchFamily="34" charset="-122"/>
                <a:ea typeface="微软雅黑" panose="020B0503020204020204" pitchFamily="34" charset="-122"/>
              </a:endParaRPr>
            </a:p>
            <a:p>
              <a:pPr>
                <a:lnSpc>
                  <a:spcPct val="130000"/>
                </a:lnSpc>
              </a:pPr>
              <a:r>
                <a:rPr lang="en-US" altLang="zh-CN" sz="1200" dirty="0" smtClean="0">
                  <a:solidFill>
                    <a:sysClr val="windowText" lastClr="000000"/>
                  </a:solidFill>
                  <a:latin typeface="微软雅黑" panose="020B0503020204020204" pitchFamily="34" charset="-122"/>
                  <a:ea typeface="微软雅黑" panose="020B0503020204020204" pitchFamily="34" charset="-122"/>
                </a:rPr>
                <a:t>https://liangliangtuwen.tmall.com</a:t>
              </a:r>
              <a:endParaRPr lang="en-US" altLang="zh-CN" sz="1200" dirty="0" smtClean="0">
                <a:solidFill>
                  <a:sysClr val="windowText" lastClr="000000"/>
                </a:solidFill>
                <a:latin typeface="微软雅黑" panose="020B0503020204020204" pitchFamily="34" charset="-122"/>
                <a:ea typeface="微软雅黑" panose="020B0503020204020204" pitchFamily="34" charset="-122"/>
              </a:endParaRPr>
            </a:p>
            <a:p>
              <a:pPr>
                <a:lnSpc>
                  <a:spcPct val="130000"/>
                </a:lnSpc>
              </a:pPr>
              <a:r>
                <a:rPr lang="zh-CN" altLang="en-US" sz="1200" dirty="0" smtClean="0">
                  <a:solidFill>
                    <a:sysClr val="windowText" lastClr="000000"/>
                  </a:solidFill>
                  <a:latin typeface="微软雅黑" panose="020B0503020204020204" pitchFamily="34" charset="-122"/>
                  <a:ea typeface="微软雅黑" panose="020B0503020204020204" pitchFamily="34" charset="-122"/>
                </a:rPr>
                <a:t>。</a:t>
              </a:r>
              <a:endParaRPr lang="en-US" altLang="zh-CN" sz="1200" dirty="0">
                <a:solidFill>
                  <a:sysClr val="windowText" lastClr="000000"/>
                </a:solidFill>
                <a:latin typeface="微软雅黑" panose="020B0503020204020204" pitchFamily="34" charset="-122"/>
                <a:ea typeface="微软雅黑" panose="020B0503020204020204" pitchFamily="34" charset="-122"/>
              </a:endParaRPr>
            </a:p>
            <a:p>
              <a:pPr>
                <a:lnSpc>
                  <a:spcPct val="130000"/>
                </a:lnSpc>
              </a:pPr>
              <a:endParaRPr lang="en-US" altLang="zh-CN" sz="1200" dirty="0">
                <a:solidFill>
                  <a:sysClr val="windowText" lastClr="000000"/>
                </a:solidFill>
                <a:latin typeface="微软雅黑" panose="020B0503020204020204" pitchFamily="34" charset="-122"/>
                <a:ea typeface="微软雅黑" panose="020B0503020204020204" pitchFamily="34" charset="-122"/>
              </a:endParaRPr>
            </a:p>
          </p:txBody>
        </p:sp>
        <p:sp>
          <p:nvSpPr>
            <p:cNvPr id="24" name="矩形 23"/>
            <p:cNvSpPr/>
            <p:nvPr/>
          </p:nvSpPr>
          <p:spPr>
            <a:xfrm>
              <a:off x="2963100" y="1279908"/>
              <a:ext cx="1058750" cy="347674"/>
            </a:xfrm>
            <a:prstGeom prst="rect">
              <a:avLst/>
            </a:prstGeom>
          </p:spPr>
          <p:txBody>
            <a:bodyPr wrap="none">
              <a:spAutoFit/>
            </a:bodyPr>
            <a:lstStyle/>
            <a:p>
              <a:r>
                <a:rPr lang="zh-CN" altLang="en-US" dirty="0" smtClean="0">
                  <a:latin typeface="微软雅黑" panose="020B0503020204020204" pitchFamily="34" charset="-122"/>
                  <a:ea typeface="微软雅黑" panose="020B0503020204020204" pitchFamily="34" charset="-122"/>
                </a:rPr>
                <a:t>选题背景</a:t>
              </a:r>
              <a:endParaRPr lang="zh-CN" altLang="en-US" dirty="0">
                <a:latin typeface="微软雅黑" panose="020B0503020204020204" pitchFamily="34" charset="-122"/>
                <a:ea typeface="微软雅黑" panose="020B0503020204020204" pitchFamily="34" charset="-122"/>
              </a:endParaRPr>
            </a:p>
          </p:txBody>
        </p:sp>
      </p:grpSp>
      <p:grpSp>
        <p:nvGrpSpPr>
          <p:cNvPr id="25" name="组合 24"/>
          <p:cNvGrpSpPr/>
          <p:nvPr/>
        </p:nvGrpSpPr>
        <p:grpSpPr>
          <a:xfrm>
            <a:off x="4407474" y="3139359"/>
            <a:ext cx="979646" cy="994420"/>
            <a:chOff x="3254772" y="2872916"/>
            <a:chExt cx="936104" cy="936104"/>
          </a:xfrm>
        </p:grpSpPr>
        <p:sp>
          <p:nvSpPr>
            <p:cNvPr id="26" name="椭圆 25"/>
            <p:cNvSpPr/>
            <p:nvPr/>
          </p:nvSpPr>
          <p:spPr>
            <a:xfrm>
              <a:off x="3254772" y="2872916"/>
              <a:ext cx="936104" cy="936104"/>
            </a:xfrm>
            <a:prstGeom prst="ellipse">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7" name="矩形 26"/>
            <p:cNvSpPr/>
            <p:nvPr/>
          </p:nvSpPr>
          <p:spPr>
            <a:xfrm>
              <a:off x="3469765" y="3187079"/>
              <a:ext cx="599223" cy="304214"/>
            </a:xfrm>
            <a:prstGeom prst="rect">
              <a:avLst/>
            </a:prstGeom>
          </p:spPr>
          <p:txBody>
            <a:bodyPr wrap="none">
              <a:spAutoFit/>
            </a:bodyPr>
            <a:lstStyle/>
            <a:p>
              <a:r>
                <a:rPr lang="zh-CN" altLang="en-US" sz="1500" dirty="0">
                  <a:solidFill>
                    <a:schemeClr val="bg1"/>
                  </a:solidFill>
                  <a:latin typeface="微软雅黑" panose="020B0503020204020204" pitchFamily="34" charset="-122"/>
                  <a:ea typeface="微软雅黑" panose="020B0503020204020204" pitchFamily="34" charset="-122"/>
                </a:rPr>
                <a:t>标题</a:t>
              </a:r>
              <a:r>
                <a:rPr lang="en-US" altLang="zh-CN" sz="1500" dirty="0">
                  <a:solidFill>
                    <a:schemeClr val="bg1"/>
                  </a:solidFill>
                  <a:latin typeface="微软雅黑" panose="020B0503020204020204" pitchFamily="34" charset="-122"/>
                  <a:ea typeface="微软雅黑" panose="020B0503020204020204" pitchFamily="34" charset="-122"/>
                </a:rPr>
                <a:t> </a:t>
              </a:r>
              <a:endParaRPr lang="zh-CN" altLang="en-US" sz="1500"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6089767" y="3127184"/>
            <a:ext cx="2078325" cy="1213727"/>
            <a:chOff x="789157" y="3505487"/>
            <a:chExt cx="1985951" cy="1142552"/>
          </a:xfrm>
        </p:grpSpPr>
        <p:sp>
          <p:nvSpPr>
            <p:cNvPr id="29" name="TextBox 23"/>
            <p:cNvSpPr txBox="1"/>
            <p:nvPr/>
          </p:nvSpPr>
          <p:spPr>
            <a:xfrm>
              <a:off x="789157" y="3505487"/>
              <a:ext cx="1058750" cy="347674"/>
            </a:xfrm>
            <a:prstGeom prst="rect">
              <a:avLst/>
            </a:prstGeom>
            <a:noFill/>
          </p:spPr>
          <p:txBody>
            <a:bodyPr wrap="none" rtlCol="0">
              <a:spAutoFit/>
            </a:bodyPr>
            <a:lstStyle/>
            <a:p>
              <a:r>
                <a:rPr lang="zh-CN" altLang="en-US" dirty="0" smtClean="0">
                  <a:latin typeface="微软雅黑" panose="020B0503020204020204" pitchFamily="34" charset="-122"/>
                  <a:ea typeface="微软雅黑" panose="020B0503020204020204" pitchFamily="34" charset="-122"/>
                </a:rPr>
                <a:t>添加标题</a:t>
              </a:r>
              <a:endParaRPr lang="zh-CN" altLang="en-US" dirty="0">
                <a:latin typeface="微软雅黑" panose="020B0503020204020204" pitchFamily="34" charset="-122"/>
                <a:ea typeface="微软雅黑" panose="020B0503020204020204" pitchFamily="34" charset="-122"/>
              </a:endParaRPr>
            </a:p>
          </p:txBody>
        </p:sp>
        <p:sp>
          <p:nvSpPr>
            <p:cNvPr id="30" name="矩形 29"/>
            <p:cNvSpPr/>
            <p:nvPr/>
          </p:nvSpPr>
          <p:spPr>
            <a:xfrm>
              <a:off x="812496" y="3800585"/>
              <a:ext cx="1962612" cy="847454"/>
            </a:xfrm>
            <a:prstGeom prst="rect">
              <a:avLst/>
            </a:prstGeom>
          </p:spPr>
          <p:txBody>
            <a:bodyPr wrap="square">
              <a:spAutoFit/>
            </a:bodyPr>
            <a:lstStyle/>
            <a:p>
              <a:pPr algn="r">
                <a:lnSpc>
                  <a:spcPts val="2105"/>
                </a:lnSpc>
              </a:pPr>
              <a:r>
                <a:rPr lang="zh-CN" altLang="en-US" sz="12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endParaRPr lang="en-US" altLang="zh-CN" sz="1200" dirty="0">
                <a:solidFill>
                  <a:schemeClr val="tx1">
                    <a:lumMod val="75000"/>
                    <a:lumOff val="25000"/>
                  </a:schemeClr>
                </a:solidFill>
                <a:latin typeface="Arial" panose="020B0604020202020204" pitchFamily="34" charset="0"/>
              </a:endParaRPr>
            </a:p>
          </p:txBody>
        </p:sp>
      </p:grpSp>
      <p:grpSp>
        <p:nvGrpSpPr>
          <p:cNvPr id="31" name="组合 30"/>
          <p:cNvGrpSpPr/>
          <p:nvPr/>
        </p:nvGrpSpPr>
        <p:grpSpPr>
          <a:xfrm>
            <a:off x="1565488" y="3137262"/>
            <a:ext cx="2053900" cy="1209978"/>
            <a:chOff x="812496" y="3514973"/>
            <a:chExt cx="1962612" cy="1139022"/>
          </a:xfrm>
        </p:grpSpPr>
        <p:sp>
          <p:nvSpPr>
            <p:cNvPr id="32" name="TextBox 26"/>
            <p:cNvSpPr txBox="1"/>
            <p:nvPr/>
          </p:nvSpPr>
          <p:spPr>
            <a:xfrm>
              <a:off x="864408" y="3514973"/>
              <a:ext cx="1058750" cy="347673"/>
            </a:xfrm>
            <a:prstGeom prst="rect">
              <a:avLst/>
            </a:prstGeom>
            <a:noFill/>
          </p:spPr>
          <p:txBody>
            <a:bodyPr wrap="none" rtlCol="0">
              <a:spAutoFit/>
            </a:bodyPr>
            <a:lstStyle/>
            <a:p>
              <a:r>
                <a:rPr lang="zh-CN" altLang="en-US" dirty="0" smtClean="0">
                  <a:latin typeface="微软雅黑" panose="020B0503020204020204" pitchFamily="34" charset="-122"/>
                  <a:ea typeface="微软雅黑" panose="020B0503020204020204" pitchFamily="34" charset="-122"/>
                </a:rPr>
                <a:t>添加标题</a:t>
              </a:r>
              <a:endParaRPr lang="zh-CN" altLang="en-US" dirty="0">
                <a:latin typeface="微软雅黑" panose="020B0503020204020204" pitchFamily="34" charset="-122"/>
                <a:ea typeface="微软雅黑" panose="020B0503020204020204" pitchFamily="34" charset="-122"/>
              </a:endParaRPr>
            </a:p>
          </p:txBody>
        </p:sp>
        <p:sp>
          <p:nvSpPr>
            <p:cNvPr id="33" name="矩形 32"/>
            <p:cNvSpPr/>
            <p:nvPr/>
          </p:nvSpPr>
          <p:spPr>
            <a:xfrm>
              <a:off x="812496" y="3800585"/>
              <a:ext cx="1962612" cy="853410"/>
            </a:xfrm>
            <a:prstGeom prst="rect">
              <a:avLst/>
            </a:prstGeom>
          </p:spPr>
          <p:txBody>
            <a:bodyPr wrap="square">
              <a:spAutoFit/>
            </a:bodyPr>
            <a:lstStyle/>
            <a:p>
              <a:pPr algn="r">
                <a:lnSpc>
                  <a:spcPts val="2105"/>
                </a:lnSpc>
              </a:pPr>
              <a:r>
                <a:rPr lang="zh-CN" altLang="en-US" sz="12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endParaRPr lang="en-US" altLang="zh-CN" sz="1200" dirty="0">
                <a:solidFill>
                  <a:schemeClr val="tx1">
                    <a:lumMod val="75000"/>
                    <a:lumOff val="25000"/>
                  </a:schemeClr>
                </a:solidFill>
                <a:latin typeface="Arial" panose="020B0604020202020204" pitchFamily="34" charset="0"/>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strips(downRight)">
                                      <p:cBhvr>
                                        <p:cTn id="7" dur="1000"/>
                                        <p:tgtEl>
                                          <p:spTgt spid="22"/>
                                        </p:tgtEl>
                                      </p:cBhvr>
                                    </p:animEffect>
                                  </p:childTnLst>
                                </p:cTn>
                              </p:par>
                              <p:par>
                                <p:cTn id="8" presetID="49" presetClass="entr" presetSubtype="0" decel="100000" fill="hold" nodeType="withEffect">
                                  <p:stCondLst>
                                    <p:cond delay="1000"/>
                                  </p:stCondLst>
                                  <p:childTnLst>
                                    <p:set>
                                      <p:cBhvr>
                                        <p:cTn id="9" dur="1" fill="hold">
                                          <p:stCondLst>
                                            <p:cond delay="0"/>
                                          </p:stCondLst>
                                        </p:cTn>
                                        <p:tgtEl>
                                          <p:spTgt spid="7"/>
                                        </p:tgtEl>
                                        <p:attrNameLst>
                                          <p:attrName>style.visibility</p:attrName>
                                        </p:attrNameLst>
                                      </p:cBhvr>
                                      <p:to>
                                        <p:strVal val="visible"/>
                                      </p:to>
                                    </p:set>
                                    <p:anim calcmode="lin" valueType="num">
                                      <p:cBhvr>
                                        <p:cTn id="10" dur="1000" fill="hold"/>
                                        <p:tgtEl>
                                          <p:spTgt spid="7"/>
                                        </p:tgtEl>
                                        <p:attrNameLst>
                                          <p:attrName>ppt_w</p:attrName>
                                        </p:attrNameLst>
                                      </p:cBhvr>
                                      <p:tavLst>
                                        <p:tav tm="0">
                                          <p:val>
                                            <p:fltVal val="0"/>
                                          </p:val>
                                        </p:tav>
                                        <p:tav tm="100000">
                                          <p:val>
                                            <p:strVal val="#ppt_w"/>
                                          </p:val>
                                        </p:tav>
                                      </p:tavLst>
                                    </p:anim>
                                    <p:anim calcmode="lin" valueType="num">
                                      <p:cBhvr>
                                        <p:cTn id="11" dur="1000" fill="hold"/>
                                        <p:tgtEl>
                                          <p:spTgt spid="7"/>
                                        </p:tgtEl>
                                        <p:attrNameLst>
                                          <p:attrName>ppt_h</p:attrName>
                                        </p:attrNameLst>
                                      </p:cBhvr>
                                      <p:tavLst>
                                        <p:tav tm="0">
                                          <p:val>
                                            <p:fltVal val="0"/>
                                          </p:val>
                                        </p:tav>
                                        <p:tav tm="100000">
                                          <p:val>
                                            <p:strVal val="#ppt_h"/>
                                          </p:val>
                                        </p:tav>
                                      </p:tavLst>
                                    </p:anim>
                                    <p:anim calcmode="lin" valueType="num">
                                      <p:cBhvr>
                                        <p:cTn id="12" dur="1000" fill="hold"/>
                                        <p:tgtEl>
                                          <p:spTgt spid="7"/>
                                        </p:tgtEl>
                                        <p:attrNameLst>
                                          <p:attrName>style.rotation</p:attrName>
                                        </p:attrNameLst>
                                      </p:cBhvr>
                                      <p:tavLst>
                                        <p:tav tm="0">
                                          <p:val>
                                            <p:fltVal val="360"/>
                                          </p:val>
                                        </p:tav>
                                        <p:tav tm="100000">
                                          <p:val>
                                            <p:fltVal val="0"/>
                                          </p:val>
                                        </p:tav>
                                      </p:tavLst>
                                    </p:anim>
                                    <p:animEffect transition="in" filter="fade">
                                      <p:cBhvr>
                                        <p:cTn id="13" dur="1000"/>
                                        <p:tgtEl>
                                          <p:spTgt spid="7"/>
                                        </p:tgtEl>
                                      </p:cBhvr>
                                    </p:animEffect>
                                  </p:childTnLst>
                                </p:cTn>
                              </p:par>
                              <p:par>
                                <p:cTn id="14" presetID="49" presetClass="entr" presetSubtype="0" decel="100000" fill="hold" nodeType="withEffect">
                                  <p:stCondLst>
                                    <p:cond delay="1100"/>
                                  </p:stCondLst>
                                  <p:childTnLst>
                                    <p:set>
                                      <p:cBhvr>
                                        <p:cTn id="15" dur="1" fill="hold">
                                          <p:stCondLst>
                                            <p:cond delay="0"/>
                                          </p:stCondLst>
                                        </p:cTn>
                                        <p:tgtEl>
                                          <p:spTgt spid="25"/>
                                        </p:tgtEl>
                                        <p:attrNameLst>
                                          <p:attrName>style.visibility</p:attrName>
                                        </p:attrNameLst>
                                      </p:cBhvr>
                                      <p:to>
                                        <p:strVal val="visible"/>
                                      </p:to>
                                    </p:set>
                                    <p:anim calcmode="lin" valueType="num">
                                      <p:cBhvr>
                                        <p:cTn id="16" dur="1000" fill="hold"/>
                                        <p:tgtEl>
                                          <p:spTgt spid="25"/>
                                        </p:tgtEl>
                                        <p:attrNameLst>
                                          <p:attrName>ppt_w</p:attrName>
                                        </p:attrNameLst>
                                      </p:cBhvr>
                                      <p:tavLst>
                                        <p:tav tm="0">
                                          <p:val>
                                            <p:fltVal val="0"/>
                                          </p:val>
                                        </p:tav>
                                        <p:tav tm="100000">
                                          <p:val>
                                            <p:strVal val="#ppt_w"/>
                                          </p:val>
                                        </p:tav>
                                      </p:tavLst>
                                    </p:anim>
                                    <p:anim calcmode="lin" valueType="num">
                                      <p:cBhvr>
                                        <p:cTn id="17" dur="1000" fill="hold"/>
                                        <p:tgtEl>
                                          <p:spTgt spid="25"/>
                                        </p:tgtEl>
                                        <p:attrNameLst>
                                          <p:attrName>ppt_h</p:attrName>
                                        </p:attrNameLst>
                                      </p:cBhvr>
                                      <p:tavLst>
                                        <p:tav tm="0">
                                          <p:val>
                                            <p:fltVal val="0"/>
                                          </p:val>
                                        </p:tav>
                                        <p:tav tm="100000">
                                          <p:val>
                                            <p:strVal val="#ppt_h"/>
                                          </p:val>
                                        </p:tav>
                                      </p:tavLst>
                                    </p:anim>
                                    <p:anim calcmode="lin" valueType="num">
                                      <p:cBhvr>
                                        <p:cTn id="18" dur="1000" fill="hold"/>
                                        <p:tgtEl>
                                          <p:spTgt spid="25"/>
                                        </p:tgtEl>
                                        <p:attrNameLst>
                                          <p:attrName>style.rotation</p:attrName>
                                        </p:attrNameLst>
                                      </p:cBhvr>
                                      <p:tavLst>
                                        <p:tav tm="0">
                                          <p:val>
                                            <p:fltVal val="360"/>
                                          </p:val>
                                        </p:tav>
                                        <p:tav tm="100000">
                                          <p:val>
                                            <p:fltVal val="0"/>
                                          </p:val>
                                        </p:tav>
                                      </p:tavLst>
                                    </p:anim>
                                    <p:animEffect transition="in" filter="fade">
                                      <p:cBhvr>
                                        <p:cTn id="19" dur="1000"/>
                                        <p:tgtEl>
                                          <p:spTgt spid="25"/>
                                        </p:tgtEl>
                                      </p:cBhvr>
                                    </p:animEffect>
                                  </p:childTnLst>
                                </p:cTn>
                              </p:par>
                              <p:par>
                                <p:cTn id="20" presetID="22" presetClass="entr" presetSubtype="2" fill="hold" nodeType="withEffect">
                                  <p:stCondLst>
                                    <p:cond delay="2000"/>
                                  </p:stCondLst>
                                  <p:childTnLst>
                                    <p:set>
                                      <p:cBhvr>
                                        <p:cTn id="21" dur="1" fill="hold">
                                          <p:stCondLst>
                                            <p:cond delay="0"/>
                                          </p:stCondLst>
                                        </p:cTn>
                                        <p:tgtEl>
                                          <p:spTgt spid="31"/>
                                        </p:tgtEl>
                                        <p:attrNameLst>
                                          <p:attrName>style.visibility</p:attrName>
                                        </p:attrNameLst>
                                      </p:cBhvr>
                                      <p:to>
                                        <p:strVal val="visible"/>
                                      </p:to>
                                    </p:set>
                                    <p:animEffect transition="in" filter="wipe(right)">
                                      <p:cBhvr>
                                        <p:cTn id="22" dur="500"/>
                                        <p:tgtEl>
                                          <p:spTgt spid="31"/>
                                        </p:tgtEl>
                                      </p:cBhvr>
                                    </p:animEffect>
                                  </p:childTnLst>
                                </p:cTn>
                              </p:par>
                              <p:par>
                                <p:cTn id="23" presetID="22" presetClass="entr" presetSubtype="8" fill="hold" nodeType="withEffect">
                                  <p:stCondLst>
                                    <p:cond delay="2000"/>
                                  </p:stCondLst>
                                  <p:childTnLst>
                                    <p:set>
                                      <p:cBhvr>
                                        <p:cTn id="24" dur="1" fill="hold">
                                          <p:stCondLst>
                                            <p:cond delay="0"/>
                                          </p:stCondLst>
                                        </p:cTn>
                                        <p:tgtEl>
                                          <p:spTgt spid="28"/>
                                        </p:tgtEl>
                                        <p:attrNameLst>
                                          <p:attrName>style.visibility</p:attrName>
                                        </p:attrNameLst>
                                      </p:cBhvr>
                                      <p:to>
                                        <p:strVal val="visible"/>
                                      </p:to>
                                    </p:set>
                                    <p:animEffect transition="in" filter="wipe(left)">
                                      <p:cBhvr>
                                        <p:cTn id="2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H_Other_1"/>
          <p:cNvSpPr/>
          <p:nvPr/>
        </p:nvSpPr>
        <p:spPr>
          <a:xfrm>
            <a:off x="742538" y="2842672"/>
            <a:ext cx="1527599" cy="316790"/>
          </a:xfrm>
          <a:custGeom>
            <a:avLst/>
            <a:gdLst>
              <a:gd name="connsiteX0" fmla="*/ 0 w 1592905"/>
              <a:gd name="connsiteY0" fmla="*/ 0 h 331113"/>
              <a:gd name="connsiteX1" fmla="*/ 1592905 w 1592905"/>
              <a:gd name="connsiteY1" fmla="*/ 0 h 331113"/>
              <a:gd name="connsiteX2" fmla="*/ 1592905 w 1592905"/>
              <a:gd name="connsiteY2" fmla="*/ 113820 h 331113"/>
              <a:gd name="connsiteX3" fmla="*/ 867859 w 1592905"/>
              <a:gd name="connsiteY3" fmla="*/ 113820 h 331113"/>
              <a:gd name="connsiteX4" fmla="*/ 796453 w 1592905"/>
              <a:gd name="connsiteY4" fmla="*/ 331113 h 331113"/>
              <a:gd name="connsiteX5" fmla="*/ 725047 w 1592905"/>
              <a:gd name="connsiteY5" fmla="*/ 113820 h 331113"/>
              <a:gd name="connsiteX6" fmla="*/ 0 w 1592905"/>
              <a:gd name="connsiteY6" fmla="*/ 113820 h 3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905" h="331113">
                <a:moveTo>
                  <a:pt x="0" y="0"/>
                </a:moveTo>
                <a:lnTo>
                  <a:pt x="1592905" y="0"/>
                </a:lnTo>
                <a:lnTo>
                  <a:pt x="1592905" y="113820"/>
                </a:lnTo>
                <a:lnTo>
                  <a:pt x="867859" y="113820"/>
                </a:lnTo>
                <a:lnTo>
                  <a:pt x="796453" y="331113"/>
                </a:lnTo>
                <a:lnTo>
                  <a:pt x="725047" y="113820"/>
                </a:lnTo>
                <a:lnTo>
                  <a:pt x="0" y="113820"/>
                </a:lnTo>
                <a:close/>
              </a:path>
            </a:pathLst>
          </a:cu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14" name="MH_Other_2"/>
          <p:cNvSpPr/>
          <p:nvPr/>
        </p:nvSpPr>
        <p:spPr>
          <a:xfrm>
            <a:off x="1263415" y="1563328"/>
            <a:ext cx="510215" cy="510215"/>
          </a:xfrm>
          <a:prstGeom prst="ellipse">
            <a:avLst/>
          </a:prstGeom>
          <a:noFill/>
          <a:ln w="28575">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lIns="0" rIns="0" anchor="ctr">
            <a:normAutofit/>
          </a:bodyPr>
          <a:lstStyle/>
          <a:p>
            <a:pPr algn="ctr">
              <a:defRPr/>
            </a:pPr>
            <a:r>
              <a:rPr lang="en-US" altLang="zh-CN" sz="1500" dirty="0">
                <a:solidFill>
                  <a:schemeClr val="tx1"/>
                </a:solidFill>
                <a:cs typeface="+mn-ea"/>
                <a:sym typeface="+mn-lt"/>
              </a:rPr>
              <a:t>01</a:t>
            </a:r>
            <a:endParaRPr lang="zh-CN" altLang="en-US" sz="1500" dirty="0">
              <a:solidFill>
                <a:schemeClr val="tx1"/>
              </a:solidFill>
              <a:cs typeface="+mn-ea"/>
              <a:sym typeface="+mn-lt"/>
            </a:endParaRPr>
          </a:p>
        </p:txBody>
      </p:sp>
      <p:sp>
        <p:nvSpPr>
          <p:cNvPr id="15" name="MH_Other_3"/>
          <p:cNvSpPr/>
          <p:nvPr/>
        </p:nvSpPr>
        <p:spPr>
          <a:xfrm>
            <a:off x="1228385" y="1528297"/>
            <a:ext cx="580275" cy="580274"/>
          </a:xfrm>
          <a:prstGeom prst="ellipse">
            <a:avLst/>
          </a:prstGeom>
          <a:noFill/>
          <a:ln w="12700">
            <a:solidFill>
              <a:srgbClr val="10253F"/>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sz="1350">
              <a:solidFill>
                <a:schemeClr val="tx1"/>
              </a:solidFill>
              <a:cs typeface="+mn-ea"/>
              <a:sym typeface="+mn-lt"/>
            </a:endParaRPr>
          </a:p>
        </p:txBody>
      </p:sp>
      <p:sp>
        <p:nvSpPr>
          <p:cNvPr id="16" name="MH_Other_4"/>
          <p:cNvSpPr/>
          <p:nvPr/>
        </p:nvSpPr>
        <p:spPr>
          <a:xfrm>
            <a:off x="2270138" y="2842672"/>
            <a:ext cx="1527599" cy="316790"/>
          </a:xfrm>
          <a:custGeom>
            <a:avLst/>
            <a:gdLst>
              <a:gd name="connsiteX0" fmla="*/ 0 w 1592905"/>
              <a:gd name="connsiteY0" fmla="*/ 0 h 331113"/>
              <a:gd name="connsiteX1" fmla="*/ 1592905 w 1592905"/>
              <a:gd name="connsiteY1" fmla="*/ 0 h 331113"/>
              <a:gd name="connsiteX2" fmla="*/ 1592905 w 1592905"/>
              <a:gd name="connsiteY2" fmla="*/ 113820 h 331113"/>
              <a:gd name="connsiteX3" fmla="*/ 867859 w 1592905"/>
              <a:gd name="connsiteY3" fmla="*/ 113820 h 331113"/>
              <a:gd name="connsiteX4" fmla="*/ 796453 w 1592905"/>
              <a:gd name="connsiteY4" fmla="*/ 331113 h 331113"/>
              <a:gd name="connsiteX5" fmla="*/ 725047 w 1592905"/>
              <a:gd name="connsiteY5" fmla="*/ 113820 h 331113"/>
              <a:gd name="connsiteX6" fmla="*/ 0 w 1592905"/>
              <a:gd name="connsiteY6" fmla="*/ 113820 h 3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905" h="331113">
                <a:moveTo>
                  <a:pt x="0" y="0"/>
                </a:moveTo>
                <a:lnTo>
                  <a:pt x="1592905" y="0"/>
                </a:lnTo>
                <a:lnTo>
                  <a:pt x="1592905" y="113820"/>
                </a:lnTo>
                <a:lnTo>
                  <a:pt x="867859" y="113820"/>
                </a:lnTo>
                <a:lnTo>
                  <a:pt x="796453" y="331113"/>
                </a:lnTo>
                <a:lnTo>
                  <a:pt x="725047" y="113820"/>
                </a:lnTo>
                <a:lnTo>
                  <a:pt x="0" y="113820"/>
                </a:lnTo>
                <a:close/>
              </a:path>
            </a:pathLst>
          </a:cu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18" name="MH_Other_5"/>
          <p:cNvSpPr/>
          <p:nvPr/>
        </p:nvSpPr>
        <p:spPr>
          <a:xfrm>
            <a:off x="2784922" y="1563328"/>
            <a:ext cx="510215" cy="510215"/>
          </a:xfrm>
          <a:prstGeom prst="ellipse">
            <a:avLst/>
          </a:prstGeom>
          <a:noFill/>
          <a:ln w="28575">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lIns="0" rIns="0" anchor="ctr">
            <a:normAutofit/>
          </a:bodyPr>
          <a:lstStyle/>
          <a:p>
            <a:pPr algn="ctr">
              <a:defRPr/>
            </a:pPr>
            <a:r>
              <a:rPr lang="en-US" altLang="zh-CN" sz="1500" dirty="0">
                <a:solidFill>
                  <a:schemeClr val="tx1"/>
                </a:solidFill>
                <a:cs typeface="+mn-ea"/>
                <a:sym typeface="+mn-lt"/>
              </a:rPr>
              <a:t>02</a:t>
            </a:r>
            <a:endParaRPr lang="zh-CN" altLang="en-US" sz="1500" dirty="0">
              <a:solidFill>
                <a:schemeClr val="tx1"/>
              </a:solidFill>
              <a:cs typeface="+mn-ea"/>
              <a:sym typeface="+mn-lt"/>
            </a:endParaRPr>
          </a:p>
        </p:txBody>
      </p:sp>
      <p:sp>
        <p:nvSpPr>
          <p:cNvPr id="19" name="MH_Other_6"/>
          <p:cNvSpPr/>
          <p:nvPr/>
        </p:nvSpPr>
        <p:spPr>
          <a:xfrm>
            <a:off x="2749892" y="1528297"/>
            <a:ext cx="580274" cy="580274"/>
          </a:xfrm>
          <a:prstGeom prst="ellipse">
            <a:avLst/>
          </a:prstGeom>
          <a:noFill/>
          <a:ln w="12700">
            <a:solidFill>
              <a:srgbClr val="10253F"/>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sz="1350">
              <a:solidFill>
                <a:schemeClr val="tx1"/>
              </a:solidFill>
              <a:cs typeface="+mn-ea"/>
              <a:sym typeface="+mn-lt"/>
            </a:endParaRPr>
          </a:p>
        </p:txBody>
      </p:sp>
      <p:sp>
        <p:nvSpPr>
          <p:cNvPr id="21" name="MH_Other_7"/>
          <p:cNvSpPr/>
          <p:nvPr/>
        </p:nvSpPr>
        <p:spPr>
          <a:xfrm>
            <a:off x="3797736" y="2842672"/>
            <a:ext cx="1529122" cy="316790"/>
          </a:xfrm>
          <a:custGeom>
            <a:avLst/>
            <a:gdLst>
              <a:gd name="connsiteX0" fmla="*/ 0 w 1592905"/>
              <a:gd name="connsiteY0" fmla="*/ 0 h 331113"/>
              <a:gd name="connsiteX1" fmla="*/ 1592905 w 1592905"/>
              <a:gd name="connsiteY1" fmla="*/ 0 h 331113"/>
              <a:gd name="connsiteX2" fmla="*/ 1592905 w 1592905"/>
              <a:gd name="connsiteY2" fmla="*/ 113820 h 331113"/>
              <a:gd name="connsiteX3" fmla="*/ 867859 w 1592905"/>
              <a:gd name="connsiteY3" fmla="*/ 113820 h 331113"/>
              <a:gd name="connsiteX4" fmla="*/ 796453 w 1592905"/>
              <a:gd name="connsiteY4" fmla="*/ 331113 h 331113"/>
              <a:gd name="connsiteX5" fmla="*/ 725047 w 1592905"/>
              <a:gd name="connsiteY5" fmla="*/ 113820 h 331113"/>
              <a:gd name="connsiteX6" fmla="*/ 0 w 1592905"/>
              <a:gd name="connsiteY6" fmla="*/ 113820 h 3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905" h="331113">
                <a:moveTo>
                  <a:pt x="0" y="0"/>
                </a:moveTo>
                <a:lnTo>
                  <a:pt x="1592905" y="0"/>
                </a:lnTo>
                <a:lnTo>
                  <a:pt x="1592905" y="113820"/>
                </a:lnTo>
                <a:lnTo>
                  <a:pt x="867859" y="113820"/>
                </a:lnTo>
                <a:lnTo>
                  <a:pt x="796453" y="331113"/>
                </a:lnTo>
                <a:lnTo>
                  <a:pt x="725047" y="113820"/>
                </a:lnTo>
                <a:lnTo>
                  <a:pt x="0" y="113820"/>
                </a:lnTo>
                <a:close/>
              </a:path>
            </a:pathLst>
          </a:cu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23" name="MH_Other_8"/>
          <p:cNvSpPr/>
          <p:nvPr/>
        </p:nvSpPr>
        <p:spPr>
          <a:xfrm>
            <a:off x="4306428" y="1563328"/>
            <a:ext cx="510215" cy="510215"/>
          </a:xfrm>
          <a:prstGeom prst="ellipse">
            <a:avLst/>
          </a:prstGeom>
          <a:noFill/>
          <a:ln w="28575">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lIns="0" rIns="0" anchor="ctr">
            <a:normAutofit/>
          </a:bodyPr>
          <a:lstStyle/>
          <a:p>
            <a:pPr algn="ctr">
              <a:defRPr/>
            </a:pPr>
            <a:r>
              <a:rPr lang="en-US" altLang="zh-CN" sz="1500" dirty="0">
                <a:solidFill>
                  <a:schemeClr val="tx1"/>
                </a:solidFill>
                <a:cs typeface="+mn-ea"/>
                <a:sym typeface="+mn-lt"/>
              </a:rPr>
              <a:t>03</a:t>
            </a:r>
            <a:endParaRPr lang="zh-CN" altLang="en-US" sz="1500" dirty="0">
              <a:solidFill>
                <a:schemeClr val="tx1"/>
              </a:solidFill>
              <a:cs typeface="+mn-ea"/>
              <a:sym typeface="+mn-lt"/>
            </a:endParaRPr>
          </a:p>
        </p:txBody>
      </p:sp>
      <p:sp>
        <p:nvSpPr>
          <p:cNvPr id="24" name="MH_Other_9"/>
          <p:cNvSpPr/>
          <p:nvPr/>
        </p:nvSpPr>
        <p:spPr>
          <a:xfrm>
            <a:off x="4271398" y="1528297"/>
            <a:ext cx="580275" cy="580274"/>
          </a:xfrm>
          <a:prstGeom prst="ellipse">
            <a:avLst/>
          </a:prstGeom>
          <a:noFill/>
          <a:ln w="12700">
            <a:solidFill>
              <a:srgbClr val="10253F"/>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sz="1350">
              <a:solidFill>
                <a:schemeClr val="tx1"/>
              </a:solidFill>
              <a:cs typeface="+mn-ea"/>
              <a:sym typeface="+mn-lt"/>
            </a:endParaRPr>
          </a:p>
        </p:txBody>
      </p:sp>
      <p:sp>
        <p:nvSpPr>
          <p:cNvPr id="26" name="MH_Other_10"/>
          <p:cNvSpPr/>
          <p:nvPr/>
        </p:nvSpPr>
        <p:spPr>
          <a:xfrm>
            <a:off x="5326858" y="2842672"/>
            <a:ext cx="1527599" cy="316790"/>
          </a:xfrm>
          <a:custGeom>
            <a:avLst/>
            <a:gdLst>
              <a:gd name="connsiteX0" fmla="*/ 0 w 1592905"/>
              <a:gd name="connsiteY0" fmla="*/ 0 h 331113"/>
              <a:gd name="connsiteX1" fmla="*/ 1592905 w 1592905"/>
              <a:gd name="connsiteY1" fmla="*/ 0 h 331113"/>
              <a:gd name="connsiteX2" fmla="*/ 1592905 w 1592905"/>
              <a:gd name="connsiteY2" fmla="*/ 113820 h 331113"/>
              <a:gd name="connsiteX3" fmla="*/ 867859 w 1592905"/>
              <a:gd name="connsiteY3" fmla="*/ 113820 h 331113"/>
              <a:gd name="connsiteX4" fmla="*/ 796453 w 1592905"/>
              <a:gd name="connsiteY4" fmla="*/ 331113 h 331113"/>
              <a:gd name="connsiteX5" fmla="*/ 725047 w 1592905"/>
              <a:gd name="connsiteY5" fmla="*/ 113820 h 331113"/>
              <a:gd name="connsiteX6" fmla="*/ 0 w 1592905"/>
              <a:gd name="connsiteY6" fmla="*/ 113820 h 3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905" h="331113">
                <a:moveTo>
                  <a:pt x="0" y="0"/>
                </a:moveTo>
                <a:lnTo>
                  <a:pt x="1592905" y="0"/>
                </a:lnTo>
                <a:lnTo>
                  <a:pt x="1592905" y="113820"/>
                </a:lnTo>
                <a:lnTo>
                  <a:pt x="867859" y="113820"/>
                </a:lnTo>
                <a:lnTo>
                  <a:pt x="796453" y="331113"/>
                </a:lnTo>
                <a:lnTo>
                  <a:pt x="725047" y="113820"/>
                </a:lnTo>
                <a:lnTo>
                  <a:pt x="0" y="113820"/>
                </a:lnTo>
                <a:close/>
              </a:path>
            </a:pathLst>
          </a:cu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28" name="MH_Other_11"/>
          <p:cNvSpPr/>
          <p:nvPr/>
        </p:nvSpPr>
        <p:spPr>
          <a:xfrm>
            <a:off x="5827936" y="1563328"/>
            <a:ext cx="510215" cy="510215"/>
          </a:xfrm>
          <a:prstGeom prst="ellipse">
            <a:avLst/>
          </a:prstGeom>
          <a:noFill/>
          <a:ln w="28575">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lIns="0" rIns="0" anchor="ctr">
            <a:normAutofit/>
          </a:bodyPr>
          <a:lstStyle/>
          <a:p>
            <a:pPr algn="ctr">
              <a:defRPr/>
            </a:pPr>
            <a:r>
              <a:rPr lang="en-US" altLang="zh-CN" sz="1500" dirty="0">
                <a:solidFill>
                  <a:schemeClr val="tx1"/>
                </a:solidFill>
                <a:cs typeface="+mn-ea"/>
                <a:sym typeface="+mn-lt"/>
              </a:rPr>
              <a:t>04</a:t>
            </a:r>
            <a:endParaRPr lang="zh-CN" altLang="en-US" sz="1500" dirty="0">
              <a:solidFill>
                <a:schemeClr val="tx1"/>
              </a:solidFill>
              <a:cs typeface="+mn-ea"/>
              <a:sym typeface="+mn-lt"/>
            </a:endParaRPr>
          </a:p>
        </p:txBody>
      </p:sp>
      <p:sp>
        <p:nvSpPr>
          <p:cNvPr id="29" name="MH_Other_12"/>
          <p:cNvSpPr/>
          <p:nvPr/>
        </p:nvSpPr>
        <p:spPr>
          <a:xfrm>
            <a:off x="5792905" y="1528297"/>
            <a:ext cx="580274" cy="580274"/>
          </a:xfrm>
          <a:prstGeom prst="ellipse">
            <a:avLst/>
          </a:prstGeom>
          <a:noFill/>
          <a:ln w="12700">
            <a:solidFill>
              <a:srgbClr val="10253F"/>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sz="1350">
              <a:solidFill>
                <a:schemeClr val="tx1"/>
              </a:solidFill>
              <a:cs typeface="+mn-ea"/>
              <a:sym typeface="+mn-lt"/>
            </a:endParaRPr>
          </a:p>
        </p:txBody>
      </p:sp>
      <p:sp>
        <p:nvSpPr>
          <p:cNvPr id="31" name="MH_Other_13"/>
          <p:cNvSpPr/>
          <p:nvPr/>
        </p:nvSpPr>
        <p:spPr>
          <a:xfrm>
            <a:off x="6854456" y="2842672"/>
            <a:ext cx="1529122" cy="316790"/>
          </a:xfrm>
          <a:custGeom>
            <a:avLst/>
            <a:gdLst>
              <a:gd name="connsiteX0" fmla="*/ 0 w 1592905"/>
              <a:gd name="connsiteY0" fmla="*/ 0 h 331113"/>
              <a:gd name="connsiteX1" fmla="*/ 1592905 w 1592905"/>
              <a:gd name="connsiteY1" fmla="*/ 0 h 331113"/>
              <a:gd name="connsiteX2" fmla="*/ 1592905 w 1592905"/>
              <a:gd name="connsiteY2" fmla="*/ 113820 h 331113"/>
              <a:gd name="connsiteX3" fmla="*/ 867859 w 1592905"/>
              <a:gd name="connsiteY3" fmla="*/ 113820 h 331113"/>
              <a:gd name="connsiteX4" fmla="*/ 796453 w 1592905"/>
              <a:gd name="connsiteY4" fmla="*/ 331113 h 331113"/>
              <a:gd name="connsiteX5" fmla="*/ 725047 w 1592905"/>
              <a:gd name="connsiteY5" fmla="*/ 113820 h 331113"/>
              <a:gd name="connsiteX6" fmla="*/ 0 w 1592905"/>
              <a:gd name="connsiteY6" fmla="*/ 113820 h 3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905" h="331113">
                <a:moveTo>
                  <a:pt x="0" y="0"/>
                </a:moveTo>
                <a:lnTo>
                  <a:pt x="1592905" y="0"/>
                </a:lnTo>
                <a:lnTo>
                  <a:pt x="1592905" y="113820"/>
                </a:lnTo>
                <a:lnTo>
                  <a:pt x="867859" y="113820"/>
                </a:lnTo>
                <a:lnTo>
                  <a:pt x="796453" y="331113"/>
                </a:lnTo>
                <a:lnTo>
                  <a:pt x="725047" y="113820"/>
                </a:lnTo>
                <a:lnTo>
                  <a:pt x="0" y="113820"/>
                </a:lnTo>
                <a:close/>
              </a:path>
            </a:pathLst>
          </a:cu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33" name="MH_Other_14"/>
          <p:cNvSpPr/>
          <p:nvPr/>
        </p:nvSpPr>
        <p:spPr>
          <a:xfrm>
            <a:off x="7349441" y="1563328"/>
            <a:ext cx="510215" cy="510215"/>
          </a:xfrm>
          <a:prstGeom prst="ellipse">
            <a:avLst/>
          </a:prstGeom>
          <a:noFill/>
          <a:ln w="28575">
            <a:solidFill>
              <a:srgbClr val="10253F"/>
            </a:solidFill>
          </a:ln>
        </p:spPr>
        <p:style>
          <a:lnRef idx="2">
            <a:schemeClr val="accent1">
              <a:shade val="50000"/>
            </a:schemeClr>
          </a:lnRef>
          <a:fillRef idx="1">
            <a:schemeClr val="accent1"/>
          </a:fillRef>
          <a:effectRef idx="0">
            <a:schemeClr val="accent1"/>
          </a:effectRef>
          <a:fontRef idx="minor">
            <a:schemeClr val="lt1"/>
          </a:fontRef>
        </p:style>
        <p:txBody>
          <a:bodyPr lIns="0" rIns="0" anchor="ctr">
            <a:normAutofit/>
          </a:bodyPr>
          <a:lstStyle/>
          <a:p>
            <a:pPr algn="ctr">
              <a:defRPr/>
            </a:pPr>
            <a:r>
              <a:rPr lang="en-US" altLang="zh-CN" sz="1500" dirty="0">
                <a:solidFill>
                  <a:schemeClr val="tx1"/>
                </a:solidFill>
                <a:cs typeface="+mn-ea"/>
                <a:sym typeface="+mn-lt"/>
              </a:rPr>
              <a:t>05</a:t>
            </a:r>
            <a:endParaRPr lang="zh-CN" altLang="en-US" sz="1500" dirty="0">
              <a:solidFill>
                <a:schemeClr val="tx1"/>
              </a:solidFill>
              <a:cs typeface="+mn-ea"/>
              <a:sym typeface="+mn-lt"/>
            </a:endParaRPr>
          </a:p>
        </p:txBody>
      </p:sp>
      <p:sp>
        <p:nvSpPr>
          <p:cNvPr id="34" name="MH_Other_15"/>
          <p:cNvSpPr/>
          <p:nvPr/>
        </p:nvSpPr>
        <p:spPr>
          <a:xfrm>
            <a:off x="7314411" y="1528297"/>
            <a:ext cx="580275" cy="580274"/>
          </a:xfrm>
          <a:prstGeom prst="ellipse">
            <a:avLst/>
          </a:prstGeom>
          <a:noFill/>
          <a:ln w="12700">
            <a:solidFill>
              <a:srgbClr val="10253F"/>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sz="1350">
              <a:solidFill>
                <a:schemeClr val="tx1"/>
              </a:solidFill>
              <a:cs typeface="+mn-ea"/>
              <a:sym typeface="+mn-lt"/>
            </a:endParaRPr>
          </a:p>
        </p:txBody>
      </p:sp>
      <p:sp>
        <p:nvSpPr>
          <p:cNvPr id="36" name="MH_SubTitle_1"/>
          <p:cNvSpPr/>
          <p:nvPr/>
        </p:nvSpPr>
        <p:spPr>
          <a:xfrm>
            <a:off x="616047" y="2291261"/>
            <a:ext cx="1804951" cy="6875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chemeClr val="tx1"/>
                </a:solidFill>
                <a:latin typeface="微软雅黑" panose="020B0503020204020204" pitchFamily="34" charset="-122"/>
                <a:ea typeface="微软雅黑" panose="020B0503020204020204" pitchFamily="34" charset="-122"/>
                <a:cs typeface="+mn-ea"/>
                <a:sym typeface="+mn-lt"/>
              </a:rPr>
              <a:t>标题内容</a:t>
            </a:r>
            <a:endParaRPr lang="zh-CN" altLang="en-US" dirty="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37" name="MH_Text_1"/>
          <p:cNvSpPr txBox="1"/>
          <p:nvPr/>
        </p:nvSpPr>
        <p:spPr>
          <a:xfrm>
            <a:off x="644206" y="3215179"/>
            <a:ext cx="1417971" cy="742950"/>
          </a:xfrm>
          <a:prstGeom prst="rect">
            <a:avLst/>
          </a:prstGeom>
          <a:noFill/>
        </p:spPr>
        <p:txBody>
          <a:bodyPr>
            <a:normAutofit/>
          </a:bodyPr>
          <a:lstStyle/>
          <a:p>
            <a:pPr algn="ctr">
              <a:lnSpc>
                <a:spcPct val="150000"/>
              </a:lnSpc>
              <a:defRPr/>
            </a:pPr>
            <a:r>
              <a:rPr lang="zh-CN" altLang="en-US" sz="1050" dirty="0">
                <a:latin typeface="微软雅黑" panose="020B0503020204020204" pitchFamily="34" charset="-122"/>
                <a:ea typeface="微软雅黑" panose="020B0503020204020204" pitchFamily="34" charset="-122"/>
                <a:cs typeface="+mn-ea"/>
                <a:sym typeface="+mn-lt"/>
              </a:rPr>
              <a:t>点击输入具体内容点击输入具体内容</a:t>
            </a:r>
            <a:endParaRPr lang="zh-CN" altLang="en-US" sz="1050" dirty="0">
              <a:latin typeface="微软雅黑" panose="020B0503020204020204" pitchFamily="34" charset="-122"/>
              <a:ea typeface="微软雅黑" panose="020B0503020204020204" pitchFamily="34" charset="-122"/>
              <a:cs typeface="+mn-ea"/>
              <a:sym typeface="+mn-lt"/>
            </a:endParaRPr>
          </a:p>
        </p:txBody>
      </p:sp>
      <p:sp>
        <p:nvSpPr>
          <p:cNvPr id="40" name="MH_SubTitle_1"/>
          <p:cNvSpPr/>
          <p:nvPr/>
        </p:nvSpPr>
        <p:spPr>
          <a:xfrm>
            <a:off x="2130701" y="2291261"/>
            <a:ext cx="1804951" cy="6875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chemeClr val="tx1"/>
                </a:solidFill>
                <a:latin typeface="微软雅黑" panose="020B0503020204020204" pitchFamily="34" charset="-122"/>
                <a:ea typeface="微软雅黑" panose="020B0503020204020204" pitchFamily="34" charset="-122"/>
                <a:cs typeface="+mn-ea"/>
                <a:sym typeface="+mn-lt"/>
              </a:rPr>
              <a:t>标题内容</a:t>
            </a:r>
            <a:endParaRPr lang="zh-CN" altLang="en-US" dirty="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41" name="MH_SubTitle_1"/>
          <p:cNvSpPr/>
          <p:nvPr/>
        </p:nvSpPr>
        <p:spPr>
          <a:xfrm>
            <a:off x="3644702" y="2291261"/>
            <a:ext cx="1804951" cy="6875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chemeClr val="tx1"/>
                </a:solidFill>
                <a:latin typeface="微软雅黑" panose="020B0503020204020204" pitchFamily="34" charset="-122"/>
                <a:ea typeface="微软雅黑" panose="020B0503020204020204" pitchFamily="34" charset="-122"/>
                <a:cs typeface="+mn-ea"/>
                <a:sym typeface="+mn-lt"/>
              </a:rPr>
              <a:t>标题内容</a:t>
            </a:r>
            <a:endParaRPr lang="zh-CN" altLang="en-US" dirty="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42" name="MH_SubTitle_1"/>
          <p:cNvSpPr/>
          <p:nvPr/>
        </p:nvSpPr>
        <p:spPr>
          <a:xfrm>
            <a:off x="5180567" y="2291261"/>
            <a:ext cx="1804951" cy="6875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chemeClr val="tx1"/>
                </a:solidFill>
                <a:latin typeface="微软雅黑" panose="020B0503020204020204" pitchFamily="34" charset="-122"/>
                <a:ea typeface="微软雅黑" panose="020B0503020204020204" pitchFamily="34" charset="-122"/>
                <a:cs typeface="+mn-ea"/>
                <a:sym typeface="+mn-lt"/>
              </a:rPr>
              <a:t>标题内容</a:t>
            </a:r>
            <a:endParaRPr lang="zh-CN" altLang="en-US" dirty="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43" name="MH_SubTitle_1"/>
          <p:cNvSpPr/>
          <p:nvPr/>
        </p:nvSpPr>
        <p:spPr>
          <a:xfrm>
            <a:off x="6694568" y="2291261"/>
            <a:ext cx="1804951" cy="6875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zh-CN" altLang="en-US" dirty="0">
                <a:solidFill>
                  <a:schemeClr val="tx1"/>
                </a:solidFill>
                <a:latin typeface="微软雅黑" panose="020B0503020204020204" pitchFamily="34" charset="-122"/>
                <a:ea typeface="微软雅黑" panose="020B0503020204020204" pitchFamily="34" charset="-122"/>
                <a:cs typeface="+mn-ea"/>
                <a:sym typeface="+mn-lt"/>
              </a:rPr>
              <a:t>标题内容</a:t>
            </a:r>
            <a:endParaRPr lang="zh-CN" altLang="en-US" dirty="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44" name="MH_Text_1"/>
          <p:cNvSpPr txBox="1"/>
          <p:nvPr/>
        </p:nvSpPr>
        <p:spPr>
          <a:xfrm>
            <a:off x="2177897" y="3215179"/>
            <a:ext cx="1417971" cy="742950"/>
          </a:xfrm>
          <a:prstGeom prst="rect">
            <a:avLst/>
          </a:prstGeom>
          <a:noFill/>
        </p:spPr>
        <p:txBody>
          <a:bodyPr>
            <a:normAutofit/>
          </a:bodyPr>
          <a:lstStyle/>
          <a:p>
            <a:pPr algn="ctr">
              <a:lnSpc>
                <a:spcPct val="150000"/>
              </a:lnSpc>
              <a:defRPr/>
            </a:pPr>
            <a:r>
              <a:rPr lang="zh-CN" altLang="en-US" sz="1050" dirty="0">
                <a:latin typeface="微软雅黑" panose="020B0503020204020204" pitchFamily="34" charset="-122"/>
                <a:ea typeface="微软雅黑" panose="020B0503020204020204" pitchFamily="34" charset="-122"/>
                <a:cs typeface="+mn-ea"/>
                <a:sym typeface="+mn-lt"/>
              </a:rPr>
              <a:t>点击输入具体内容点击输入具体内容</a:t>
            </a:r>
            <a:endParaRPr lang="zh-CN" altLang="en-US" sz="1050" dirty="0">
              <a:latin typeface="微软雅黑" panose="020B0503020204020204" pitchFamily="34" charset="-122"/>
              <a:ea typeface="微软雅黑" panose="020B0503020204020204" pitchFamily="34" charset="-122"/>
              <a:cs typeface="+mn-ea"/>
              <a:sym typeface="+mn-lt"/>
            </a:endParaRPr>
          </a:p>
        </p:txBody>
      </p:sp>
      <p:sp>
        <p:nvSpPr>
          <p:cNvPr id="45" name="MH_Text_1"/>
          <p:cNvSpPr txBox="1"/>
          <p:nvPr/>
        </p:nvSpPr>
        <p:spPr>
          <a:xfrm>
            <a:off x="3711589" y="3215179"/>
            <a:ext cx="1417971" cy="742950"/>
          </a:xfrm>
          <a:prstGeom prst="rect">
            <a:avLst/>
          </a:prstGeom>
          <a:noFill/>
        </p:spPr>
        <p:txBody>
          <a:bodyPr>
            <a:normAutofit/>
          </a:bodyPr>
          <a:lstStyle/>
          <a:p>
            <a:pPr algn="ctr">
              <a:lnSpc>
                <a:spcPct val="150000"/>
              </a:lnSpc>
              <a:defRPr/>
            </a:pPr>
            <a:r>
              <a:rPr lang="zh-CN" altLang="en-US" sz="1050" dirty="0">
                <a:latin typeface="微软雅黑" panose="020B0503020204020204" pitchFamily="34" charset="-122"/>
                <a:ea typeface="微软雅黑" panose="020B0503020204020204" pitchFamily="34" charset="-122"/>
                <a:cs typeface="+mn-ea"/>
                <a:sym typeface="+mn-lt"/>
              </a:rPr>
              <a:t>点击输入具体内容点击输入具体内容</a:t>
            </a:r>
            <a:endParaRPr lang="zh-CN" altLang="en-US" sz="1050" dirty="0">
              <a:latin typeface="微软雅黑" panose="020B0503020204020204" pitchFamily="34" charset="-122"/>
              <a:ea typeface="微软雅黑" panose="020B0503020204020204" pitchFamily="34" charset="-122"/>
              <a:cs typeface="+mn-ea"/>
              <a:sym typeface="+mn-lt"/>
            </a:endParaRPr>
          </a:p>
        </p:txBody>
      </p:sp>
      <p:sp>
        <p:nvSpPr>
          <p:cNvPr id="46" name="MH_Text_1"/>
          <p:cNvSpPr txBox="1"/>
          <p:nvPr/>
        </p:nvSpPr>
        <p:spPr>
          <a:xfrm>
            <a:off x="5245280" y="3215179"/>
            <a:ext cx="1417971" cy="742950"/>
          </a:xfrm>
          <a:prstGeom prst="rect">
            <a:avLst/>
          </a:prstGeom>
          <a:noFill/>
        </p:spPr>
        <p:txBody>
          <a:bodyPr>
            <a:normAutofit/>
          </a:bodyPr>
          <a:lstStyle/>
          <a:p>
            <a:pPr algn="ctr">
              <a:lnSpc>
                <a:spcPct val="150000"/>
              </a:lnSpc>
              <a:defRPr/>
            </a:pPr>
            <a:r>
              <a:rPr lang="zh-CN" altLang="en-US" sz="1050" dirty="0">
                <a:latin typeface="微软雅黑" panose="020B0503020204020204" pitchFamily="34" charset="-122"/>
                <a:ea typeface="微软雅黑" panose="020B0503020204020204" pitchFamily="34" charset="-122"/>
                <a:cs typeface="+mn-ea"/>
                <a:sym typeface="+mn-lt"/>
              </a:rPr>
              <a:t>点击输入具体内容点击输入具体内容</a:t>
            </a:r>
            <a:endParaRPr lang="zh-CN" altLang="en-US" sz="1050" dirty="0">
              <a:latin typeface="微软雅黑" panose="020B0503020204020204" pitchFamily="34" charset="-122"/>
              <a:ea typeface="微软雅黑" panose="020B0503020204020204" pitchFamily="34" charset="-122"/>
              <a:cs typeface="+mn-ea"/>
              <a:sym typeface="+mn-lt"/>
            </a:endParaRPr>
          </a:p>
        </p:txBody>
      </p:sp>
      <p:sp>
        <p:nvSpPr>
          <p:cNvPr id="47" name="MH_Text_1"/>
          <p:cNvSpPr txBox="1"/>
          <p:nvPr/>
        </p:nvSpPr>
        <p:spPr>
          <a:xfrm>
            <a:off x="6778972" y="3215179"/>
            <a:ext cx="1417971" cy="742950"/>
          </a:xfrm>
          <a:prstGeom prst="rect">
            <a:avLst/>
          </a:prstGeom>
          <a:noFill/>
        </p:spPr>
        <p:txBody>
          <a:bodyPr>
            <a:normAutofit/>
          </a:bodyPr>
          <a:lstStyle/>
          <a:p>
            <a:pPr algn="ctr">
              <a:lnSpc>
                <a:spcPct val="150000"/>
              </a:lnSpc>
              <a:defRPr/>
            </a:pPr>
            <a:r>
              <a:rPr lang="zh-CN" altLang="en-US" sz="1050" dirty="0">
                <a:latin typeface="微软雅黑" panose="020B0503020204020204" pitchFamily="34" charset="-122"/>
                <a:ea typeface="微软雅黑" panose="020B0503020204020204" pitchFamily="34" charset="-122"/>
                <a:cs typeface="+mn-ea"/>
                <a:sym typeface="+mn-lt"/>
              </a:rPr>
              <a:t>点击输入具体内容点击输入具体内容</a:t>
            </a:r>
            <a:endParaRPr lang="zh-CN" altLang="en-US" sz="1050" dirty="0">
              <a:latin typeface="微软雅黑" panose="020B0503020204020204" pitchFamily="34" charset="-122"/>
              <a:ea typeface="微软雅黑" panose="020B0503020204020204" pitchFamily="34" charset="-122"/>
              <a:cs typeface="+mn-ea"/>
              <a:sym typeface="+mn-lt"/>
            </a:endParaRPr>
          </a:p>
        </p:txBody>
      </p:sp>
      <p:sp>
        <p:nvSpPr>
          <p:cNvPr id="3" name="文本占位符 2"/>
          <p:cNvSpPr>
            <a:spLocks noGrp="1"/>
          </p:cNvSpPr>
          <p:nvPr>
            <p:ph type="body" sz="quarter" idx="10"/>
          </p:nvPr>
        </p:nvSpPr>
        <p:spPr/>
        <p:txBody>
          <a:bodyPr/>
          <a:lstStyle/>
          <a:p>
            <a:r>
              <a:rPr lang="zh-CN" altLang="en-US" dirty="0"/>
              <a:t>参考文献</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000" fill="hold"/>
                                        <p:tgtEl>
                                          <p:spTgt spid="14"/>
                                        </p:tgtEl>
                                        <p:attrNameLst>
                                          <p:attrName>ppt_w</p:attrName>
                                        </p:attrNameLst>
                                      </p:cBhvr>
                                      <p:tavLst>
                                        <p:tav tm="0">
                                          <p:val>
                                            <p:fltVal val="0"/>
                                          </p:val>
                                        </p:tav>
                                        <p:tav tm="100000">
                                          <p:val>
                                            <p:strVal val="#ppt_w"/>
                                          </p:val>
                                        </p:tav>
                                      </p:tavLst>
                                    </p:anim>
                                    <p:anim calcmode="lin" valueType="num">
                                      <p:cBhvr>
                                        <p:cTn id="8" dur="1000" fill="hold"/>
                                        <p:tgtEl>
                                          <p:spTgt spid="14"/>
                                        </p:tgtEl>
                                        <p:attrNameLst>
                                          <p:attrName>ppt_h</p:attrName>
                                        </p:attrNameLst>
                                      </p:cBhvr>
                                      <p:tavLst>
                                        <p:tav tm="0">
                                          <p:val>
                                            <p:fltVal val="0"/>
                                          </p:val>
                                        </p:tav>
                                        <p:tav tm="100000">
                                          <p:val>
                                            <p:strVal val="#ppt_h"/>
                                          </p:val>
                                        </p:tav>
                                      </p:tavLst>
                                    </p:anim>
                                    <p:anim calcmode="lin" valueType="num">
                                      <p:cBhvr>
                                        <p:cTn id="9" dur="1000" fill="hold"/>
                                        <p:tgtEl>
                                          <p:spTgt spid="14"/>
                                        </p:tgtEl>
                                        <p:attrNameLst>
                                          <p:attrName>style.rotation</p:attrName>
                                        </p:attrNameLst>
                                      </p:cBhvr>
                                      <p:tavLst>
                                        <p:tav tm="0">
                                          <p:val>
                                            <p:fltVal val="90"/>
                                          </p:val>
                                        </p:tav>
                                        <p:tav tm="100000">
                                          <p:val>
                                            <p:fltVal val="0"/>
                                          </p:val>
                                        </p:tav>
                                      </p:tavLst>
                                    </p:anim>
                                    <p:animEffect transition="in" filter="fade">
                                      <p:cBhvr>
                                        <p:cTn id="10" dur="1000"/>
                                        <p:tgtEl>
                                          <p:spTgt spid="14"/>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1000" fill="hold"/>
                                        <p:tgtEl>
                                          <p:spTgt spid="15"/>
                                        </p:tgtEl>
                                        <p:attrNameLst>
                                          <p:attrName>ppt_w</p:attrName>
                                        </p:attrNameLst>
                                      </p:cBhvr>
                                      <p:tavLst>
                                        <p:tav tm="0">
                                          <p:val>
                                            <p:fltVal val="0"/>
                                          </p:val>
                                        </p:tav>
                                        <p:tav tm="100000">
                                          <p:val>
                                            <p:strVal val="#ppt_w"/>
                                          </p:val>
                                        </p:tav>
                                      </p:tavLst>
                                    </p:anim>
                                    <p:anim calcmode="lin" valueType="num">
                                      <p:cBhvr>
                                        <p:cTn id="14" dur="1000" fill="hold"/>
                                        <p:tgtEl>
                                          <p:spTgt spid="15"/>
                                        </p:tgtEl>
                                        <p:attrNameLst>
                                          <p:attrName>ppt_h</p:attrName>
                                        </p:attrNameLst>
                                      </p:cBhvr>
                                      <p:tavLst>
                                        <p:tav tm="0">
                                          <p:val>
                                            <p:fltVal val="0"/>
                                          </p:val>
                                        </p:tav>
                                        <p:tav tm="100000">
                                          <p:val>
                                            <p:strVal val="#ppt_h"/>
                                          </p:val>
                                        </p:tav>
                                      </p:tavLst>
                                    </p:anim>
                                    <p:anim calcmode="lin" valueType="num">
                                      <p:cBhvr>
                                        <p:cTn id="15" dur="1000" fill="hold"/>
                                        <p:tgtEl>
                                          <p:spTgt spid="15"/>
                                        </p:tgtEl>
                                        <p:attrNameLst>
                                          <p:attrName>style.rotation</p:attrName>
                                        </p:attrNameLst>
                                      </p:cBhvr>
                                      <p:tavLst>
                                        <p:tav tm="0">
                                          <p:val>
                                            <p:fltVal val="90"/>
                                          </p:val>
                                        </p:tav>
                                        <p:tav tm="100000">
                                          <p:val>
                                            <p:fltVal val="0"/>
                                          </p:val>
                                        </p:tav>
                                      </p:tavLst>
                                    </p:anim>
                                    <p:animEffect transition="in" filter="fade">
                                      <p:cBhvr>
                                        <p:cTn id="16" dur="1000"/>
                                        <p:tgtEl>
                                          <p:spTgt spid="15"/>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p:cTn id="19" dur="1000" fill="hold"/>
                                        <p:tgtEl>
                                          <p:spTgt spid="18"/>
                                        </p:tgtEl>
                                        <p:attrNameLst>
                                          <p:attrName>ppt_w</p:attrName>
                                        </p:attrNameLst>
                                      </p:cBhvr>
                                      <p:tavLst>
                                        <p:tav tm="0">
                                          <p:val>
                                            <p:fltVal val="0"/>
                                          </p:val>
                                        </p:tav>
                                        <p:tav tm="100000">
                                          <p:val>
                                            <p:strVal val="#ppt_w"/>
                                          </p:val>
                                        </p:tav>
                                      </p:tavLst>
                                    </p:anim>
                                    <p:anim calcmode="lin" valueType="num">
                                      <p:cBhvr>
                                        <p:cTn id="20" dur="1000" fill="hold"/>
                                        <p:tgtEl>
                                          <p:spTgt spid="18"/>
                                        </p:tgtEl>
                                        <p:attrNameLst>
                                          <p:attrName>ppt_h</p:attrName>
                                        </p:attrNameLst>
                                      </p:cBhvr>
                                      <p:tavLst>
                                        <p:tav tm="0">
                                          <p:val>
                                            <p:fltVal val="0"/>
                                          </p:val>
                                        </p:tav>
                                        <p:tav tm="100000">
                                          <p:val>
                                            <p:strVal val="#ppt_h"/>
                                          </p:val>
                                        </p:tav>
                                      </p:tavLst>
                                    </p:anim>
                                    <p:anim calcmode="lin" valueType="num">
                                      <p:cBhvr>
                                        <p:cTn id="21" dur="1000" fill="hold"/>
                                        <p:tgtEl>
                                          <p:spTgt spid="18"/>
                                        </p:tgtEl>
                                        <p:attrNameLst>
                                          <p:attrName>style.rotation</p:attrName>
                                        </p:attrNameLst>
                                      </p:cBhvr>
                                      <p:tavLst>
                                        <p:tav tm="0">
                                          <p:val>
                                            <p:fltVal val="90"/>
                                          </p:val>
                                        </p:tav>
                                        <p:tav tm="100000">
                                          <p:val>
                                            <p:fltVal val="0"/>
                                          </p:val>
                                        </p:tav>
                                      </p:tavLst>
                                    </p:anim>
                                    <p:animEffect transition="in" filter="fade">
                                      <p:cBhvr>
                                        <p:cTn id="22" dur="1000"/>
                                        <p:tgtEl>
                                          <p:spTgt spid="18"/>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p:cTn id="25" dur="1000" fill="hold"/>
                                        <p:tgtEl>
                                          <p:spTgt spid="19"/>
                                        </p:tgtEl>
                                        <p:attrNameLst>
                                          <p:attrName>ppt_w</p:attrName>
                                        </p:attrNameLst>
                                      </p:cBhvr>
                                      <p:tavLst>
                                        <p:tav tm="0">
                                          <p:val>
                                            <p:fltVal val="0"/>
                                          </p:val>
                                        </p:tav>
                                        <p:tav tm="100000">
                                          <p:val>
                                            <p:strVal val="#ppt_w"/>
                                          </p:val>
                                        </p:tav>
                                      </p:tavLst>
                                    </p:anim>
                                    <p:anim calcmode="lin" valueType="num">
                                      <p:cBhvr>
                                        <p:cTn id="26" dur="1000" fill="hold"/>
                                        <p:tgtEl>
                                          <p:spTgt spid="19"/>
                                        </p:tgtEl>
                                        <p:attrNameLst>
                                          <p:attrName>ppt_h</p:attrName>
                                        </p:attrNameLst>
                                      </p:cBhvr>
                                      <p:tavLst>
                                        <p:tav tm="0">
                                          <p:val>
                                            <p:fltVal val="0"/>
                                          </p:val>
                                        </p:tav>
                                        <p:tav tm="100000">
                                          <p:val>
                                            <p:strVal val="#ppt_h"/>
                                          </p:val>
                                        </p:tav>
                                      </p:tavLst>
                                    </p:anim>
                                    <p:anim calcmode="lin" valueType="num">
                                      <p:cBhvr>
                                        <p:cTn id="27" dur="1000" fill="hold"/>
                                        <p:tgtEl>
                                          <p:spTgt spid="19"/>
                                        </p:tgtEl>
                                        <p:attrNameLst>
                                          <p:attrName>style.rotation</p:attrName>
                                        </p:attrNameLst>
                                      </p:cBhvr>
                                      <p:tavLst>
                                        <p:tav tm="0">
                                          <p:val>
                                            <p:fltVal val="90"/>
                                          </p:val>
                                        </p:tav>
                                        <p:tav tm="100000">
                                          <p:val>
                                            <p:fltVal val="0"/>
                                          </p:val>
                                        </p:tav>
                                      </p:tavLst>
                                    </p:anim>
                                    <p:animEffect transition="in" filter="fade">
                                      <p:cBhvr>
                                        <p:cTn id="28" dur="1000"/>
                                        <p:tgtEl>
                                          <p:spTgt spid="19"/>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 calcmode="lin" valueType="num">
                                      <p:cBhvr>
                                        <p:cTn id="31" dur="1000" fill="hold"/>
                                        <p:tgtEl>
                                          <p:spTgt spid="23"/>
                                        </p:tgtEl>
                                        <p:attrNameLst>
                                          <p:attrName>ppt_w</p:attrName>
                                        </p:attrNameLst>
                                      </p:cBhvr>
                                      <p:tavLst>
                                        <p:tav tm="0">
                                          <p:val>
                                            <p:fltVal val="0"/>
                                          </p:val>
                                        </p:tav>
                                        <p:tav tm="100000">
                                          <p:val>
                                            <p:strVal val="#ppt_w"/>
                                          </p:val>
                                        </p:tav>
                                      </p:tavLst>
                                    </p:anim>
                                    <p:anim calcmode="lin" valueType="num">
                                      <p:cBhvr>
                                        <p:cTn id="32" dur="1000" fill="hold"/>
                                        <p:tgtEl>
                                          <p:spTgt spid="23"/>
                                        </p:tgtEl>
                                        <p:attrNameLst>
                                          <p:attrName>ppt_h</p:attrName>
                                        </p:attrNameLst>
                                      </p:cBhvr>
                                      <p:tavLst>
                                        <p:tav tm="0">
                                          <p:val>
                                            <p:fltVal val="0"/>
                                          </p:val>
                                        </p:tav>
                                        <p:tav tm="100000">
                                          <p:val>
                                            <p:strVal val="#ppt_h"/>
                                          </p:val>
                                        </p:tav>
                                      </p:tavLst>
                                    </p:anim>
                                    <p:anim calcmode="lin" valueType="num">
                                      <p:cBhvr>
                                        <p:cTn id="33" dur="1000" fill="hold"/>
                                        <p:tgtEl>
                                          <p:spTgt spid="23"/>
                                        </p:tgtEl>
                                        <p:attrNameLst>
                                          <p:attrName>style.rotation</p:attrName>
                                        </p:attrNameLst>
                                      </p:cBhvr>
                                      <p:tavLst>
                                        <p:tav tm="0">
                                          <p:val>
                                            <p:fltVal val="90"/>
                                          </p:val>
                                        </p:tav>
                                        <p:tav tm="100000">
                                          <p:val>
                                            <p:fltVal val="0"/>
                                          </p:val>
                                        </p:tav>
                                      </p:tavLst>
                                    </p:anim>
                                    <p:animEffect transition="in" filter="fade">
                                      <p:cBhvr>
                                        <p:cTn id="34" dur="1000"/>
                                        <p:tgtEl>
                                          <p:spTgt spid="23"/>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p:cTn id="37" dur="1000" fill="hold"/>
                                        <p:tgtEl>
                                          <p:spTgt spid="24"/>
                                        </p:tgtEl>
                                        <p:attrNameLst>
                                          <p:attrName>ppt_w</p:attrName>
                                        </p:attrNameLst>
                                      </p:cBhvr>
                                      <p:tavLst>
                                        <p:tav tm="0">
                                          <p:val>
                                            <p:fltVal val="0"/>
                                          </p:val>
                                        </p:tav>
                                        <p:tav tm="100000">
                                          <p:val>
                                            <p:strVal val="#ppt_w"/>
                                          </p:val>
                                        </p:tav>
                                      </p:tavLst>
                                    </p:anim>
                                    <p:anim calcmode="lin" valueType="num">
                                      <p:cBhvr>
                                        <p:cTn id="38" dur="1000" fill="hold"/>
                                        <p:tgtEl>
                                          <p:spTgt spid="24"/>
                                        </p:tgtEl>
                                        <p:attrNameLst>
                                          <p:attrName>ppt_h</p:attrName>
                                        </p:attrNameLst>
                                      </p:cBhvr>
                                      <p:tavLst>
                                        <p:tav tm="0">
                                          <p:val>
                                            <p:fltVal val="0"/>
                                          </p:val>
                                        </p:tav>
                                        <p:tav tm="100000">
                                          <p:val>
                                            <p:strVal val="#ppt_h"/>
                                          </p:val>
                                        </p:tav>
                                      </p:tavLst>
                                    </p:anim>
                                    <p:anim calcmode="lin" valueType="num">
                                      <p:cBhvr>
                                        <p:cTn id="39" dur="1000" fill="hold"/>
                                        <p:tgtEl>
                                          <p:spTgt spid="24"/>
                                        </p:tgtEl>
                                        <p:attrNameLst>
                                          <p:attrName>style.rotation</p:attrName>
                                        </p:attrNameLst>
                                      </p:cBhvr>
                                      <p:tavLst>
                                        <p:tav tm="0">
                                          <p:val>
                                            <p:fltVal val="90"/>
                                          </p:val>
                                        </p:tav>
                                        <p:tav tm="100000">
                                          <p:val>
                                            <p:fltVal val="0"/>
                                          </p:val>
                                        </p:tav>
                                      </p:tavLst>
                                    </p:anim>
                                    <p:animEffect transition="in" filter="fade">
                                      <p:cBhvr>
                                        <p:cTn id="40" dur="1000"/>
                                        <p:tgtEl>
                                          <p:spTgt spid="24"/>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p:cTn id="43" dur="1000" fill="hold"/>
                                        <p:tgtEl>
                                          <p:spTgt spid="28"/>
                                        </p:tgtEl>
                                        <p:attrNameLst>
                                          <p:attrName>ppt_w</p:attrName>
                                        </p:attrNameLst>
                                      </p:cBhvr>
                                      <p:tavLst>
                                        <p:tav tm="0">
                                          <p:val>
                                            <p:fltVal val="0"/>
                                          </p:val>
                                        </p:tav>
                                        <p:tav tm="100000">
                                          <p:val>
                                            <p:strVal val="#ppt_w"/>
                                          </p:val>
                                        </p:tav>
                                      </p:tavLst>
                                    </p:anim>
                                    <p:anim calcmode="lin" valueType="num">
                                      <p:cBhvr>
                                        <p:cTn id="44" dur="1000" fill="hold"/>
                                        <p:tgtEl>
                                          <p:spTgt spid="28"/>
                                        </p:tgtEl>
                                        <p:attrNameLst>
                                          <p:attrName>ppt_h</p:attrName>
                                        </p:attrNameLst>
                                      </p:cBhvr>
                                      <p:tavLst>
                                        <p:tav tm="0">
                                          <p:val>
                                            <p:fltVal val="0"/>
                                          </p:val>
                                        </p:tav>
                                        <p:tav tm="100000">
                                          <p:val>
                                            <p:strVal val="#ppt_h"/>
                                          </p:val>
                                        </p:tav>
                                      </p:tavLst>
                                    </p:anim>
                                    <p:anim calcmode="lin" valueType="num">
                                      <p:cBhvr>
                                        <p:cTn id="45" dur="1000" fill="hold"/>
                                        <p:tgtEl>
                                          <p:spTgt spid="28"/>
                                        </p:tgtEl>
                                        <p:attrNameLst>
                                          <p:attrName>style.rotation</p:attrName>
                                        </p:attrNameLst>
                                      </p:cBhvr>
                                      <p:tavLst>
                                        <p:tav tm="0">
                                          <p:val>
                                            <p:fltVal val="90"/>
                                          </p:val>
                                        </p:tav>
                                        <p:tav tm="100000">
                                          <p:val>
                                            <p:fltVal val="0"/>
                                          </p:val>
                                        </p:tav>
                                      </p:tavLst>
                                    </p:anim>
                                    <p:animEffect transition="in" filter="fade">
                                      <p:cBhvr>
                                        <p:cTn id="46" dur="1000"/>
                                        <p:tgtEl>
                                          <p:spTgt spid="28"/>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 calcmode="lin" valueType="num">
                                      <p:cBhvr>
                                        <p:cTn id="49" dur="1000" fill="hold"/>
                                        <p:tgtEl>
                                          <p:spTgt spid="29"/>
                                        </p:tgtEl>
                                        <p:attrNameLst>
                                          <p:attrName>ppt_w</p:attrName>
                                        </p:attrNameLst>
                                      </p:cBhvr>
                                      <p:tavLst>
                                        <p:tav tm="0">
                                          <p:val>
                                            <p:fltVal val="0"/>
                                          </p:val>
                                        </p:tav>
                                        <p:tav tm="100000">
                                          <p:val>
                                            <p:strVal val="#ppt_w"/>
                                          </p:val>
                                        </p:tav>
                                      </p:tavLst>
                                    </p:anim>
                                    <p:anim calcmode="lin" valueType="num">
                                      <p:cBhvr>
                                        <p:cTn id="50" dur="1000" fill="hold"/>
                                        <p:tgtEl>
                                          <p:spTgt spid="29"/>
                                        </p:tgtEl>
                                        <p:attrNameLst>
                                          <p:attrName>ppt_h</p:attrName>
                                        </p:attrNameLst>
                                      </p:cBhvr>
                                      <p:tavLst>
                                        <p:tav tm="0">
                                          <p:val>
                                            <p:fltVal val="0"/>
                                          </p:val>
                                        </p:tav>
                                        <p:tav tm="100000">
                                          <p:val>
                                            <p:strVal val="#ppt_h"/>
                                          </p:val>
                                        </p:tav>
                                      </p:tavLst>
                                    </p:anim>
                                    <p:anim calcmode="lin" valueType="num">
                                      <p:cBhvr>
                                        <p:cTn id="51" dur="1000" fill="hold"/>
                                        <p:tgtEl>
                                          <p:spTgt spid="29"/>
                                        </p:tgtEl>
                                        <p:attrNameLst>
                                          <p:attrName>style.rotation</p:attrName>
                                        </p:attrNameLst>
                                      </p:cBhvr>
                                      <p:tavLst>
                                        <p:tav tm="0">
                                          <p:val>
                                            <p:fltVal val="90"/>
                                          </p:val>
                                        </p:tav>
                                        <p:tav tm="100000">
                                          <p:val>
                                            <p:fltVal val="0"/>
                                          </p:val>
                                        </p:tav>
                                      </p:tavLst>
                                    </p:anim>
                                    <p:animEffect transition="in" filter="fade">
                                      <p:cBhvr>
                                        <p:cTn id="52" dur="1000"/>
                                        <p:tgtEl>
                                          <p:spTgt spid="29"/>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33"/>
                                        </p:tgtEl>
                                        <p:attrNameLst>
                                          <p:attrName>style.visibility</p:attrName>
                                        </p:attrNameLst>
                                      </p:cBhvr>
                                      <p:to>
                                        <p:strVal val="visible"/>
                                      </p:to>
                                    </p:set>
                                    <p:anim calcmode="lin" valueType="num">
                                      <p:cBhvr>
                                        <p:cTn id="55" dur="1000" fill="hold"/>
                                        <p:tgtEl>
                                          <p:spTgt spid="33"/>
                                        </p:tgtEl>
                                        <p:attrNameLst>
                                          <p:attrName>ppt_w</p:attrName>
                                        </p:attrNameLst>
                                      </p:cBhvr>
                                      <p:tavLst>
                                        <p:tav tm="0">
                                          <p:val>
                                            <p:fltVal val="0"/>
                                          </p:val>
                                        </p:tav>
                                        <p:tav tm="100000">
                                          <p:val>
                                            <p:strVal val="#ppt_w"/>
                                          </p:val>
                                        </p:tav>
                                      </p:tavLst>
                                    </p:anim>
                                    <p:anim calcmode="lin" valueType="num">
                                      <p:cBhvr>
                                        <p:cTn id="56" dur="1000" fill="hold"/>
                                        <p:tgtEl>
                                          <p:spTgt spid="33"/>
                                        </p:tgtEl>
                                        <p:attrNameLst>
                                          <p:attrName>ppt_h</p:attrName>
                                        </p:attrNameLst>
                                      </p:cBhvr>
                                      <p:tavLst>
                                        <p:tav tm="0">
                                          <p:val>
                                            <p:fltVal val="0"/>
                                          </p:val>
                                        </p:tav>
                                        <p:tav tm="100000">
                                          <p:val>
                                            <p:strVal val="#ppt_h"/>
                                          </p:val>
                                        </p:tav>
                                      </p:tavLst>
                                    </p:anim>
                                    <p:anim calcmode="lin" valueType="num">
                                      <p:cBhvr>
                                        <p:cTn id="57" dur="1000" fill="hold"/>
                                        <p:tgtEl>
                                          <p:spTgt spid="33"/>
                                        </p:tgtEl>
                                        <p:attrNameLst>
                                          <p:attrName>style.rotation</p:attrName>
                                        </p:attrNameLst>
                                      </p:cBhvr>
                                      <p:tavLst>
                                        <p:tav tm="0">
                                          <p:val>
                                            <p:fltVal val="90"/>
                                          </p:val>
                                        </p:tav>
                                        <p:tav tm="100000">
                                          <p:val>
                                            <p:fltVal val="0"/>
                                          </p:val>
                                        </p:tav>
                                      </p:tavLst>
                                    </p:anim>
                                    <p:animEffect transition="in" filter="fade">
                                      <p:cBhvr>
                                        <p:cTn id="58" dur="1000"/>
                                        <p:tgtEl>
                                          <p:spTgt spid="33"/>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34"/>
                                        </p:tgtEl>
                                        <p:attrNameLst>
                                          <p:attrName>style.visibility</p:attrName>
                                        </p:attrNameLst>
                                      </p:cBhvr>
                                      <p:to>
                                        <p:strVal val="visible"/>
                                      </p:to>
                                    </p:set>
                                    <p:anim calcmode="lin" valueType="num">
                                      <p:cBhvr>
                                        <p:cTn id="61" dur="1000" fill="hold"/>
                                        <p:tgtEl>
                                          <p:spTgt spid="34"/>
                                        </p:tgtEl>
                                        <p:attrNameLst>
                                          <p:attrName>ppt_w</p:attrName>
                                        </p:attrNameLst>
                                      </p:cBhvr>
                                      <p:tavLst>
                                        <p:tav tm="0">
                                          <p:val>
                                            <p:fltVal val="0"/>
                                          </p:val>
                                        </p:tav>
                                        <p:tav tm="100000">
                                          <p:val>
                                            <p:strVal val="#ppt_w"/>
                                          </p:val>
                                        </p:tav>
                                      </p:tavLst>
                                    </p:anim>
                                    <p:anim calcmode="lin" valueType="num">
                                      <p:cBhvr>
                                        <p:cTn id="62" dur="1000" fill="hold"/>
                                        <p:tgtEl>
                                          <p:spTgt spid="34"/>
                                        </p:tgtEl>
                                        <p:attrNameLst>
                                          <p:attrName>ppt_h</p:attrName>
                                        </p:attrNameLst>
                                      </p:cBhvr>
                                      <p:tavLst>
                                        <p:tav tm="0">
                                          <p:val>
                                            <p:fltVal val="0"/>
                                          </p:val>
                                        </p:tav>
                                        <p:tav tm="100000">
                                          <p:val>
                                            <p:strVal val="#ppt_h"/>
                                          </p:val>
                                        </p:tav>
                                      </p:tavLst>
                                    </p:anim>
                                    <p:anim calcmode="lin" valueType="num">
                                      <p:cBhvr>
                                        <p:cTn id="63" dur="1000" fill="hold"/>
                                        <p:tgtEl>
                                          <p:spTgt spid="34"/>
                                        </p:tgtEl>
                                        <p:attrNameLst>
                                          <p:attrName>style.rotation</p:attrName>
                                        </p:attrNameLst>
                                      </p:cBhvr>
                                      <p:tavLst>
                                        <p:tav tm="0">
                                          <p:val>
                                            <p:fltVal val="90"/>
                                          </p:val>
                                        </p:tav>
                                        <p:tav tm="100000">
                                          <p:val>
                                            <p:fltVal val="0"/>
                                          </p:val>
                                        </p:tav>
                                      </p:tavLst>
                                    </p:anim>
                                    <p:animEffect transition="in" filter="fade">
                                      <p:cBhvr>
                                        <p:cTn id="64" dur="1000"/>
                                        <p:tgtEl>
                                          <p:spTgt spid="34"/>
                                        </p:tgtEl>
                                      </p:cBhvr>
                                    </p:animEffect>
                                  </p:childTnLst>
                                </p:cTn>
                              </p:par>
                            </p:childTnLst>
                          </p:cTn>
                        </p:par>
                        <p:par>
                          <p:cTn id="65" fill="hold">
                            <p:stCondLst>
                              <p:cond delay="1000"/>
                            </p:stCondLst>
                            <p:childTnLst>
                              <p:par>
                                <p:cTn id="66" presetID="2" presetClass="entr" presetSubtype="8" fill="hold" grpId="0" nodeType="afterEffect">
                                  <p:stCondLst>
                                    <p:cond delay="0"/>
                                  </p:stCondLst>
                                  <p:childTnLst>
                                    <p:set>
                                      <p:cBhvr>
                                        <p:cTn id="67" dur="1" fill="hold">
                                          <p:stCondLst>
                                            <p:cond delay="0"/>
                                          </p:stCondLst>
                                        </p:cTn>
                                        <p:tgtEl>
                                          <p:spTgt spid="36"/>
                                        </p:tgtEl>
                                        <p:attrNameLst>
                                          <p:attrName>style.visibility</p:attrName>
                                        </p:attrNameLst>
                                      </p:cBhvr>
                                      <p:to>
                                        <p:strVal val="visible"/>
                                      </p:to>
                                    </p:set>
                                    <p:anim calcmode="lin" valueType="num">
                                      <p:cBhvr additive="base">
                                        <p:cTn id="68" dur="500" fill="hold"/>
                                        <p:tgtEl>
                                          <p:spTgt spid="36"/>
                                        </p:tgtEl>
                                        <p:attrNameLst>
                                          <p:attrName>ppt_x</p:attrName>
                                        </p:attrNameLst>
                                      </p:cBhvr>
                                      <p:tavLst>
                                        <p:tav tm="0">
                                          <p:val>
                                            <p:strVal val="0-#ppt_w/2"/>
                                          </p:val>
                                        </p:tav>
                                        <p:tav tm="100000">
                                          <p:val>
                                            <p:strVal val="#ppt_x"/>
                                          </p:val>
                                        </p:tav>
                                      </p:tavLst>
                                    </p:anim>
                                    <p:anim calcmode="lin" valueType="num">
                                      <p:cBhvr additive="base">
                                        <p:cTn id="69" dur="500" fill="hold"/>
                                        <p:tgtEl>
                                          <p:spTgt spid="36"/>
                                        </p:tgtEl>
                                        <p:attrNameLst>
                                          <p:attrName>ppt_y</p:attrName>
                                        </p:attrNameLst>
                                      </p:cBhvr>
                                      <p:tavLst>
                                        <p:tav tm="0">
                                          <p:val>
                                            <p:strVal val="#ppt_y"/>
                                          </p:val>
                                        </p:tav>
                                        <p:tav tm="100000">
                                          <p:val>
                                            <p:strVal val="#ppt_y"/>
                                          </p:val>
                                        </p:tav>
                                      </p:tavLst>
                                    </p:anim>
                                  </p:childTnLst>
                                </p:cTn>
                              </p:par>
                              <p:par>
                                <p:cTn id="70" presetID="2" presetClass="entr" presetSubtype="8" fill="hold" grpId="0" nodeType="withEffect">
                                  <p:stCondLst>
                                    <p:cond delay="0"/>
                                  </p:stCondLst>
                                  <p:childTnLst>
                                    <p:set>
                                      <p:cBhvr>
                                        <p:cTn id="71" dur="1" fill="hold">
                                          <p:stCondLst>
                                            <p:cond delay="0"/>
                                          </p:stCondLst>
                                        </p:cTn>
                                        <p:tgtEl>
                                          <p:spTgt spid="40"/>
                                        </p:tgtEl>
                                        <p:attrNameLst>
                                          <p:attrName>style.visibility</p:attrName>
                                        </p:attrNameLst>
                                      </p:cBhvr>
                                      <p:to>
                                        <p:strVal val="visible"/>
                                      </p:to>
                                    </p:set>
                                    <p:anim calcmode="lin" valueType="num">
                                      <p:cBhvr additive="base">
                                        <p:cTn id="72" dur="500" fill="hold"/>
                                        <p:tgtEl>
                                          <p:spTgt spid="40"/>
                                        </p:tgtEl>
                                        <p:attrNameLst>
                                          <p:attrName>ppt_x</p:attrName>
                                        </p:attrNameLst>
                                      </p:cBhvr>
                                      <p:tavLst>
                                        <p:tav tm="0">
                                          <p:val>
                                            <p:strVal val="0-#ppt_w/2"/>
                                          </p:val>
                                        </p:tav>
                                        <p:tav tm="100000">
                                          <p:val>
                                            <p:strVal val="#ppt_x"/>
                                          </p:val>
                                        </p:tav>
                                      </p:tavLst>
                                    </p:anim>
                                    <p:anim calcmode="lin" valueType="num">
                                      <p:cBhvr additive="base">
                                        <p:cTn id="73" dur="500" fill="hold"/>
                                        <p:tgtEl>
                                          <p:spTgt spid="40"/>
                                        </p:tgtEl>
                                        <p:attrNameLst>
                                          <p:attrName>ppt_y</p:attrName>
                                        </p:attrNameLst>
                                      </p:cBhvr>
                                      <p:tavLst>
                                        <p:tav tm="0">
                                          <p:val>
                                            <p:strVal val="#ppt_y"/>
                                          </p:val>
                                        </p:tav>
                                        <p:tav tm="100000">
                                          <p:val>
                                            <p:strVal val="#ppt_y"/>
                                          </p:val>
                                        </p:tav>
                                      </p:tavLst>
                                    </p:anim>
                                  </p:childTnLst>
                                </p:cTn>
                              </p:par>
                              <p:par>
                                <p:cTn id="74" presetID="2" presetClass="entr" presetSubtype="8" fill="hold" grpId="0" nodeType="withEffect">
                                  <p:stCondLst>
                                    <p:cond delay="0"/>
                                  </p:stCondLst>
                                  <p:childTnLst>
                                    <p:set>
                                      <p:cBhvr>
                                        <p:cTn id="75" dur="1" fill="hold">
                                          <p:stCondLst>
                                            <p:cond delay="0"/>
                                          </p:stCondLst>
                                        </p:cTn>
                                        <p:tgtEl>
                                          <p:spTgt spid="41"/>
                                        </p:tgtEl>
                                        <p:attrNameLst>
                                          <p:attrName>style.visibility</p:attrName>
                                        </p:attrNameLst>
                                      </p:cBhvr>
                                      <p:to>
                                        <p:strVal val="visible"/>
                                      </p:to>
                                    </p:set>
                                    <p:anim calcmode="lin" valueType="num">
                                      <p:cBhvr additive="base">
                                        <p:cTn id="76" dur="500" fill="hold"/>
                                        <p:tgtEl>
                                          <p:spTgt spid="41"/>
                                        </p:tgtEl>
                                        <p:attrNameLst>
                                          <p:attrName>ppt_x</p:attrName>
                                        </p:attrNameLst>
                                      </p:cBhvr>
                                      <p:tavLst>
                                        <p:tav tm="0">
                                          <p:val>
                                            <p:strVal val="0-#ppt_w/2"/>
                                          </p:val>
                                        </p:tav>
                                        <p:tav tm="100000">
                                          <p:val>
                                            <p:strVal val="#ppt_x"/>
                                          </p:val>
                                        </p:tav>
                                      </p:tavLst>
                                    </p:anim>
                                    <p:anim calcmode="lin" valueType="num">
                                      <p:cBhvr additive="base">
                                        <p:cTn id="77" dur="500" fill="hold"/>
                                        <p:tgtEl>
                                          <p:spTgt spid="41"/>
                                        </p:tgtEl>
                                        <p:attrNameLst>
                                          <p:attrName>ppt_y</p:attrName>
                                        </p:attrNameLst>
                                      </p:cBhvr>
                                      <p:tavLst>
                                        <p:tav tm="0">
                                          <p:val>
                                            <p:strVal val="#ppt_y"/>
                                          </p:val>
                                        </p:tav>
                                        <p:tav tm="100000">
                                          <p:val>
                                            <p:strVal val="#ppt_y"/>
                                          </p:val>
                                        </p:tav>
                                      </p:tavLst>
                                    </p:anim>
                                  </p:childTnLst>
                                </p:cTn>
                              </p:par>
                              <p:par>
                                <p:cTn id="78" presetID="2" presetClass="entr" presetSubtype="8" fill="hold" grpId="0" nodeType="withEffect">
                                  <p:stCondLst>
                                    <p:cond delay="0"/>
                                  </p:stCondLst>
                                  <p:childTnLst>
                                    <p:set>
                                      <p:cBhvr>
                                        <p:cTn id="79" dur="1" fill="hold">
                                          <p:stCondLst>
                                            <p:cond delay="0"/>
                                          </p:stCondLst>
                                        </p:cTn>
                                        <p:tgtEl>
                                          <p:spTgt spid="42"/>
                                        </p:tgtEl>
                                        <p:attrNameLst>
                                          <p:attrName>style.visibility</p:attrName>
                                        </p:attrNameLst>
                                      </p:cBhvr>
                                      <p:to>
                                        <p:strVal val="visible"/>
                                      </p:to>
                                    </p:set>
                                    <p:anim calcmode="lin" valueType="num">
                                      <p:cBhvr additive="base">
                                        <p:cTn id="80" dur="500" fill="hold"/>
                                        <p:tgtEl>
                                          <p:spTgt spid="42"/>
                                        </p:tgtEl>
                                        <p:attrNameLst>
                                          <p:attrName>ppt_x</p:attrName>
                                        </p:attrNameLst>
                                      </p:cBhvr>
                                      <p:tavLst>
                                        <p:tav tm="0">
                                          <p:val>
                                            <p:strVal val="0-#ppt_w/2"/>
                                          </p:val>
                                        </p:tav>
                                        <p:tav tm="100000">
                                          <p:val>
                                            <p:strVal val="#ppt_x"/>
                                          </p:val>
                                        </p:tav>
                                      </p:tavLst>
                                    </p:anim>
                                    <p:anim calcmode="lin" valueType="num">
                                      <p:cBhvr additive="base">
                                        <p:cTn id="81" dur="500" fill="hold"/>
                                        <p:tgtEl>
                                          <p:spTgt spid="42"/>
                                        </p:tgtEl>
                                        <p:attrNameLst>
                                          <p:attrName>ppt_y</p:attrName>
                                        </p:attrNameLst>
                                      </p:cBhvr>
                                      <p:tavLst>
                                        <p:tav tm="0">
                                          <p:val>
                                            <p:strVal val="#ppt_y"/>
                                          </p:val>
                                        </p:tav>
                                        <p:tav tm="100000">
                                          <p:val>
                                            <p:strVal val="#ppt_y"/>
                                          </p:val>
                                        </p:tav>
                                      </p:tavLst>
                                    </p:anim>
                                  </p:childTnLst>
                                </p:cTn>
                              </p:par>
                              <p:par>
                                <p:cTn id="82" presetID="2" presetClass="entr" presetSubtype="8" fill="hold" grpId="0" nodeType="withEffect">
                                  <p:stCondLst>
                                    <p:cond delay="0"/>
                                  </p:stCondLst>
                                  <p:childTnLst>
                                    <p:set>
                                      <p:cBhvr>
                                        <p:cTn id="83" dur="1" fill="hold">
                                          <p:stCondLst>
                                            <p:cond delay="0"/>
                                          </p:stCondLst>
                                        </p:cTn>
                                        <p:tgtEl>
                                          <p:spTgt spid="43"/>
                                        </p:tgtEl>
                                        <p:attrNameLst>
                                          <p:attrName>style.visibility</p:attrName>
                                        </p:attrNameLst>
                                      </p:cBhvr>
                                      <p:to>
                                        <p:strVal val="visible"/>
                                      </p:to>
                                    </p:set>
                                    <p:anim calcmode="lin" valueType="num">
                                      <p:cBhvr additive="base">
                                        <p:cTn id="84" dur="500" fill="hold"/>
                                        <p:tgtEl>
                                          <p:spTgt spid="43"/>
                                        </p:tgtEl>
                                        <p:attrNameLst>
                                          <p:attrName>ppt_x</p:attrName>
                                        </p:attrNameLst>
                                      </p:cBhvr>
                                      <p:tavLst>
                                        <p:tav tm="0">
                                          <p:val>
                                            <p:strVal val="0-#ppt_w/2"/>
                                          </p:val>
                                        </p:tav>
                                        <p:tav tm="100000">
                                          <p:val>
                                            <p:strVal val="#ppt_x"/>
                                          </p:val>
                                        </p:tav>
                                      </p:tavLst>
                                    </p:anim>
                                    <p:anim calcmode="lin" valueType="num">
                                      <p:cBhvr additive="base">
                                        <p:cTn id="85" dur="500" fill="hold"/>
                                        <p:tgtEl>
                                          <p:spTgt spid="43"/>
                                        </p:tgtEl>
                                        <p:attrNameLst>
                                          <p:attrName>ppt_y</p:attrName>
                                        </p:attrNameLst>
                                      </p:cBhvr>
                                      <p:tavLst>
                                        <p:tav tm="0">
                                          <p:val>
                                            <p:strVal val="#ppt_y"/>
                                          </p:val>
                                        </p:tav>
                                        <p:tav tm="100000">
                                          <p:val>
                                            <p:strVal val="#ppt_y"/>
                                          </p:val>
                                        </p:tav>
                                      </p:tavLst>
                                    </p:anim>
                                  </p:childTnLst>
                                </p:cTn>
                              </p:par>
                            </p:childTnLst>
                          </p:cTn>
                        </p:par>
                        <p:par>
                          <p:cTn id="86" fill="hold">
                            <p:stCondLst>
                              <p:cond delay="1500"/>
                            </p:stCondLst>
                            <p:childTnLst>
                              <p:par>
                                <p:cTn id="87" presetID="22" presetClass="entr" presetSubtype="1" fill="hold" grpId="0" nodeType="afterEffect">
                                  <p:stCondLst>
                                    <p:cond delay="0"/>
                                  </p:stCondLst>
                                  <p:childTnLst>
                                    <p:set>
                                      <p:cBhvr>
                                        <p:cTn id="88" dur="1" fill="hold">
                                          <p:stCondLst>
                                            <p:cond delay="0"/>
                                          </p:stCondLst>
                                        </p:cTn>
                                        <p:tgtEl>
                                          <p:spTgt spid="9"/>
                                        </p:tgtEl>
                                        <p:attrNameLst>
                                          <p:attrName>style.visibility</p:attrName>
                                        </p:attrNameLst>
                                      </p:cBhvr>
                                      <p:to>
                                        <p:strVal val="visible"/>
                                      </p:to>
                                    </p:set>
                                    <p:animEffect transition="in" filter="wipe(up)">
                                      <p:cBhvr>
                                        <p:cTn id="89" dur="500"/>
                                        <p:tgtEl>
                                          <p:spTgt spid="9"/>
                                        </p:tgtEl>
                                      </p:cBhvr>
                                    </p:animEffect>
                                  </p:childTnLst>
                                </p:cTn>
                              </p:par>
                              <p:par>
                                <p:cTn id="90" presetID="22" presetClass="entr" presetSubtype="1" fill="hold" grpId="0" nodeType="withEffect">
                                  <p:stCondLst>
                                    <p:cond delay="0"/>
                                  </p:stCondLst>
                                  <p:childTnLst>
                                    <p:set>
                                      <p:cBhvr>
                                        <p:cTn id="91" dur="1" fill="hold">
                                          <p:stCondLst>
                                            <p:cond delay="0"/>
                                          </p:stCondLst>
                                        </p:cTn>
                                        <p:tgtEl>
                                          <p:spTgt spid="16"/>
                                        </p:tgtEl>
                                        <p:attrNameLst>
                                          <p:attrName>style.visibility</p:attrName>
                                        </p:attrNameLst>
                                      </p:cBhvr>
                                      <p:to>
                                        <p:strVal val="visible"/>
                                      </p:to>
                                    </p:set>
                                    <p:animEffect transition="in" filter="wipe(up)">
                                      <p:cBhvr>
                                        <p:cTn id="92" dur="500"/>
                                        <p:tgtEl>
                                          <p:spTgt spid="16"/>
                                        </p:tgtEl>
                                      </p:cBhvr>
                                    </p:animEffect>
                                  </p:childTnLst>
                                </p:cTn>
                              </p:par>
                              <p:par>
                                <p:cTn id="93" presetID="22" presetClass="entr" presetSubtype="1" fill="hold" grpId="0" nodeType="withEffect">
                                  <p:stCondLst>
                                    <p:cond delay="0"/>
                                  </p:stCondLst>
                                  <p:childTnLst>
                                    <p:set>
                                      <p:cBhvr>
                                        <p:cTn id="94" dur="1" fill="hold">
                                          <p:stCondLst>
                                            <p:cond delay="0"/>
                                          </p:stCondLst>
                                        </p:cTn>
                                        <p:tgtEl>
                                          <p:spTgt spid="21"/>
                                        </p:tgtEl>
                                        <p:attrNameLst>
                                          <p:attrName>style.visibility</p:attrName>
                                        </p:attrNameLst>
                                      </p:cBhvr>
                                      <p:to>
                                        <p:strVal val="visible"/>
                                      </p:to>
                                    </p:set>
                                    <p:animEffect transition="in" filter="wipe(up)">
                                      <p:cBhvr>
                                        <p:cTn id="95" dur="500"/>
                                        <p:tgtEl>
                                          <p:spTgt spid="21"/>
                                        </p:tgtEl>
                                      </p:cBhvr>
                                    </p:animEffect>
                                  </p:childTnLst>
                                </p:cTn>
                              </p:par>
                              <p:par>
                                <p:cTn id="96" presetID="22" presetClass="entr" presetSubtype="1" fill="hold" grpId="0" nodeType="withEffect">
                                  <p:stCondLst>
                                    <p:cond delay="0"/>
                                  </p:stCondLst>
                                  <p:childTnLst>
                                    <p:set>
                                      <p:cBhvr>
                                        <p:cTn id="97" dur="1" fill="hold">
                                          <p:stCondLst>
                                            <p:cond delay="0"/>
                                          </p:stCondLst>
                                        </p:cTn>
                                        <p:tgtEl>
                                          <p:spTgt spid="26"/>
                                        </p:tgtEl>
                                        <p:attrNameLst>
                                          <p:attrName>style.visibility</p:attrName>
                                        </p:attrNameLst>
                                      </p:cBhvr>
                                      <p:to>
                                        <p:strVal val="visible"/>
                                      </p:to>
                                    </p:set>
                                    <p:animEffect transition="in" filter="wipe(up)">
                                      <p:cBhvr>
                                        <p:cTn id="98" dur="500"/>
                                        <p:tgtEl>
                                          <p:spTgt spid="26"/>
                                        </p:tgtEl>
                                      </p:cBhvr>
                                    </p:animEffect>
                                  </p:childTnLst>
                                </p:cTn>
                              </p:par>
                              <p:par>
                                <p:cTn id="99" presetID="22" presetClass="entr" presetSubtype="1" fill="hold" grpId="0" nodeType="withEffect">
                                  <p:stCondLst>
                                    <p:cond delay="0"/>
                                  </p:stCondLst>
                                  <p:childTnLst>
                                    <p:set>
                                      <p:cBhvr>
                                        <p:cTn id="100" dur="1" fill="hold">
                                          <p:stCondLst>
                                            <p:cond delay="0"/>
                                          </p:stCondLst>
                                        </p:cTn>
                                        <p:tgtEl>
                                          <p:spTgt spid="31"/>
                                        </p:tgtEl>
                                        <p:attrNameLst>
                                          <p:attrName>style.visibility</p:attrName>
                                        </p:attrNameLst>
                                      </p:cBhvr>
                                      <p:to>
                                        <p:strVal val="visible"/>
                                      </p:to>
                                    </p:set>
                                    <p:animEffect transition="in" filter="wipe(up)">
                                      <p:cBhvr>
                                        <p:cTn id="101" dur="500"/>
                                        <p:tgtEl>
                                          <p:spTgt spid="31"/>
                                        </p:tgtEl>
                                      </p:cBhvr>
                                    </p:animEffect>
                                  </p:childTnLst>
                                </p:cTn>
                              </p:par>
                            </p:childTnLst>
                          </p:cTn>
                        </p:par>
                        <p:par>
                          <p:cTn id="102" fill="hold">
                            <p:stCondLst>
                              <p:cond delay="2000"/>
                            </p:stCondLst>
                            <p:childTnLst>
                              <p:par>
                                <p:cTn id="103" presetID="2" presetClass="entr" presetSubtype="4" fill="hold" grpId="0" nodeType="afterEffect">
                                  <p:stCondLst>
                                    <p:cond delay="0"/>
                                  </p:stCondLst>
                                  <p:childTnLst>
                                    <p:set>
                                      <p:cBhvr>
                                        <p:cTn id="104" dur="1" fill="hold">
                                          <p:stCondLst>
                                            <p:cond delay="0"/>
                                          </p:stCondLst>
                                        </p:cTn>
                                        <p:tgtEl>
                                          <p:spTgt spid="37"/>
                                        </p:tgtEl>
                                        <p:attrNameLst>
                                          <p:attrName>style.visibility</p:attrName>
                                        </p:attrNameLst>
                                      </p:cBhvr>
                                      <p:to>
                                        <p:strVal val="visible"/>
                                      </p:to>
                                    </p:set>
                                    <p:anim calcmode="lin" valueType="num">
                                      <p:cBhvr additive="base">
                                        <p:cTn id="105" dur="500" fill="hold"/>
                                        <p:tgtEl>
                                          <p:spTgt spid="37"/>
                                        </p:tgtEl>
                                        <p:attrNameLst>
                                          <p:attrName>ppt_x</p:attrName>
                                        </p:attrNameLst>
                                      </p:cBhvr>
                                      <p:tavLst>
                                        <p:tav tm="0">
                                          <p:val>
                                            <p:strVal val="#ppt_x"/>
                                          </p:val>
                                        </p:tav>
                                        <p:tav tm="100000">
                                          <p:val>
                                            <p:strVal val="#ppt_x"/>
                                          </p:val>
                                        </p:tav>
                                      </p:tavLst>
                                    </p:anim>
                                    <p:anim calcmode="lin" valueType="num">
                                      <p:cBhvr additive="base">
                                        <p:cTn id="106" dur="500" fill="hold"/>
                                        <p:tgtEl>
                                          <p:spTgt spid="37"/>
                                        </p:tgtEl>
                                        <p:attrNameLst>
                                          <p:attrName>ppt_y</p:attrName>
                                        </p:attrNameLst>
                                      </p:cBhvr>
                                      <p:tavLst>
                                        <p:tav tm="0">
                                          <p:val>
                                            <p:strVal val="1+#ppt_h/2"/>
                                          </p:val>
                                        </p:tav>
                                        <p:tav tm="100000">
                                          <p:val>
                                            <p:strVal val="#ppt_y"/>
                                          </p:val>
                                        </p:tav>
                                      </p:tavLst>
                                    </p:anim>
                                  </p:childTnLst>
                                </p:cTn>
                              </p:par>
                              <p:par>
                                <p:cTn id="107" presetID="2" presetClass="entr" presetSubtype="4" fill="hold" grpId="0" nodeType="withEffect">
                                  <p:stCondLst>
                                    <p:cond delay="0"/>
                                  </p:stCondLst>
                                  <p:childTnLst>
                                    <p:set>
                                      <p:cBhvr>
                                        <p:cTn id="108" dur="1" fill="hold">
                                          <p:stCondLst>
                                            <p:cond delay="0"/>
                                          </p:stCondLst>
                                        </p:cTn>
                                        <p:tgtEl>
                                          <p:spTgt spid="44"/>
                                        </p:tgtEl>
                                        <p:attrNameLst>
                                          <p:attrName>style.visibility</p:attrName>
                                        </p:attrNameLst>
                                      </p:cBhvr>
                                      <p:to>
                                        <p:strVal val="visible"/>
                                      </p:to>
                                    </p:set>
                                    <p:anim calcmode="lin" valueType="num">
                                      <p:cBhvr additive="base">
                                        <p:cTn id="109" dur="500" fill="hold"/>
                                        <p:tgtEl>
                                          <p:spTgt spid="44"/>
                                        </p:tgtEl>
                                        <p:attrNameLst>
                                          <p:attrName>ppt_x</p:attrName>
                                        </p:attrNameLst>
                                      </p:cBhvr>
                                      <p:tavLst>
                                        <p:tav tm="0">
                                          <p:val>
                                            <p:strVal val="#ppt_x"/>
                                          </p:val>
                                        </p:tav>
                                        <p:tav tm="100000">
                                          <p:val>
                                            <p:strVal val="#ppt_x"/>
                                          </p:val>
                                        </p:tav>
                                      </p:tavLst>
                                    </p:anim>
                                    <p:anim calcmode="lin" valueType="num">
                                      <p:cBhvr additive="base">
                                        <p:cTn id="110" dur="500" fill="hold"/>
                                        <p:tgtEl>
                                          <p:spTgt spid="44"/>
                                        </p:tgtEl>
                                        <p:attrNameLst>
                                          <p:attrName>ppt_y</p:attrName>
                                        </p:attrNameLst>
                                      </p:cBhvr>
                                      <p:tavLst>
                                        <p:tav tm="0">
                                          <p:val>
                                            <p:strVal val="1+#ppt_h/2"/>
                                          </p:val>
                                        </p:tav>
                                        <p:tav tm="100000">
                                          <p:val>
                                            <p:strVal val="#ppt_y"/>
                                          </p:val>
                                        </p:tav>
                                      </p:tavLst>
                                    </p:anim>
                                  </p:childTnLst>
                                </p:cTn>
                              </p:par>
                              <p:par>
                                <p:cTn id="111" presetID="2" presetClass="entr" presetSubtype="4" fill="hold" grpId="0" nodeType="withEffect">
                                  <p:stCondLst>
                                    <p:cond delay="0"/>
                                  </p:stCondLst>
                                  <p:childTnLst>
                                    <p:set>
                                      <p:cBhvr>
                                        <p:cTn id="112" dur="1" fill="hold">
                                          <p:stCondLst>
                                            <p:cond delay="0"/>
                                          </p:stCondLst>
                                        </p:cTn>
                                        <p:tgtEl>
                                          <p:spTgt spid="45"/>
                                        </p:tgtEl>
                                        <p:attrNameLst>
                                          <p:attrName>style.visibility</p:attrName>
                                        </p:attrNameLst>
                                      </p:cBhvr>
                                      <p:to>
                                        <p:strVal val="visible"/>
                                      </p:to>
                                    </p:set>
                                    <p:anim calcmode="lin" valueType="num">
                                      <p:cBhvr additive="base">
                                        <p:cTn id="113" dur="500" fill="hold"/>
                                        <p:tgtEl>
                                          <p:spTgt spid="45"/>
                                        </p:tgtEl>
                                        <p:attrNameLst>
                                          <p:attrName>ppt_x</p:attrName>
                                        </p:attrNameLst>
                                      </p:cBhvr>
                                      <p:tavLst>
                                        <p:tav tm="0">
                                          <p:val>
                                            <p:strVal val="#ppt_x"/>
                                          </p:val>
                                        </p:tav>
                                        <p:tav tm="100000">
                                          <p:val>
                                            <p:strVal val="#ppt_x"/>
                                          </p:val>
                                        </p:tav>
                                      </p:tavLst>
                                    </p:anim>
                                    <p:anim calcmode="lin" valueType="num">
                                      <p:cBhvr additive="base">
                                        <p:cTn id="114" dur="500" fill="hold"/>
                                        <p:tgtEl>
                                          <p:spTgt spid="45"/>
                                        </p:tgtEl>
                                        <p:attrNameLst>
                                          <p:attrName>ppt_y</p:attrName>
                                        </p:attrNameLst>
                                      </p:cBhvr>
                                      <p:tavLst>
                                        <p:tav tm="0">
                                          <p:val>
                                            <p:strVal val="1+#ppt_h/2"/>
                                          </p:val>
                                        </p:tav>
                                        <p:tav tm="100000">
                                          <p:val>
                                            <p:strVal val="#ppt_y"/>
                                          </p:val>
                                        </p:tav>
                                      </p:tavLst>
                                    </p:anim>
                                  </p:childTnLst>
                                </p:cTn>
                              </p:par>
                              <p:par>
                                <p:cTn id="115" presetID="2" presetClass="entr" presetSubtype="4" fill="hold" grpId="0" nodeType="withEffect">
                                  <p:stCondLst>
                                    <p:cond delay="0"/>
                                  </p:stCondLst>
                                  <p:childTnLst>
                                    <p:set>
                                      <p:cBhvr>
                                        <p:cTn id="116" dur="1" fill="hold">
                                          <p:stCondLst>
                                            <p:cond delay="0"/>
                                          </p:stCondLst>
                                        </p:cTn>
                                        <p:tgtEl>
                                          <p:spTgt spid="46"/>
                                        </p:tgtEl>
                                        <p:attrNameLst>
                                          <p:attrName>style.visibility</p:attrName>
                                        </p:attrNameLst>
                                      </p:cBhvr>
                                      <p:to>
                                        <p:strVal val="visible"/>
                                      </p:to>
                                    </p:set>
                                    <p:anim calcmode="lin" valueType="num">
                                      <p:cBhvr additive="base">
                                        <p:cTn id="117" dur="500" fill="hold"/>
                                        <p:tgtEl>
                                          <p:spTgt spid="46"/>
                                        </p:tgtEl>
                                        <p:attrNameLst>
                                          <p:attrName>ppt_x</p:attrName>
                                        </p:attrNameLst>
                                      </p:cBhvr>
                                      <p:tavLst>
                                        <p:tav tm="0">
                                          <p:val>
                                            <p:strVal val="#ppt_x"/>
                                          </p:val>
                                        </p:tav>
                                        <p:tav tm="100000">
                                          <p:val>
                                            <p:strVal val="#ppt_x"/>
                                          </p:val>
                                        </p:tav>
                                      </p:tavLst>
                                    </p:anim>
                                    <p:anim calcmode="lin" valueType="num">
                                      <p:cBhvr additive="base">
                                        <p:cTn id="118" dur="500" fill="hold"/>
                                        <p:tgtEl>
                                          <p:spTgt spid="46"/>
                                        </p:tgtEl>
                                        <p:attrNameLst>
                                          <p:attrName>ppt_y</p:attrName>
                                        </p:attrNameLst>
                                      </p:cBhvr>
                                      <p:tavLst>
                                        <p:tav tm="0">
                                          <p:val>
                                            <p:strVal val="1+#ppt_h/2"/>
                                          </p:val>
                                        </p:tav>
                                        <p:tav tm="100000">
                                          <p:val>
                                            <p:strVal val="#ppt_y"/>
                                          </p:val>
                                        </p:tav>
                                      </p:tavLst>
                                    </p:anim>
                                  </p:childTnLst>
                                </p:cTn>
                              </p:par>
                              <p:par>
                                <p:cTn id="119" presetID="2" presetClass="entr" presetSubtype="4" fill="hold" grpId="0" nodeType="withEffect">
                                  <p:stCondLst>
                                    <p:cond delay="0"/>
                                  </p:stCondLst>
                                  <p:childTnLst>
                                    <p:set>
                                      <p:cBhvr>
                                        <p:cTn id="120" dur="1" fill="hold">
                                          <p:stCondLst>
                                            <p:cond delay="0"/>
                                          </p:stCondLst>
                                        </p:cTn>
                                        <p:tgtEl>
                                          <p:spTgt spid="47"/>
                                        </p:tgtEl>
                                        <p:attrNameLst>
                                          <p:attrName>style.visibility</p:attrName>
                                        </p:attrNameLst>
                                      </p:cBhvr>
                                      <p:to>
                                        <p:strVal val="visible"/>
                                      </p:to>
                                    </p:set>
                                    <p:anim calcmode="lin" valueType="num">
                                      <p:cBhvr additive="base">
                                        <p:cTn id="121" dur="500" fill="hold"/>
                                        <p:tgtEl>
                                          <p:spTgt spid="47"/>
                                        </p:tgtEl>
                                        <p:attrNameLst>
                                          <p:attrName>ppt_x</p:attrName>
                                        </p:attrNameLst>
                                      </p:cBhvr>
                                      <p:tavLst>
                                        <p:tav tm="0">
                                          <p:val>
                                            <p:strVal val="#ppt_x"/>
                                          </p:val>
                                        </p:tav>
                                        <p:tav tm="100000">
                                          <p:val>
                                            <p:strVal val="#ppt_x"/>
                                          </p:val>
                                        </p:tav>
                                      </p:tavLst>
                                    </p:anim>
                                    <p:anim calcmode="lin" valueType="num">
                                      <p:cBhvr additive="base">
                                        <p:cTn id="122"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animBg="1"/>
      <p:bldP spid="15" grpId="0" animBg="1"/>
      <p:bldP spid="16" grpId="0" animBg="1"/>
      <p:bldP spid="18" grpId="0" animBg="1"/>
      <p:bldP spid="19" grpId="0" animBg="1"/>
      <p:bldP spid="21" grpId="0" animBg="1"/>
      <p:bldP spid="23" grpId="0" animBg="1"/>
      <p:bldP spid="24" grpId="0" animBg="1"/>
      <p:bldP spid="26" grpId="0" animBg="1"/>
      <p:bldP spid="28" grpId="0" animBg="1"/>
      <p:bldP spid="29" grpId="0" animBg="1"/>
      <p:bldP spid="31" grpId="0" animBg="1"/>
      <p:bldP spid="33" grpId="0" animBg="1"/>
      <p:bldP spid="34" grpId="0" animBg="1"/>
      <p:bldP spid="36" grpId="0"/>
      <p:bldP spid="37" grpId="0"/>
      <p:bldP spid="40" grpId="0"/>
      <p:bldP spid="41" grpId="0"/>
      <p:bldP spid="42" grpId="0"/>
      <p:bldP spid="43" grpId="0"/>
      <p:bldP spid="44" grpId="0"/>
      <p:bldP spid="45" grpId="0"/>
      <p:bldP spid="46" grpId="0"/>
      <p:bldP spid="47"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441366" y="751145"/>
            <a:ext cx="5149080" cy="2169825"/>
          </a:xfrm>
          <a:prstGeom prst="rect">
            <a:avLst/>
          </a:prstGeom>
          <a:noFill/>
        </p:spPr>
        <p:txBody>
          <a:bodyPr wrap="square" rtlCol="0">
            <a:spAutoFit/>
          </a:bodyPr>
          <a:lstStyle/>
          <a:p>
            <a:pPr>
              <a:lnSpc>
                <a:spcPct val="150000"/>
              </a:lnSpc>
            </a:pPr>
            <a:r>
              <a:rPr lang="zh-CN" altLang="en-US" dirty="0" smtClean="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大学的学习生活即将结束。在此，我要感谢所有曾经教导过我的老师和关心过我的同学，他们在我成长过程中给予我很多的帮助本论文能够顺利完成，要特别感谢我的导师****老师，感谢各个系老师的关心和帮助！</a:t>
            </a:r>
            <a:endParaRPr lang="en-US" altLang="zh-CN" dirty="0" smtClean="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50" name="TextBox 49"/>
          <p:cNvSpPr txBox="1"/>
          <p:nvPr/>
        </p:nvSpPr>
        <p:spPr>
          <a:xfrm>
            <a:off x="3441366" y="3435846"/>
            <a:ext cx="5019066" cy="707886"/>
          </a:xfrm>
          <a:prstGeom prst="rect">
            <a:avLst/>
          </a:prstGeom>
          <a:noFill/>
        </p:spPr>
        <p:txBody>
          <a:bodyPr wrap="square" rtlCol="0">
            <a:spAutoFit/>
          </a:bodyPr>
          <a:lstStyle/>
          <a:p>
            <a:pPr algn="ctr"/>
            <a:r>
              <a:rPr lang="zh-CN" altLang="en-US" sz="2000" b="1" dirty="0" smtClean="0">
                <a:solidFill>
                  <a:srgbClr val="10253F"/>
                </a:solidFill>
                <a:latin typeface="微软雅黑" panose="020B0503020204020204" pitchFamily="34" charset="-122"/>
                <a:ea typeface="微软雅黑" panose="020B0503020204020204" pitchFamily="34" charset="-122"/>
                <a:cs typeface="+mn-ea"/>
                <a:sym typeface="+mn-lt"/>
              </a:rPr>
              <a:t>最后特别向所有关心和帮助过我的老师和同学表示衷心的感谢！</a:t>
            </a:r>
            <a:endParaRPr lang="zh-CN" altLang="en-US" sz="2000" b="1" dirty="0">
              <a:solidFill>
                <a:srgbClr val="10253F"/>
              </a:solidFill>
              <a:latin typeface="微软雅黑" panose="020B0503020204020204" pitchFamily="34" charset="-122"/>
              <a:ea typeface="微软雅黑" panose="020B0503020204020204" pitchFamily="34" charset="-122"/>
              <a:cs typeface="+mn-ea"/>
              <a:sym typeface="+mn-lt"/>
            </a:endParaRPr>
          </a:p>
        </p:txBody>
      </p:sp>
      <p:sp>
        <p:nvSpPr>
          <p:cNvPr id="5" name="矩形 4"/>
          <p:cNvSpPr/>
          <p:nvPr/>
        </p:nvSpPr>
        <p:spPr>
          <a:xfrm>
            <a:off x="0" y="7838"/>
            <a:ext cx="3131840" cy="5143500"/>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38"/>
          <p:cNvSpPr txBox="1"/>
          <p:nvPr/>
        </p:nvSpPr>
        <p:spPr>
          <a:xfrm>
            <a:off x="395536" y="2435745"/>
            <a:ext cx="2578185" cy="584775"/>
          </a:xfrm>
          <a:prstGeom prst="rect">
            <a:avLst/>
          </a:prstGeom>
          <a:noFill/>
        </p:spPr>
        <p:txBody>
          <a:bodyPr wrap="square" rtlCol="0">
            <a:spAutoFit/>
          </a:bodyPr>
          <a:lstStyle/>
          <a:p>
            <a:r>
              <a:rPr lang="en-US" altLang="zh-CN" sz="3200" b="1" dirty="0" smtClean="0">
                <a:solidFill>
                  <a:schemeClr val="bg1"/>
                </a:solidFill>
                <a:latin typeface="微软雅黑" panose="020B0503020204020204" pitchFamily="34" charset="-122"/>
                <a:ea typeface="微软雅黑" panose="020B0503020204020204" pitchFamily="34" charset="-122"/>
              </a:rPr>
              <a:t>CONTENTS</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sp>
        <p:nvSpPr>
          <p:cNvPr id="7" name="文本框 11"/>
          <p:cNvSpPr txBox="1"/>
          <p:nvPr/>
        </p:nvSpPr>
        <p:spPr>
          <a:xfrm>
            <a:off x="899798" y="1345328"/>
            <a:ext cx="1569660" cy="923330"/>
          </a:xfrm>
          <a:prstGeom prst="rect">
            <a:avLst/>
          </a:prstGeom>
          <a:noFill/>
        </p:spPr>
        <p:txBody>
          <a:bodyPr wrap="none" rtlCol="0">
            <a:spAutoFit/>
          </a:bodyPr>
          <a:lstStyle/>
          <a:p>
            <a:r>
              <a:rPr lang="zh-CN" altLang="en-US" sz="5400" b="1" dirty="0">
                <a:solidFill>
                  <a:schemeClr val="bg1"/>
                </a:solidFill>
                <a:latin typeface="微软雅黑" panose="020B0503020204020204" pitchFamily="34" charset="-122"/>
                <a:ea typeface="微软雅黑" panose="020B0503020204020204" pitchFamily="34" charset="-122"/>
              </a:rPr>
              <a:t>致谢</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750"/>
                                        <p:tgtEl>
                                          <p:spTgt spid="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randombar(horizontal)">
                                      <p:cBhvr>
                                        <p:cTn id="10" dur="750"/>
                                        <p:tgtEl>
                                          <p:spTgt spid="6"/>
                                        </p:tgtEl>
                                      </p:cBhvr>
                                    </p:animEffect>
                                  </p:childTnLst>
                                </p:cTn>
                              </p:par>
                            </p:childTnLst>
                          </p:cTn>
                        </p:par>
                        <p:par>
                          <p:cTn id="11" fill="hold">
                            <p:stCondLst>
                              <p:cond delay="1000"/>
                            </p:stCondLst>
                            <p:childTnLst>
                              <p:par>
                                <p:cTn id="12" presetID="22" presetClass="entr" presetSubtype="1"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up)">
                                      <p:cBhvr>
                                        <p:cTn id="14" dur="2500"/>
                                        <p:tgtEl>
                                          <p:spTgt spid="3"/>
                                        </p:tgtEl>
                                      </p:cBhvr>
                                    </p:animEffect>
                                  </p:childTnLst>
                                </p:cTn>
                              </p:par>
                            </p:childTnLst>
                          </p:cTn>
                        </p:par>
                        <p:par>
                          <p:cTn id="15" fill="hold">
                            <p:stCondLst>
                              <p:cond delay="3500"/>
                            </p:stCondLst>
                            <p:childTnLst>
                              <p:par>
                                <p:cTn id="16" presetID="56" presetClass="entr" presetSubtype="0" fill="hold" grpId="0" nodeType="afterEffect">
                                  <p:stCondLst>
                                    <p:cond delay="0"/>
                                  </p:stCondLst>
                                  <p:iterate type="lt">
                                    <p:tmPct val="10000"/>
                                  </p:iterate>
                                  <p:childTnLst>
                                    <p:set>
                                      <p:cBhvr>
                                        <p:cTn id="17" dur="1" fill="hold">
                                          <p:stCondLst>
                                            <p:cond delay="0"/>
                                          </p:stCondLst>
                                        </p:cTn>
                                        <p:tgtEl>
                                          <p:spTgt spid="50"/>
                                        </p:tgtEl>
                                        <p:attrNameLst>
                                          <p:attrName>style.visibility</p:attrName>
                                        </p:attrNameLst>
                                      </p:cBhvr>
                                      <p:to>
                                        <p:strVal val="visible"/>
                                      </p:to>
                                    </p:set>
                                    <p:anim by="(-#ppt_w*2)" calcmode="lin" valueType="num">
                                      <p:cBhvr rctx="PPT">
                                        <p:cTn id="18" dur="500" autoRev="1" fill="hold">
                                          <p:stCondLst>
                                            <p:cond delay="0"/>
                                          </p:stCondLst>
                                        </p:cTn>
                                        <p:tgtEl>
                                          <p:spTgt spid="50"/>
                                        </p:tgtEl>
                                        <p:attrNameLst>
                                          <p:attrName>ppt_w</p:attrName>
                                        </p:attrNameLst>
                                      </p:cBhvr>
                                    </p:anim>
                                    <p:anim by="(#ppt_w*0.50)" calcmode="lin" valueType="num">
                                      <p:cBhvr>
                                        <p:cTn id="19" dur="500" decel="50000" autoRev="1" fill="hold">
                                          <p:stCondLst>
                                            <p:cond delay="0"/>
                                          </p:stCondLst>
                                        </p:cTn>
                                        <p:tgtEl>
                                          <p:spTgt spid="50"/>
                                        </p:tgtEl>
                                        <p:attrNameLst>
                                          <p:attrName>ppt_x</p:attrName>
                                        </p:attrNameLst>
                                      </p:cBhvr>
                                    </p:anim>
                                    <p:anim from="(-#ppt_h/2)" to="(#ppt_y)" calcmode="lin" valueType="num">
                                      <p:cBhvr>
                                        <p:cTn id="20" dur="1000" fill="hold">
                                          <p:stCondLst>
                                            <p:cond delay="0"/>
                                          </p:stCondLst>
                                        </p:cTn>
                                        <p:tgtEl>
                                          <p:spTgt spid="50"/>
                                        </p:tgtEl>
                                        <p:attrNameLst>
                                          <p:attrName>ppt_y</p:attrName>
                                        </p:attrNameLst>
                                      </p:cBhvr>
                                    </p:anim>
                                    <p:animRot by="21600000">
                                      <p:cBhvr>
                                        <p:cTn id="21" dur="1000"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0" grpId="0"/>
      <p:bldP spid="6" grpId="0"/>
      <p:bldP spid="7"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70844"/>
            <a:ext cx="9144000" cy="2376264"/>
          </a:xfrm>
          <a:prstGeom prst="rect">
            <a:avLst/>
          </a:prstGeom>
          <a:solidFill>
            <a:srgbClr val="102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8"/>
          <p:cNvSpPr txBox="1"/>
          <p:nvPr/>
        </p:nvSpPr>
        <p:spPr>
          <a:xfrm>
            <a:off x="3131840" y="2752932"/>
            <a:ext cx="2880320" cy="398780"/>
          </a:xfrm>
          <a:prstGeom prst="rect">
            <a:avLst/>
          </a:prstGeom>
          <a:noFill/>
        </p:spPr>
        <p:txBody>
          <a:bodyPr wrap="square" rtlCol="0">
            <a:spAutoFit/>
          </a:bodyPr>
          <a:lstStyle/>
          <a:p>
            <a:pPr algn="ct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5" name="文本框 11"/>
          <p:cNvSpPr txBox="1"/>
          <p:nvPr/>
        </p:nvSpPr>
        <p:spPr>
          <a:xfrm>
            <a:off x="1547664" y="1635646"/>
            <a:ext cx="6768546" cy="923330"/>
          </a:xfrm>
          <a:prstGeom prst="rect">
            <a:avLst/>
          </a:prstGeom>
          <a:noFill/>
        </p:spPr>
        <p:txBody>
          <a:bodyPr wrap="square" rtlCol="0">
            <a:spAutoFit/>
          </a:bodyPr>
          <a:lstStyle/>
          <a:p>
            <a:r>
              <a:rPr lang="zh-CN" altLang="en-US" sz="5400" b="1" dirty="0" smtClean="0">
                <a:solidFill>
                  <a:schemeClr val="bg1"/>
                </a:solidFill>
                <a:latin typeface="微软雅黑" panose="020B0503020204020204" pitchFamily="34" charset="-122"/>
                <a:ea typeface="微软雅黑" panose="020B0503020204020204" pitchFamily="34" charset="-122"/>
              </a:rPr>
              <a:t>谢谢聆听，请您指导</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750"/>
                                        <p:tgtEl>
                                          <p:spTgt spid="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522" name="Group 66"/>
          <p:cNvGrpSpPr/>
          <p:nvPr/>
        </p:nvGrpSpPr>
        <p:grpSpPr bwMode="auto">
          <a:xfrm>
            <a:off x="3765551" y="1491124"/>
            <a:ext cx="1611313" cy="3234735"/>
            <a:chOff x="2372" y="898"/>
            <a:chExt cx="1015" cy="2037"/>
          </a:xfrm>
        </p:grpSpPr>
        <p:sp>
          <p:nvSpPr>
            <p:cNvPr id="19503" name="Freeform 47"/>
            <p:cNvSpPr/>
            <p:nvPr/>
          </p:nvSpPr>
          <p:spPr bwMode="auto">
            <a:xfrm>
              <a:off x="2372" y="898"/>
              <a:ext cx="223" cy="845"/>
            </a:xfrm>
            <a:custGeom>
              <a:avLst/>
              <a:gdLst>
                <a:gd name="T0" fmla="*/ 123 w 123"/>
                <a:gd name="T1" fmla="*/ 464 h 464"/>
                <a:gd name="T2" fmla="*/ 123 w 123"/>
                <a:gd name="T3" fmla="*/ 11 h 464"/>
                <a:gd name="T4" fmla="*/ 111 w 123"/>
                <a:gd name="T5" fmla="*/ 0 h 464"/>
                <a:gd name="T6" fmla="*/ 11 w 123"/>
                <a:gd name="T7" fmla="*/ 0 h 464"/>
                <a:gd name="T8" fmla="*/ 0 w 123"/>
                <a:gd name="T9" fmla="*/ 11 h 464"/>
                <a:gd name="T10" fmla="*/ 0 w 123"/>
                <a:gd name="T11" fmla="*/ 464 h 464"/>
                <a:gd name="T12" fmla="*/ 123 w 123"/>
                <a:gd name="T13" fmla="*/ 464 h 464"/>
              </a:gdLst>
              <a:ahLst/>
              <a:cxnLst>
                <a:cxn ang="0">
                  <a:pos x="T0" y="T1"/>
                </a:cxn>
                <a:cxn ang="0">
                  <a:pos x="T2" y="T3"/>
                </a:cxn>
                <a:cxn ang="0">
                  <a:pos x="T4" y="T5"/>
                </a:cxn>
                <a:cxn ang="0">
                  <a:pos x="T6" y="T7"/>
                </a:cxn>
                <a:cxn ang="0">
                  <a:pos x="T8" y="T9"/>
                </a:cxn>
                <a:cxn ang="0">
                  <a:pos x="T10" y="T11"/>
                </a:cxn>
                <a:cxn ang="0">
                  <a:pos x="T12" y="T13"/>
                </a:cxn>
              </a:cxnLst>
              <a:rect l="0" t="0" r="r" b="b"/>
              <a:pathLst>
                <a:path w="123" h="464">
                  <a:moveTo>
                    <a:pt x="123" y="464"/>
                  </a:moveTo>
                  <a:cubicBezTo>
                    <a:pt x="123" y="11"/>
                    <a:pt x="123" y="11"/>
                    <a:pt x="123" y="11"/>
                  </a:cubicBezTo>
                  <a:cubicBezTo>
                    <a:pt x="123" y="5"/>
                    <a:pt x="118" y="0"/>
                    <a:pt x="111" y="0"/>
                  </a:cubicBezTo>
                  <a:cubicBezTo>
                    <a:pt x="11" y="0"/>
                    <a:pt x="11" y="0"/>
                    <a:pt x="11" y="0"/>
                  </a:cubicBezTo>
                  <a:cubicBezTo>
                    <a:pt x="5" y="0"/>
                    <a:pt x="0" y="5"/>
                    <a:pt x="0" y="11"/>
                  </a:cubicBezTo>
                  <a:cubicBezTo>
                    <a:pt x="0" y="464"/>
                    <a:pt x="0" y="464"/>
                    <a:pt x="0" y="464"/>
                  </a:cubicBezTo>
                  <a:lnTo>
                    <a:pt x="123" y="464"/>
                  </a:ln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04" name="Freeform 48"/>
            <p:cNvSpPr/>
            <p:nvPr/>
          </p:nvSpPr>
          <p:spPr bwMode="auto">
            <a:xfrm>
              <a:off x="2635" y="898"/>
              <a:ext cx="224" cy="845"/>
            </a:xfrm>
            <a:custGeom>
              <a:avLst/>
              <a:gdLst>
                <a:gd name="T0" fmla="*/ 123 w 123"/>
                <a:gd name="T1" fmla="*/ 464 h 464"/>
                <a:gd name="T2" fmla="*/ 123 w 123"/>
                <a:gd name="T3" fmla="*/ 11 h 464"/>
                <a:gd name="T4" fmla="*/ 111 w 123"/>
                <a:gd name="T5" fmla="*/ 0 h 464"/>
                <a:gd name="T6" fmla="*/ 11 w 123"/>
                <a:gd name="T7" fmla="*/ 0 h 464"/>
                <a:gd name="T8" fmla="*/ 0 w 123"/>
                <a:gd name="T9" fmla="*/ 11 h 464"/>
                <a:gd name="T10" fmla="*/ 0 w 123"/>
                <a:gd name="T11" fmla="*/ 464 h 464"/>
                <a:gd name="T12" fmla="*/ 123 w 123"/>
                <a:gd name="T13" fmla="*/ 464 h 464"/>
              </a:gdLst>
              <a:ahLst/>
              <a:cxnLst>
                <a:cxn ang="0">
                  <a:pos x="T0" y="T1"/>
                </a:cxn>
                <a:cxn ang="0">
                  <a:pos x="T2" y="T3"/>
                </a:cxn>
                <a:cxn ang="0">
                  <a:pos x="T4" y="T5"/>
                </a:cxn>
                <a:cxn ang="0">
                  <a:pos x="T6" y="T7"/>
                </a:cxn>
                <a:cxn ang="0">
                  <a:pos x="T8" y="T9"/>
                </a:cxn>
                <a:cxn ang="0">
                  <a:pos x="T10" y="T11"/>
                </a:cxn>
                <a:cxn ang="0">
                  <a:pos x="T12" y="T13"/>
                </a:cxn>
              </a:cxnLst>
              <a:rect l="0" t="0" r="r" b="b"/>
              <a:pathLst>
                <a:path w="123" h="464">
                  <a:moveTo>
                    <a:pt x="123" y="464"/>
                  </a:moveTo>
                  <a:cubicBezTo>
                    <a:pt x="123" y="11"/>
                    <a:pt x="123" y="11"/>
                    <a:pt x="123" y="11"/>
                  </a:cubicBezTo>
                  <a:cubicBezTo>
                    <a:pt x="123" y="5"/>
                    <a:pt x="118" y="0"/>
                    <a:pt x="111" y="0"/>
                  </a:cubicBezTo>
                  <a:cubicBezTo>
                    <a:pt x="11" y="0"/>
                    <a:pt x="11" y="0"/>
                    <a:pt x="11" y="0"/>
                  </a:cubicBezTo>
                  <a:cubicBezTo>
                    <a:pt x="5" y="0"/>
                    <a:pt x="0" y="5"/>
                    <a:pt x="0" y="11"/>
                  </a:cubicBezTo>
                  <a:cubicBezTo>
                    <a:pt x="0" y="464"/>
                    <a:pt x="0" y="464"/>
                    <a:pt x="0" y="464"/>
                  </a:cubicBezTo>
                  <a:lnTo>
                    <a:pt x="123" y="464"/>
                  </a:ln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05" name="Freeform 49"/>
            <p:cNvSpPr/>
            <p:nvPr/>
          </p:nvSpPr>
          <p:spPr bwMode="auto">
            <a:xfrm>
              <a:off x="2899" y="898"/>
              <a:ext cx="224" cy="845"/>
            </a:xfrm>
            <a:custGeom>
              <a:avLst/>
              <a:gdLst>
                <a:gd name="T0" fmla="*/ 123 w 123"/>
                <a:gd name="T1" fmla="*/ 464 h 464"/>
                <a:gd name="T2" fmla="*/ 123 w 123"/>
                <a:gd name="T3" fmla="*/ 11 h 464"/>
                <a:gd name="T4" fmla="*/ 111 w 123"/>
                <a:gd name="T5" fmla="*/ 0 h 464"/>
                <a:gd name="T6" fmla="*/ 11 w 123"/>
                <a:gd name="T7" fmla="*/ 0 h 464"/>
                <a:gd name="T8" fmla="*/ 0 w 123"/>
                <a:gd name="T9" fmla="*/ 11 h 464"/>
                <a:gd name="T10" fmla="*/ 0 w 123"/>
                <a:gd name="T11" fmla="*/ 464 h 464"/>
                <a:gd name="T12" fmla="*/ 123 w 123"/>
                <a:gd name="T13" fmla="*/ 464 h 464"/>
              </a:gdLst>
              <a:ahLst/>
              <a:cxnLst>
                <a:cxn ang="0">
                  <a:pos x="T0" y="T1"/>
                </a:cxn>
                <a:cxn ang="0">
                  <a:pos x="T2" y="T3"/>
                </a:cxn>
                <a:cxn ang="0">
                  <a:pos x="T4" y="T5"/>
                </a:cxn>
                <a:cxn ang="0">
                  <a:pos x="T6" y="T7"/>
                </a:cxn>
                <a:cxn ang="0">
                  <a:pos x="T8" y="T9"/>
                </a:cxn>
                <a:cxn ang="0">
                  <a:pos x="T10" y="T11"/>
                </a:cxn>
                <a:cxn ang="0">
                  <a:pos x="T12" y="T13"/>
                </a:cxn>
              </a:cxnLst>
              <a:rect l="0" t="0" r="r" b="b"/>
              <a:pathLst>
                <a:path w="123" h="464">
                  <a:moveTo>
                    <a:pt x="123" y="464"/>
                  </a:moveTo>
                  <a:cubicBezTo>
                    <a:pt x="123" y="11"/>
                    <a:pt x="123" y="11"/>
                    <a:pt x="123" y="11"/>
                  </a:cubicBezTo>
                  <a:cubicBezTo>
                    <a:pt x="123" y="5"/>
                    <a:pt x="118" y="0"/>
                    <a:pt x="111" y="0"/>
                  </a:cubicBezTo>
                  <a:cubicBezTo>
                    <a:pt x="11" y="0"/>
                    <a:pt x="11" y="0"/>
                    <a:pt x="11" y="0"/>
                  </a:cubicBezTo>
                  <a:cubicBezTo>
                    <a:pt x="5" y="0"/>
                    <a:pt x="0" y="5"/>
                    <a:pt x="0" y="11"/>
                  </a:cubicBezTo>
                  <a:cubicBezTo>
                    <a:pt x="0" y="464"/>
                    <a:pt x="0" y="464"/>
                    <a:pt x="0" y="464"/>
                  </a:cubicBezTo>
                  <a:lnTo>
                    <a:pt x="123" y="464"/>
                  </a:ln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06" name="Freeform 50"/>
            <p:cNvSpPr/>
            <p:nvPr/>
          </p:nvSpPr>
          <p:spPr bwMode="auto">
            <a:xfrm>
              <a:off x="3163" y="898"/>
              <a:ext cx="224" cy="845"/>
            </a:xfrm>
            <a:custGeom>
              <a:avLst/>
              <a:gdLst>
                <a:gd name="T0" fmla="*/ 123 w 123"/>
                <a:gd name="T1" fmla="*/ 464 h 464"/>
                <a:gd name="T2" fmla="*/ 123 w 123"/>
                <a:gd name="T3" fmla="*/ 11 h 464"/>
                <a:gd name="T4" fmla="*/ 111 w 123"/>
                <a:gd name="T5" fmla="*/ 0 h 464"/>
                <a:gd name="T6" fmla="*/ 11 w 123"/>
                <a:gd name="T7" fmla="*/ 0 h 464"/>
                <a:gd name="T8" fmla="*/ 0 w 123"/>
                <a:gd name="T9" fmla="*/ 11 h 464"/>
                <a:gd name="T10" fmla="*/ 0 w 123"/>
                <a:gd name="T11" fmla="*/ 464 h 464"/>
                <a:gd name="T12" fmla="*/ 123 w 123"/>
                <a:gd name="T13" fmla="*/ 464 h 464"/>
              </a:gdLst>
              <a:ahLst/>
              <a:cxnLst>
                <a:cxn ang="0">
                  <a:pos x="T0" y="T1"/>
                </a:cxn>
                <a:cxn ang="0">
                  <a:pos x="T2" y="T3"/>
                </a:cxn>
                <a:cxn ang="0">
                  <a:pos x="T4" y="T5"/>
                </a:cxn>
                <a:cxn ang="0">
                  <a:pos x="T6" y="T7"/>
                </a:cxn>
                <a:cxn ang="0">
                  <a:pos x="T8" y="T9"/>
                </a:cxn>
                <a:cxn ang="0">
                  <a:pos x="T10" y="T11"/>
                </a:cxn>
                <a:cxn ang="0">
                  <a:pos x="T12" y="T13"/>
                </a:cxn>
              </a:cxnLst>
              <a:rect l="0" t="0" r="r" b="b"/>
              <a:pathLst>
                <a:path w="123" h="464">
                  <a:moveTo>
                    <a:pt x="123" y="464"/>
                  </a:moveTo>
                  <a:cubicBezTo>
                    <a:pt x="123" y="11"/>
                    <a:pt x="123" y="11"/>
                    <a:pt x="123" y="11"/>
                  </a:cubicBezTo>
                  <a:cubicBezTo>
                    <a:pt x="123" y="5"/>
                    <a:pt x="118" y="0"/>
                    <a:pt x="111" y="0"/>
                  </a:cubicBezTo>
                  <a:cubicBezTo>
                    <a:pt x="11" y="0"/>
                    <a:pt x="11" y="0"/>
                    <a:pt x="11" y="0"/>
                  </a:cubicBezTo>
                  <a:cubicBezTo>
                    <a:pt x="5" y="0"/>
                    <a:pt x="0" y="5"/>
                    <a:pt x="0" y="11"/>
                  </a:cubicBezTo>
                  <a:cubicBezTo>
                    <a:pt x="0" y="464"/>
                    <a:pt x="0" y="464"/>
                    <a:pt x="0" y="464"/>
                  </a:cubicBezTo>
                  <a:lnTo>
                    <a:pt x="123" y="464"/>
                  </a:ln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07" name="Freeform 51"/>
            <p:cNvSpPr/>
            <p:nvPr/>
          </p:nvSpPr>
          <p:spPr bwMode="auto">
            <a:xfrm>
              <a:off x="2619" y="2036"/>
              <a:ext cx="131" cy="526"/>
            </a:xfrm>
            <a:custGeom>
              <a:avLst/>
              <a:gdLst>
                <a:gd name="T0" fmla="*/ 131 w 131"/>
                <a:gd name="T1" fmla="*/ 462 h 526"/>
                <a:gd name="T2" fmla="*/ 66 w 131"/>
                <a:gd name="T3" fmla="*/ 526 h 526"/>
                <a:gd name="T4" fmla="*/ 0 w 131"/>
                <a:gd name="T5" fmla="*/ 462 h 526"/>
                <a:gd name="T6" fmla="*/ 0 w 131"/>
                <a:gd name="T7" fmla="*/ 0 h 526"/>
                <a:gd name="T8" fmla="*/ 131 w 131"/>
                <a:gd name="T9" fmla="*/ 0 h 526"/>
                <a:gd name="T10" fmla="*/ 131 w 131"/>
                <a:gd name="T11" fmla="*/ 462 h 526"/>
              </a:gdLst>
              <a:ahLst/>
              <a:cxnLst>
                <a:cxn ang="0">
                  <a:pos x="T0" y="T1"/>
                </a:cxn>
                <a:cxn ang="0">
                  <a:pos x="T2" y="T3"/>
                </a:cxn>
                <a:cxn ang="0">
                  <a:pos x="T4" y="T5"/>
                </a:cxn>
                <a:cxn ang="0">
                  <a:pos x="T6" y="T7"/>
                </a:cxn>
                <a:cxn ang="0">
                  <a:pos x="T8" y="T9"/>
                </a:cxn>
                <a:cxn ang="0">
                  <a:pos x="T10" y="T11"/>
                </a:cxn>
              </a:cxnLst>
              <a:rect l="0" t="0" r="r" b="b"/>
              <a:pathLst>
                <a:path w="131" h="526">
                  <a:moveTo>
                    <a:pt x="131" y="462"/>
                  </a:moveTo>
                  <a:lnTo>
                    <a:pt x="66" y="526"/>
                  </a:lnTo>
                  <a:lnTo>
                    <a:pt x="0" y="462"/>
                  </a:lnTo>
                  <a:lnTo>
                    <a:pt x="0" y="0"/>
                  </a:lnTo>
                  <a:lnTo>
                    <a:pt x="131" y="0"/>
                  </a:lnTo>
                  <a:lnTo>
                    <a:pt x="131" y="462"/>
                  </a:ln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08" name="Freeform 52"/>
            <p:cNvSpPr/>
            <p:nvPr/>
          </p:nvSpPr>
          <p:spPr bwMode="auto">
            <a:xfrm>
              <a:off x="2750" y="2036"/>
              <a:ext cx="129" cy="526"/>
            </a:xfrm>
            <a:custGeom>
              <a:avLst/>
              <a:gdLst>
                <a:gd name="T0" fmla="*/ 129 w 129"/>
                <a:gd name="T1" fmla="*/ 462 h 526"/>
                <a:gd name="T2" fmla="*/ 64 w 129"/>
                <a:gd name="T3" fmla="*/ 526 h 526"/>
                <a:gd name="T4" fmla="*/ 0 w 129"/>
                <a:gd name="T5" fmla="*/ 462 h 526"/>
                <a:gd name="T6" fmla="*/ 0 w 129"/>
                <a:gd name="T7" fmla="*/ 0 h 526"/>
                <a:gd name="T8" fmla="*/ 129 w 129"/>
                <a:gd name="T9" fmla="*/ 0 h 526"/>
                <a:gd name="T10" fmla="*/ 129 w 129"/>
                <a:gd name="T11" fmla="*/ 462 h 526"/>
              </a:gdLst>
              <a:ahLst/>
              <a:cxnLst>
                <a:cxn ang="0">
                  <a:pos x="T0" y="T1"/>
                </a:cxn>
                <a:cxn ang="0">
                  <a:pos x="T2" y="T3"/>
                </a:cxn>
                <a:cxn ang="0">
                  <a:pos x="T4" y="T5"/>
                </a:cxn>
                <a:cxn ang="0">
                  <a:pos x="T6" y="T7"/>
                </a:cxn>
                <a:cxn ang="0">
                  <a:pos x="T8" y="T9"/>
                </a:cxn>
                <a:cxn ang="0">
                  <a:pos x="T10" y="T11"/>
                </a:cxn>
              </a:cxnLst>
              <a:rect l="0" t="0" r="r" b="b"/>
              <a:pathLst>
                <a:path w="129" h="526">
                  <a:moveTo>
                    <a:pt x="129" y="462"/>
                  </a:moveTo>
                  <a:lnTo>
                    <a:pt x="64" y="526"/>
                  </a:lnTo>
                  <a:lnTo>
                    <a:pt x="0" y="462"/>
                  </a:lnTo>
                  <a:lnTo>
                    <a:pt x="0" y="0"/>
                  </a:lnTo>
                  <a:lnTo>
                    <a:pt x="129" y="0"/>
                  </a:lnTo>
                  <a:lnTo>
                    <a:pt x="129" y="462"/>
                  </a:ln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09" name="Freeform 53"/>
            <p:cNvSpPr/>
            <p:nvPr/>
          </p:nvSpPr>
          <p:spPr bwMode="auto">
            <a:xfrm>
              <a:off x="2879" y="2036"/>
              <a:ext cx="130" cy="526"/>
            </a:xfrm>
            <a:custGeom>
              <a:avLst/>
              <a:gdLst>
                <a:gd name="T0" fmla="*/ 130 w 130"/>
                <a:gd name="T1" fmla="*/ 462 h 526"/>
                <a:gd name="T2" fmla="*/ 66 w 130"/>
                <a:gd name="T3" fmla="*/ 526 h 526"/>
                <a:gd name="T4" fmla="*/ 0 w 130"/>
                <a:gd name="T5" fmla="*/ 462 h 526"/>
                <a:gd name="T6" fmla="*/ 0 w 130"/>
                <a:gd name="T7" fmla="*/ 0 h 526"/>
                <a:gd name="T8" fmla="*/ 130 w 130"/>
                <a:gd name="T9" fmla="*/ 0 h 526"/>
                <a:gd name="T10" fmla="*/ 130 w 130"/>
                <a:gd name="T11" fmla="*/ 462 h 526"/>
              </a:gdLst>
              <a:ahLst/>
              <a:cxnLst>
                <a:cxn ang="0">
                  <a:pos x="T0" y="T1"/>
                </a:cxn>
                <a:cxn ang="0">
                  <a:pos x="T2" y="T3"/>
                </a:cxn>
                <a:cxn ang="0">
                  <a:pos x="T4" y="T5"/>
                </a:cxn>
                <a:cxn ang="0">
                  <a:pos x="T6" y="T7"/>
                </a:cxn>
                <a:cxn ang="0">
                  <a:pos x="T8" y="T9"/>
                </a:cxn>
                <a:cxn ang="0">
                  <a:pos x="T10" y="T11"/>
                </a:cxn>
              </a:cxnLst>
              <a:rect l="0" t="0" r="r" b="b"/>
              <a:pathLst>
                <a:path w="130" h="526">
                  <a:moveTo>
                    <a:pt x="130" y="462"/>
                  </a:moveTo>
                  <a:lnTo>
                    <a:pt x="66" y="526"/>
                  </a:lnTo>
                  <a:lnTo>
                    <a:pt x="0" y="462"/>
                  </a:lnTo>
                  <a:lnTo>
                    <a:pt x="0" y="0"/>
                  </a:lnTo>
                  <a:lnTo>
                    <a:pt x="130" y="0"/>
                  </a:lnTo>
                  <a:lnTo>
                    <a:pt x="130" y="462"/>
                  </a:ln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10" name="Freeform 54"/>
            <p:cNvSpPr/>
            <p:nvPr/>
          </p:nvSpPr>
          <p:spPr bwMode="auto">
            <a:xfrm>
              <a:off x="3009" y="2036"/>
              <a:ext cx="131" cy="526"/>
            </a:xfrm>
            <a:custGeom>
              <a:avLst/>
              <a:gdLst>
                <a:gd name="T0" fmla="*/ 131 w 131"/>
                <a:gd name="T1" fmla="*/ 462 h 526"/>
                <a:gd name="T2" fmla="*/ 65 w 131"/>
                <a:gd name="T3" fmla="*/ 526 h 526"/>
                <a:gd name="T4" fmla="*/ 0 w 131"/>
                <a:gd name="T5" fmla="*/ 462 h 526"/>
                <a:gd name="T6" fmla="*/ 0 w 131"/>
                <a:gd name="T7" fmla="*/ 0 h 526"/>
                <a:gd name="T8" fmla="*/ 131 w 131"/>
                <a:gd name="T9" fmla="*/ 0 h 526"/>
                <a:gd name="T10" fmla="*/ 131 w 131"/>
                <a:gd name="T11" fmla="*/ 462 h 526"/>
              </a:gdLst>
              <a:ahLst/>
              <a:cxnLst>
                <a:cxn ang="0">
                  <a:pos x="T0" y="T1"/>
                </a:cxn>
                <a:cxn ang="0">
                  <a:pos x="T2" y="T3"/>
                </a:cxn>
                <a:cxn ang="0">
                  <a:pos x="T4" y="T5"/>
                </a:cxn>
                <a:cxn ang="0">
                  <a:pos x="T6" y="T7"/>
                </a:cxn>
                <a:cxn ang="0">
                  <a:pos x="T8" y="T9"/>
                </a:cxn>
                <a:cxn ang="0">
                  <a:pos x="T10" y="T11"/>
                </a:cxn>
              </a:cxnLst>
              <a:rect l="0" t="0" r="r" b="b"/>
              <a:pathLst>
                <a:path w="131" h="526">
                  <a:moveTo>
                    <a:pt x="131" y="462"/>
                  </a:moveTo>
                  <a:lnTo>
                    <a:pt x="65" y="526"/>
                  </a:lnTo>
                  <a:lnTo>
                    <a:pt x="0" y="462"/>
                  </a:lnTo>
                  <a:lnTo>
                    <a:pt x="0" y="0"/>
                  </a:lnTo>
                  <a:lnTo>
                    <a:pt x="131" y="0"/>
                  </a:lnTo>
                  <a:lnTo>
                    <a:pt x="131" y="462"/>
                  </a:ln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11" name="Freeform 55"/>
            <p:cNvSpPr/>
            <p:nvPr/>
          </p:nvSpPr>
          <p:spPr bwMode="auto">
            <a:xfrm>
              <a:off x="2372" y="1741"/>
              <a:ext cx="378" cy="297"/>
            </a:xfrm>
            <a:custGeom>
              <a:avLst/>
              <a:gdLst>
                <a:gd name="T0" fmla="*/ 378 w 378"/>
                <a:gd name="T1" fmla="*/ 297 h 297"/>
                <a:gd name="T2" fmla="*/ 247 w 378"/>
                <a:gd name="T3" fmla="*/ 297 h 297"/>
                <a:gd name="T4" fmla="*/ 0 w 378"/>
                <a:gd name="T5" fmla="*/ 0 h 297"/>
                <a:gd name="T6" fmla="*/ 223 w 378"/>
                <a:gd name="T7" fmla="*/ 0 h 297"/>
                <a:gd name="T8" fmla="*/ 378 w 378"/>
                <a:gd name="T9" fmla="*/ 297 h 297"/>
              </a:gdLst>
              <a:ahLst/>
              <a:cxnLst>
                <a:cxn ang="0">
                  <a:pos x="T0" y="T1"/>
                </a:cxn>
                <a:cxn ang="0">
                  <a:pos x="T2" y="T3"/>
                </a:cxn>
                <a:cxn ang="0">
                  <a:pos x="T4" y="T5"/>
                </a:cxn>
                <a:cxn ang="0">
                  <a:pos x="T6" y="T7"/>
                </a:cxn>
                <a:cxn ang="0">
                  <a:pos x="T8" y="T9"/>
                </a:cxn>
              </a:cxnLst>
              <a:rect l="0" t="0" r="r" b="b"/>
              <a:pathLst>
                <a:path w="378" h="297">
                  <a:moveTo>
                    <a:pt x="378" y="297"/>
                  </a:moveTo>
                  <a:lnTo>
                    <a:pt x="247" y="297"/>
                  </a:lnTo>
                  <a:lnTo>
                    <a:pt x="0" y="0"/>
                  </a:lnTo>
                  <a:lnTo>
                    <a:pt x="223" y="0"/>
                  </a:lnTo>
                  <a:lnTo>
                    <a:pt x="378" y="297"/>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12" name="Freeform 56"/>
            <p:cNvSpPr/>
            <p:nvPr/>
          </p:nvSpPr>
          <p:spPr bwMode="auto">
            <a:xfrm>
              <a:off x="2635" y="1741"/>
              <a:ext cx="244" cy="297"/>
            </a:xfrm>
            <a:custGeom>
              <a:avLst/>
              <a:gdLst>
                <a:gd name="T0" fmla="*/ 244 w 244"/>
                <a:gd name="T1" fmla="*/ 297 h 297"/>
                <a:gd name="T2" fmla="*/ 115 w 244"/>
                <a:gd name="T3" fmla="*/ 297 h 297"/>
                <a:gd name="T4" fmla="*/ 0 w 244"/>
                <a:gd name="T5" fmla="*/ 0 h 297"/>
                <a:gd name="T6" fmla="*/ 224 w 244"/>
                <a:gd name="T7" fmla="*/ 0 h 297"/>
                <a:gd name="T8" fmla="*/ 244 w 244"/>
                <a:gd name="T9" fmla="*/ 297 h 297"/>
              </a:gdLst>
              <a:ahLst/>
              <a:cxnLst>
                <a:cxn ang="0">
                  <a:pos x="T0" y="T1"/>
                </a:cxn>
                <a:cxn ang="0">
                  <a:pos x="T2" y="T3"/>
                </a:cxn>
                <a:cxn ang="0">
                  <a:pos x="T4" y="T5"/>
                </a:cxn>
                <a:cxn ang="0">
                  <a:pos x="T6" y="T7"/>
                </a:cxn>
                <a:cxn ang="0">
                  <a:pos x="T8" y="T9"/>
                </a:cxn>
              </a:cxnLst>
              <a:rect l="0" t="0" r="r" b="b"/>
              <a:pathLst>
                <a:path w="244" h="297">
                  <a:moveTo>
                    <a:pt x="244" y="297"/>
                  </a:moveTo>
                  <a:lnTo>
                    <a:pt x="115" y="297"/>
                  </a:lnTo>
                  <a:lnTo>
                    <a:pt x="0" y="0"/>
                  </a:lnTo>
                  <a:lnTo>
                    <a:pt x="224" y="0"/>
                  </a:lnTo>
                  <a:lnTo>
                    <a:pt x="244" y="297"/>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13" name="Freeform 57"/>
            <p:cNvSpPr/>
            <p:nvPr/>
          </p:nvSpPr>
          <p:spPr bwMode="auto">
            <a:xfrm>
              <a:off x="2879" y="1741"/>
              <a:ext cx="244" cy="297"/>
            </a:xfrm>
            <a:custGeom>
              <a:avLst/>
              <a:gdLst>
                <a:gd name="T0" fmla="*/ 130 w 244"/>
                <a:gd name="T1" fmla="*/ 297 h 297"/>
                <a:gd name="T2" fmla="*/ 0 w 244"/>
                <a:gd name="T3" fmla="*/ 297 h 297"/>
                <a:gd name="T4" fmla="*/ 20 w 244"/>
                <a:gd name="T5" fmla="*/ 0 h 297"/>
                <a:gd name="T6" fmla="*/ 244 w 244"/>
                <a:gd name="T7" fmla="*/ 0 h 297"/>
                <a:gd name="T8" fmla="*/ 130 w 244"/>
                <a:gd name="T9" fmla="*/ 297 h 297"/>
              </a:gdLst>
              <a:ahLst/>
              <a:cxnLst>
                <a:cxn ang="0">
                  <a:pos x="T0" y="T1"/>
                </a:cxn>
                <a:cxn ang="0">
                  <a:pos x="T2" y="T3"/>
                </a:cxn>
                <a:cxn ang="0">
                  <a:pos x="T4" y="T5"/>
                </a:cxn>
                <a:cxn ang="0">
                  <a:pos x="T6" y="T7"/>
                </a:cxn>
                <a:cxn ang="0">
                  <a:pos x="T8" y="T9"/>
                </a:cxn>
              </a:cxnLst>
              <a:rect l="0" t="0" r="r" b="b"/>
              <a:pathLst>
                <a:path w="244" h="297">
                  <a:moveTo>
                    <a:pt x="130" y="297"/>
                  </a:moveTo>
                  <a:lnTo>
                    <a:pt x="0" y="297"/>
                  </a:lnTo>
                  <a:lnTo>
                    <a:pt x="20" y="0"/>
                  </a:lnTo>
                  <a:lnTo>
                    <a:pt x="244" y="0"/>
                  </a:lnTo>
                  <a:lnTo>
                    <a:pt x="130" y="297"/>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14" name="Freeform 58"/>
            <p:cNvSpPr/>
            <p:nvPr/>
          </p:nvSpPr>
          <p:spPr bwMode="auto">
            <a:xfrm>
              <a:off x="3009" y="1741"/>
              <a:ext cx="378" cy="297"/>
            </a:xfrm>
            <a:custGeom>
              <a:avLst/>
              <a:gdLst>
                <a:gd name="T0" fmla="*/ 131 w 378"/>
                <a:gd name="T1" fmla="*/ 297 h 297"/>
                <a:gd name="T2" fmla="*/ 0 w 378"/>
                <a:gd name="T3" fmla="*/ 297 h 297"/>
                <a:gd name="T4" fmla="*/ 154 w 378"/>
                <a:gd name="T5" fmla="*/ 0 h 297"/>
                <a:gd name="T6" fmla="*/ 378 w 378"/>
                <a:gd name="T7" fmla="*/ 0 h 297"/>
                <a:gd name="T8" fmla="*/ 131 w 378"/>
                <a:gd name="T9" fmla="*/ 297 h 297"/>
              </a:gdLst>
              <a:ahLst/>
              <a:cxnLst>
                <a:cxn ang="0">
                  <a:pos x="T0" y="T1"/>
                </a:cxn>
                <a:cxn ang="0">
                  <a:pos x="T2" y="T3"/>
                </a:cxn>
                <a:cxn ang="0">
                  <a:pos x="T4" y="T5"/>
                </a:cxn>
                <a:cxn ang="0">
                  <a:pos x="T6" y="T7"/>
                </a:cxn>
                <a:cxn ang="0">
                  <a:pos x="T8" y="T9"/>
                </a:cxn>
              </a:cxnLst>
              <a:rect l="0" t="0" r="r" b="b"/>
              <a:pathLst>
                <a:path w="378" h="297">
                  <a:moveTo>
                    <a:pt x="131" y="297"/>
                  </a:moveTo>
                  <a:lnTo>
                    <a:pt x="0" y="297"/>
                  </a:lnTo>
                  <a:lnTo>
                    <a:pt x="154" y="0"/>
                  </a:lnTo>
                  <a:lnTo>
                    <a:pt x="378" y="0"/>
                  </a:lnTo>
                  <a:lnTo>
                    <a:pt x="131" y="297"/>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15" name="Freeform 59"/>
            <p:cNvSpPr/>
            <p:nvPr/>
          </p:nvSpPr>
          <p:spPr bwMode="auto">
            <a:xfrm>
              <a:off x="2619" y="2498"/>
              <a:ext cx="521" cy="321"/>
            </a:xfrm>
            <a:custGeom>
              <a:avLst/>
              <a:gdLst>
                <a:gd name="T0" fmla="*/ 521 w 521"/>
                <a:gd name="T1" fmla="*/ 0 h 321"/>
                <a:gd name="T2" fmla="*/ 0 w 521"/>
                <a:gd name="T3" fmla="*/ 0 h 321"/>
                <a:gd name="T4" fmla="*/ 191 w 521"/>
                <a:gd name="T5" fmla="*/ 321 h 321"/>
                <a:gd name="T6" fmla="*/ 330 w 521"/>
                <a:gd name="T7" fmla="*/ 321 h 321"/>
                <a:gd name="T8" fmla="*/ 521 w 521"/>
                <a:gd name="T9" fmla="*/ 0 h 321"/>
              </a:gdLst>
              <a:ahLst/>
              <a:cxnLst>
                <a:cxn ang="0">
                  <a:pos x="T0" y="T1"/>
                </a:cxn>
                <a:cxn ang="0">
                  <a:pos x="T2" y="T3"/>
                </a:cxn>
                <a:cxn ang="0">
                  <a:pos x="T4" y="T5"/>
                </a:cxn>
                <a:cxn ang="0">
                  <a:pos x="T6" y="T7"/>
                </a:cxn>
                <a:cxn ang="0">
                  <a:pos x="T8" y="T9"/>
                </a:cxn>
              </a:cxnLst>
              <a:rect l="0" t="0" r="r" b="b"/>
              <a:pathLst>
                <a:path w="521" h="321">
                  <a:moveTo>
                    <a:pt x="521" y="0"/>
                  </a:moveTo>
                  <a:lnTo>
                    <a:pt x="0" y="0"/>
                  </a:lnTo>
                  <a:lnTo>
                    <a:pt x="191" y="321"/>
                  </a:lnTo>
                  <a:lnTo>
                    <a:pt x="330" y="321"/>
                  </a:lnTo>
                  <a:lnTo>
                    <a:pt x="521" y="0"/>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16" name="Freeform 60"/>
            <p:cNvSpPr/>
            <p:nvPr/>
          </p:nvSpPr>
          <p:spPr bwMode="auto">
            <a:xfrm>
              <a:off x="2810" y="2819"/>
              <a:ext cx="139" cy="116"/>
            </a:xfrm>
            <a:custGeom>
              <a:avLst/>
              <a:gdLst>
                <a:gd name="T0" fmla="*/ 139 w 139"/>
                <a:gd name="T1" fmla="*/ 0 h 116"/>
                <a:gd name="T2" fmla="*/ 0 w 139"/>
                <a:gd name="T3" fmla="*/ 0 h 116"/>
                <a:gd name="T4" fmla="*/ 69 w 139"/>
                <a:gd name="T5" fmla="*/ 116 h 116"/>
                <a:gd name="T6" fmla="*/ 139 w 139"/>
                <a:gd name="T7" fmla="*/ 0 h 116"/>
              </a:gdLst>
              <a:ahLst/>
              <a:cxnLst>
                <a:cxn ang="0">
                  <a:pos x="T0" y="T1"/>
                </a:cxn>
                <a:cxn ang="0">
                  <a:pos x="T2" y="T3"/>
                </a:cxn>
                <a:cxn ang="0">
                  <a:pos x="T4" y="T5"/>
                </a:cxn>
                <a:cxn ang="0">
                  <a:pos x="T6" y="T7"/>
                </a:cxn>
              </a:cxnLst>
              <a:rect l="0" t="0" r="r" b="b"/>
              <a:pathLst>
                <a:path w="139" h="116">
                  <a:moveTo>
                    <a:pt x="139" y="0"/>
                  </a:moveTo>
                  <a:lnTo>
                    <a:pt x="0" y="0"/>
                  </a:lnTo>
                  <a:lnTo>
                    <a:pt x="69" y="116"/>
                  </a:lnTo>
                  <a:lnTo>
                    <a:pt x="139" y="0"/>
                  </a:ln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19532" name="Group 76"/>
          <p:cNvGrpSpPr/>
          <p:nvPr/>
        </p:nvGrpSpPr>
        <p:grpSpPr bwMode="auto">
          <a:xfrm>
            <a:off x="684213" y="3507871"/>
            <a:ext cx="284162" cy="282662"/>
            <a:chOff x="1245" y="2094"/>
            <a:chExt cx="179" cy="178"/>
          </a:xfrm>
          <a:solidFill>
            <a:schemeClr val="accent5"/>
          </a:solidFill>
        </p:grpSpPr>
        <p:sp>
          <p:nvSpPr>
            <p:cNvPr id="19517" name="Oval 61"/>
            <p:cNvSpPr>
              <a:spLocks noChangeArrowheads="1"/>
            </p:cNvSpPr>
            <p:nvPr/>
          </p:nvSpPr>
          <p:spPr bwMode="auto">
            <a:xfrm>
              <a:off x="1245" y="2094"/>
              <a:ext cx="179" cy="178"/>
            </a:xfrm>
            <a:prstGeom prst="ellipse">
              <a:avLst/>
            </a:pr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18" name="Freeform 62"/>
            <p:cNvSpPr/>
            <p:nvPr/>
          </p:nvSpPr>
          <p:spPr bwMode="auto">
            <a:xfrm>
              <a:off x="1283" y="2149"/>
              <a:ext cx="104" cy="67"/>
            </a:xfrm>
            <a:custGeom>
              <a:avLst/>
              <a:gdLst>
                <a:gd name="T0" fmla="*/ 0 w 104"/>
                <a:gd name="T1" fmla="*/ 29 h 67"/>
                <a:gd name="T2" fmla="*/ 42 w 104"/>
                <a:gd name="T3" fmla="*/ 67 h 67"/>
                <a:gd name="T4" fmla="*/ 104 w 104"/>
                <a:gd name="T5" fmla="*/ 0 h 67"/>
              </a:gdLst>
              <a:ahLst/>
              <a:cxnLst>
                <a:cxn ang="0">
                  <a:pos x="T0" y="T1"/>
                </a:cxn>
                <a:cxn ang="0">
                  <a:pos x="T2" y="T3"/>
                </a:cxn>
                <a:cxn ang="0">
                  <a:pos x="T4" y="T5"/>
                </a:cxn>
              </a:cxnLst>
              <a:rect l="0" t="0" r="r" b="b"/>
              <a:pathLst>
                <a:path w="104" h="67">
                  <a:moveTo>
                    <a:pt x="0" y="29"/>
                  </a:moveTo>
                  <a:lnTo>
                    <a:pt x="42" y="67"/>
                  </a:lnTo>
                  <a:lnTo>
                    <a:pt x="104" y="0"/>
                  </a:lnTo>
                </a:path>
              </a:pathLst>
            </a:custGeom>
            <a:solidFill>
              <a:srgbClr val="10253F"/>
            </a:solidFill>
            <a:ln w="33338" cap="rnd">
              <a:solidFill>
                <a:srgbClr val="FFFFFF"/>
              </a:solidFill>
              <a:prstDash val="solid"/>
              <a:miter lim="800000"/>
            </a:ln>
          </p:spPr>
          <p:txBody>
            <a:bodyPr/>
            <a:lstStyle/>
            <a:p>
              <a:endParaRPr lang="zh-CN" altLang="en-US"/>
            </a:p>
          </p:txBody>
        </p:sp>
      </p:grpSp>
      <p:grpSp>
        <p:nvGrpSpPr>
          <p:cNvPr id="19533" name="Group 77"/>
          <p:cNvGrpSpPr/>
          <p:nvPr/>
        </p:nvGrpSpPr>
        <p:grpSpPr bwMode="auto">
          <a:xfrm>
            <a:off x="5651501" y="3507871"/>
            <a:ext cx="284163" cy="282662"/>
            <a:chOff x="4336" y="2094"/>
            <a:chExt cx="179" cy="178"/>
          </a:xfrm>
          <a:solidFill>
            <a:schemeClr val="accent6"/>
          </a:solidFill>
        </p:grpSpPr>
        <p:sp>
          <p:nvSpPr>
            <p:cNvPr id="19519" name="Oval 63"/>
            <p:cNvSpPr>
              <a:spLocks noChangeArrowheads="1"/>
            </p:cNvSpPr>
            <p:nvPr/>
          </p:nvSpPr>
          <p:spPr bwMode="auto">
            <a:xfrm>
              <a:off x="4336" y="2094"/>
              <a:ext cx="179" cy="178"/>
            </a:xfrm>
            <a:prstGeom prst="ellipse">
              <a:avLst/>
            </a:pr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520" name="Freeform 64"/>
            <p:cNvSpPr/>
            <p:nvPr/>
          </p:nvSpPr>
          <p:spPr bwMode="auto">
            <a:xfrm>
              <a:off x="4375" y="2149"/>
              <a:ext cx="103" cy="67"/>
            </a:xfrm>
            <a:custGeom>
              <a:avLst/>
              <a:gdLst>
                <a:gd name="T0" fmla="*/ 0 w 103"/>
                <a:gd name="T1" fmla="*/ 29 h 67"/>
                <a:gd name="T2" fmla="*/ 41 w 103"/>
                <a:gd name="T3" fmla="*/ 67 h 67"/>
                <a:gd name="T4" fmla="*/ 103 w 103"/>
                <a:gd name="T5" fmla="*/ 0 h 67"/>
              </a:gdLst>
              <a:ahLst/>
              <a:cxnLst>
                <a:cxn ang="0">
                  <a:pos x="T0" y="T1"/>
                </a:cxn>
                <a:cxn ang="0">
                  <a:pos x="T2" y="T3"/>
                </a:cxn>
                <a:cxn ang="0">
                  <a:pos x="T4" y="T5"/>
                </a:cxn>
              </a:cxnLst>
              <a:rect l="0" t="0" r="r" b="b"/>
              <a:pathLst>
                <a:path w="103" h="67">
                  <a:moveTo>
                    <a:pt x="0" y="29"/>
                  </a:moveTo>
                  <a:lnTo>
                    <a:pt x="41" y="67"/>
                  </a:lnTo>
                  <a:lnTo>
                    <a:pt x="103" y="0"/>
                  </a:lnTo>
                </a:path>
              </a:pathLst>
            </a:custGeom>
            <a:solidFill>
              <a:srgbClr val="10253F"/>
            </a:solidFill>
            <a:ln w="33338" cap="rnd">
              <a:solidFill>
                <a:srgbClr val="FFFFFF"/>
              </a:solidFill>
              <a:prstDash val="solid"/>
              <a:miter lim="800000"/>
            </a:ln>
          </p:spPr>
          <p:txBody>
            <a:bodyPr/>
            <a:lstStyle/>
            <a:p>
              <a:endParaRPr lang="zh-CN" altLang="en-US"/>
            </a:p>
          </p:txBody>
        </p:sp>
      </p:grpSp>
      <p:sp>
        <p:nvSpPr>
          <p:cNvPr id="19523" name="Rectangle 67"/>
          <p:cNvSpPr>
            <a:spLocks noChangeArrowheads="1"/>
          </p:cNvSpPr>
          <p:nvPr/>
        </p:nvSpPr>
        <p:spPr bwMode="auto">
          <a:xfrm>
            <a:off x="468313" y="1556231"/>
            <a:ext cx="18002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50000"/>
              </a:lnSpc>
            </a:pPr>
            <a:r>
              <a:rPr lang="zh-CN" altLang="en-US" sz="1000" dirty="0">
                <a:latin typeface="微软雅黑" panose="020B0503020204020204" pitchFamily="34" charset="-122"/>
                <a:ea typeface="微软雅黑" panose="020B0503020204020204" pitchFamily="34" charset="-122"/>
              </a:rPr>
              <a:t>您的内容打在这里，或者通过复制您的文本后，在此框中</a:t>
            </a:r>
            <a:r>
              <a:rPr lang="zh-CN" altLang="en-US" sz="1000" dirty="0" smtClean="0">
                <a:latin typeface="微软雅黑" panose="020B0503020204020204" pitchFamily="34" charset="-122"/>
                <a:ea typeface="微软雅黑" panose="020B0503020204020204" pitchFamily="34" charset="-122"/>
              </a:rPr>
              <a:t>选择</a:t>
            </a:r>
            <a:endParaRPr lang="en-US" altLang="zh-CN" sz="1000" dirty="0">
              <a:latin typeface="Arial" panose="020B0604020202020204" pitchFamily="34" charset="0"/>
            </a:endParaRPr>
          </a:p>
        </p:txBody>
      </p:sp>
      <p:sp>
        <p:nvSpPr>
          <p:cNvPr id="19524" name="Rectangle 68"/>
          <p:cNvSpPr>
            <a:spLocks noChangeArrowheads="1"/>
          </p:cNvSpPr>
          <p:nvPr/>
        </p:nvSpPr>
        <p:spPr bwMode="auto">
          <a:xfrm>
            <a:off x="843262" y="2277634"/>
            <a:ext cx="18002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50000"/>
              </a:lnSpc>
            </a:pPr>
            <a:r>
              <a:rPr lang="zh-CN" altLang="en-US" sz="1000" dirty="0">
                <a:latin typeface="微软雅黑" panose="020B0503020204020204" pitchFamily="34" charset="-122"/>
                <a:ea typeface="微软雅黑" panose="020B0503020204020204" pitchFamily="34" charset="-122"/>
              </a:rPr>
              <a:t>您的内容打在这里，或者通过复制您的文本后，在此框中</a:t>
            </a:r>
            <a:r>
              <a:rPr lang="zh-CN" altLang="en-US" sz="1000" dirty="0" smtClean="0">
                <a:latin typeface="微软雅黑" panose="020B0503020204020204" pitchFamily="34" charset="-122"/>
                <a:ea typeface="微软雅黑" panose="020B0503020204020204" pitchFamily="34" charset="-122"/>
              </a:rPr>
              <a:t>选择</a:t>
            </a:r>
            <a:endParaRPr lang="en-US" altLang="zh-CN" sz="1000" dirty="0">
              <a:latin typeface="Arial" panose="020B0604020202020204" pitchFamily="34" charset="0"/>
            </a:endParaRPr>
          </a:p>
        </p:txBody>
      </p:sp>
      <p:sp>
        <p:nvSpPr>
          <p:cNvPr id="19525" name="Rectangle 69"/>
          <p:cNvSpPr>
            <a:spLocks noChangeArrowheads="1"/>
          </p:cNvSpPr>
          <p:nvPr/>
        </p:nvSpPr>
        <p:spPr bwMode="auto">
          <a:xfrm>
            <a:off x="6948489" y="1556231"/>
            <a:ext cx="18002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50000"/>
              </a:lnSpc>
            </a:pPr>
            <a:r>
              <a:rPr lang="zh-CN" altLang="en-US" sz="1000" dirty="0">
                <a:latin typeface="微软雅黑" panose="020B0503020204020204" pitchFamily="34" charset="-122"/>
                <a:ea typeface="微软雅黑" panose="020B0503020204020204" pitchFamily="34" charset="-122"/>
              </a:rPr>
              <a:t>您的内容打在这里，或者通过复制您的文本后，在此框中</a:t>
            </a:r>
            <a:r>
              <a:rPr lang="zh-CN" altLang="en-US" sz="1000" dirty="0" smtClean="0">
                <a:latin typeface="微软雅黑" panose="020B0503020204020204" pitchFamily="34" charset="-122"/>
                <a:ea typeface="微软雅黑" panose="020B0503020204020204" pitchFamily="34" charset="-122"/>
              </a:rPr>
              <a:t>选择</a:t>
            </a:r>
            <a:endParaRPr lang="en-US" altLang="zh-CN" sz="1000" dirty="0">
              <a:latin typeface="Arial" panose="020B0604020202020204" pitchFamily="34" charset="0"/>
            </a:endParaRPr>
          </a:p>
        </p:txBody>
      </p:sp>
      <p:sp>
        <p:nvSpPr>
          <p:cNvPr id="19526" name="Rectangle 70"/>
          <p:cNvSpPr>
            <a:spLocks noChangeArrowheads="1"/>
          </p:cNvSpPr>
          <p:nvPr/>
        </p:nvSpPr>
        <p:spPr bwMode="auto">
          <a:xfrm>
            <a:off x="6588126" y="2227951"/>
            <a:ext cx="18002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50000"/>
              </a:lnSpc>
            </a:pPr>
            <a:r>
              <a:rPr lang="zh-CN" altLang="en-US" sz="1000" dirty="0">
                <a:latin typeface="微软雅黑" panose="020B0503020204020204" pitchFamily="34" charset="-122"/>
                <a:ea typeface="微软雅黑" panose="020B0503020204020204" pitchFamily="34" charset="-122"/>
              </a:rPr>
              <a:t>您的内容打在这里，或者通过复制您的文本后，在此框中</a:t>
            </a:r>
            <a:r>
              <a:rPr lang="zh-CN" altLang="en-US" sz="1000" dirty="0" smtClean="0">
                <a:latin typeface="微软雅黑" panose="020B0503020204020204" pitchFamily="34" charset="-122"/>
                <a:ea typeface="微软雅黑" panose="020B0503020204020204" pitchFamily="34" charset="-122"/>
              </a:rPr>
              <a:t>选择</a:t>
            </a:r>
            <a:endParaRPr lang="en-US" altLang="zh-CN" sz="1000" dirty="0">
              <a:latin typeface="Arial" panose="020B0604020202020204" pitchFamily="34" charset="0"/>
            </a:endParaRPr>
          </a:p>
        </p:txBody>
      </p:sp>
      <p:sp>
        <p:nvSpPr>
          <p:cNvPr id="19527" name="Line 71"/>
          <p:cNvSpPr>
            <a:spLocks noChangeShapeType="1"/>
          </p:cNvSpPr>
          <p:nvPr/>
        </p:nvSpPr>
        <p:spPr bwMode="auto">
          <a:xfrm>
            <a:off x="2339976" y="1627690"/>
            <a:ext cx="1584325" cy="0"/>
          </a:xfrm>
          <a:prstGeom prst="line">
            <a:avLst/>
          </a:prstGeom>
          <a:noFill/>
          <a:ln w="6350">
            <a:solidFill>
              <a:schemeClr val="bg1">
                <a:lumMod val="50000"/>
              </a:schemeClr>
            </a:solidFill>
            <a:rou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529" name="Line 73"/>
          <p:cNvSpPr>
            <a:spLocks noChangeShapeType="1"/>
          </p:cNvSpPr>
          <p:nvPr/>
        </p:nvSpPr>
        <p:spPr bwMode="auto">
          <a:xfrm>
            <a:off x="5213351" y="1627690"/>
            <a:ext cx="1584325" cy="0"/>
          </a:xfrm>
          <a:prstGeom prst="line">
            <a:avLst/>
          </a:prstGeom>
          <a:noFill/>
          <a:ln w="6350">
            <a:solidFill>
              <a:schemeClr val="bg1">
                <a:lumMod val="50000"/>
              </a:schemeClr>
            </a:solidFill>
            <a:round/>
            <a:head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530" name="Line 74"/>
          <p:cNvSpPr>
            <a:spLocks noChangeShapeType="1"/>
          </p:cNvSpPr>
          <p:nvPr/>
        </p:nvSpPr>
        <p:spPr bwMode="auto">
          <a:xfrm>
            <a:off x="4784725" y="2305761"/>
            <a:ext cx="1682750" cy="0"/>
          </a:xfrm>
          <a:prstGeom prst="line">
            <a:avLst/>
          </a:prstGeom>
          <a:noFill/>
          <a:ln w="6350">
            <a:solidFill>
              <a:schemeClr val="bg1">
                <a:lumMod val="50000"/>
              </a:schemeClr>
            </a:solidFill>
            <a:round/>
            <a:head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531" name="Line 75"/>
          <p:cNvSpPr>
            <a:spLocks noChangeShapeType="1"/>
          </p:cNvSpPr>
          <p:nvPr/>
        </p:nvSpPr>
        <p:spPr bwMode="auto">
          <a:xfrm>
            <a:off x="2687638" y="2305761"/>
            <a:ext cx="1682750" cy="0"/>
          </a:xfrm>
          <a:prstGeom prst="line">
            <a:avLst/>
          </a:prstGeom>
          <a:noFill/>
          <a:ln w="6350">
            <a:solidFill>
              <a:schemeClr val="bg1">
                <a:lumMod val="50000"/>
              </a:schemeClr>
            </a:solidFill>
            <a:rou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534" name="Rectangle 78"/>
          <p:cNvSpPr>
            <a:spLocks noChangeArrowheads="1"/>
          </p:cNvSpPr>
          <p:nvPr/>
        </p:nvSpPr>
        <p:spPr bwMode="auto">
          <a:xfrm>
            <a:off x="684214" y="3868344"/>
            <a:ext cx="3095625" cy="660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30000"/>
              </a:lnSpc>
            </a:pPr>
            <a:r>
              <a:rPr lang="zh-CN" altLang="en-US" sz="1100" dirty="0">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a:t>
            </a:r>
            <a:r>
              <a:rPr lang="zh-CN" altLang="en-US" sz="1100" dirty="0" smtClean="0">
                <a:latin typeface="微软雅黑" panose="020B0503020204020204" pitchFamily="34" charset="-122"/>
                <a:ea typeface="微软雅黑" panose="020B0503020204020204" pitchFamily="34" charset="-122"/>
              </a:rPr>
              <a:t>后</a:t>
            </a:r>
            <a:endParaRPr lang="en-US" altLang="zh-CN" sz="1100" dirty="0">
              <a:latin typeface="微软雅黑" panose="020B0503020204020204" pitchFamily="34" charset="-122"/>
              <a:ea typeface="微软雅黑" panose="020B0503020204020204" pitchFamily="34" charset="-122"/>
            </a:endParaRPr>
          </a:p>
        </p:txBody>
      </p:sp>
      <p:sp>
        <p:nvSpPr>
          <p:cNvPr id="19535" name="Rectangle 79"/>
          <p:cNvSpPr>
            <a:spLocks noChangeArrowheads="1"/>
          </p:cNvSpPr>
          <p:nvPr/>
        </p:nvSpPr>
        <p:spPr bwMode="auto">
          <a:xfrm>
            <a:off x="5651501" y="3868344"/>
            <a:ext cx="3095625" cy="660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30000"/>
              </a:lnSpc>
            </a:pPr>
            <a:r>
              <a:rPr lang="zh-CN" altLang="en-US" sz="1100" dirty="0">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a:t>
            </a:r>
            <a:r>
              <a:rPr lang="zh-CN" altLang="en-US" sz="1100" dirty="0" smtClean="0">
                <a:latin typeface="微软雅黑" panose="020B0503020204020204" pitchFamily="34" charset="-122"/>
                <a:ea typeface="微软雅黑" panose="020B0503020204020204" pitchFamily="34" charset="-122"/>
              </a:rPr>
              <a:t>后</a:t>
            </a:r>
            <a:endParaRPr lang="en-US" altLang="zh-CN" sz="1100" dirty="0">
              <a:latin typeface="微软雅黑" panose="020B0503020204020204" pitchFamily="34" charset="-122"/>
              <a:ea typeface="微软雅黑" panose="020B0503020204020204" pitchFamily="34" charset="-122"/>
            </a:endParaRPr>
          </a:p>
        </p:txBody>
      </p:sp>
      <p:sp>
        <p:nvSpPr>
          <p:cNvPr id="3" name="文本占位符 2"/>
          <p:cNvSpPr>
            <a:spLocks noGrp="1"/>
          </p:cNvSpPr>
          <p:nvPr>
            <p:ph type="body" sz="quarter" idx="10"/>
          </p:nvPr>
        </p:nvSpPr>
        <p:spPr/>
        <p:txBody>
          <a:bodyPr/>
          <a:lstStyle/>
          <a:p>
            <a:r>
              <a:rPr lang="zh-CN" altLang="en-US" dirty="0"/>
              <a:t>课题综述</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9522"/>
                                        </p:tgtEl>
                                        <p:attrNameLst>
                                          <p:attrName>style.visibility</p:attrName>
                                        </p:attrNameLst>
                                      </p:cBhvr>
                                      <p:to>
                                        <p:strVal val="visible"/>
                                      </p:to>
                                    </p:set>
                                    <p:animEffect transition="in" filter="wipe(up)">
                                      <p:cBhvr>
                                        <p:cTn id="7" dur="500"/>
                                        <p:tgtEl>
                                          <p:spTgt spid="19522"/>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19527"/>
                                        </p:tgtEl>
                                        <p:attrNameLst>
                                          <p:attrName>style.visibility</p:attrName>
                                        </p:attrNameLst>
                                      </p:cBhvr>
                                      <p:to>
                                        <p:strVal val="visible"/>
                                      </p:to>
                                    </p:set>
                                    <p:animEffect transition="in" filter="wipe(right)">
                                      <p:cBhvr>
                                        <p:cTn id="11" dur="500"/>
                                        <p:tgtEl>
                                          <p:spTgt spid="19527"/>
                                        </p:tgtEl>
                                      </p:cBhvr>
                                    </p:animEffect>
                                  </p:childTnLst>
                                </p:cTn>
                              </p:par>
                              <p:par>
                                <p:cTn id="12" presetID="22" presetClass="entr" presetSubtype="2" fill="hold" grpId="0" nodeType="withEffect">
                                  <p:stCondLst>
                                    <p:cond delay="0"/>
                                  </p:stCondLst>
                                  <p:childTnLst>
                                    <p:set>
                                      <p:cBhvr>
                                        <p:cTn id="13" dur="1" fill="hold">
                                          <p:stCondLst>
                                            <p:cond delay="0"/>
                                          </p:stCondLst>
                                        </p:cTn>
                                        <p:tgtEl>
                                          <p:spTgt spid="19531"/>
                                        </p:tgtEl>
                                        <p:attrNameLst>
                                          <p:attrName>style.visibility</p:attrName>
                                        </p:attrNameLst>
                                      </p:cBhvr>
                                      <p:to>
                                        <p:strVal val="visible"/>
                                      </p:to>
                                    </p:set>
                                    <p:animEffect transition="in" filter="wipe(right)">
                                      <p:cBhvr>
                                        <p:cTn id="14" dur="500"/>
                                        <p:tgtEl>
                                          <p:spTgt spid="19531"/>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19529"/>
                                        </p:tgtEl>
                                        <p:attrNameLst>
                                          <p:attrName>style.visibility</p:attrName>
                                        </p:attrNameLst>
                                      </p:cBhvr>
                                      <p:to>
                                        <p:strVal val="visible"/>
                                      </p:to>
                                    </p:set>
                                    <p:animEffect transition="in" filter="wipe(left)">
                                      <p:cBhvr>
                                        <p:cTn id="17" dur="500"/>
                                        <p:tgtEl>
                                          <p:spTgt spid="19529"/>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19530"/>
                                        </p:tgtEl>
                                        <p:attrNameLst>
                                          <p:attrName>style.visibility</p:attrName>
                                        </p:attrNameLst>
                                      </p:cBhvr>
                                      <p:to>
                                        <p:strVal val="visible"/>
                                      </p:to>
                                    </p:set>
                                    <p:animEffect transition="in" filter="wipe(left)">
                                      <p:cBhvr>
                                        <p:cTn id="20" dur="500"/>
                                        <p:tgtEl>
                                          <p:spTgt spid="19530"/>
                                        </p:tgtEl>
                                      </p:cBhvr>
                                    </p:animEffect>
                                  </p:childTnLst>
                                </p:cTn>
                              </p:par>
                            </p:childTnLst>
                          </p:cTn>
                        </p:par>
                        <p:par>
                          <p:cTn id="21" fill="hold">
                            <p:stCondLst>
                              <p:cond delay="1000"/>
                            </p:stCondLst>
                            <p:childTnLst>
                              <p:par>
                                <p:cTn id="22" presetID="42" presetClass="entr" presetSubtype="0" fill="hold" grpId="0" nodeType="afterEffect">
                                  <p:stCondLst>
                                    <p:cond delay="0"/>
                                  </p:stCondLst>
                                  <p:childTnLst>
                                    <p:set>
                                      <p:cBhvr>
                                        <p:cTn id="23" dur="1" fill="hold">
                                          <p:stCondLst>
                                            <p:cond delay="0"/>
                                          </p:stCondLst>
                                        </p:cTn>
                                        <p:tgtEl>
                                          <p:spTgt spid="19525"/>
                                        </p:tgtEl>
                                        <p:attrNameLst>
                                          <p:attrName>style.visibility</p:attrName>
                                        </p:attrNameLst>
                                      </p:cBhvr>
                                      <p:to>
                                        <p:strVal val="visible"/>
                                      </p:to>
                                    </p:set>
                                    <p:animEffect transition="in" filter="fade">
                                      <p:cBhvr>
                                        <p:cTn id="24" dur="1000"/>
                                        <p:tgtEl>
                                          <p:spTgt spid="19525"/>
                                        </p:tgtEl>
                                      </p:cBhvr>
                                    </p:animEffect>
                                    <p:anim calcmode="lin" valueType="num">
                                      <p:cBhvr>
                                        <p:cTn id="25" dur="1000" fill="hold"/>
                                        <p:tgtEl>
                                          <p:spTgt spid="19525"/>
                                        </p:tgtEl>
                                        <p:attrNameLst>
                                          <p:attrName>ppt_x</p:attrName>
                                        </p:attrNameLst>
                                      </p:cBhvr>
                                      <p:tavLst>
                                        <p:tav tm="0">
                                          <p:val>
                                            <p:strVal val="#ppt_x"/>
                                          </p:val>
                                        </p:tav>
                                        <p:tav tm="100000">
                                          <p:val>
                                            <p:strVal val="#ppt_x"/>
                                          </p:val>
                                        </p:tav>
                                      </p:tavLst>
                                    </p:anim>
                                    <p:anim calcmode="lin" valueType="num">
                                      <p:cBhvr>
                                        <p:cTn id="26" dur="1000" fill="hold"/>
                                        <p:tgtEl>
                                          <p:spTgt spid="1952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9526"/>
                                        </p:tgtEl>
                                        <p:attrNameLst>
                                          <p:attrName>style.visibility</p:attrName>
                                        </p:attrNameLst>
                                      </p:cBhvr>
                                      <p:to>
                                        <p:strVal val="visible"/>
                                      </p:to>
                                    </p:set>
                                    <p:animEffect transition="in" filter="fade">
                                      <p:cBhvr>
                                        <p:cTn id="29" dur="1000"/>
                                        <p:tgtEl>
                                          <p:spTgt spid="19526"/>
                                        </p:tgtEl>
                                      </p:cBhvr>
                                    </p:animEffect>
                                    <p:anim calcmode="lin" valueType="num">
                                      <p:cBhvr>
                                        <p:cTn id="30" dur="1000" fill="hold"/>
                                        <p:tgtEl>
                                          <p:spTgt spid="19526"/>
                                        </p:tgtEl>
                                        <p:attrNameLst>
                                          <p:attrName>ppt_x</p:attrName>
                                        </p:attrNameLst>
                                      </p:cBhvr>
                                      <p:tavLst>
                                        <p:tav tm="0">
                                          <p:val>
                                            <p:strVal val="#ppt_x"/>
                                          </p:val>
                                        </p:tav>
                                        <p:tav tm="100000">
                                          <p:val>
                                            <p:strVal val="#ppt_x"/>
                                          </p:val>
                                        </p:tav>
                                      </p:tavLst>
                                    </p:anim>
                                    <p:anim calcmode="lin" valueType="num">
                                      <p:cBhvr>
                                        <p:cTn id="31" dur="1000" fill="hold"/>
                                        <p:tgtEl>
                                          <p:spTgt spid="19526"/>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9524"/>
                                        </p:tgtEl>
                                        <p:attrNameLst>
                                          <p:attrName>style.visibility</p:attrName>
                                        </p:attrNameLst>
                                      </p:cBhvr>
                                      <p:to>
                                        <p:strVal val="visible"/>
                                      </p:to>
                                    </p:set>
                                    <p:animEffect transition="in" filter="fade">
                                      <p:cBhvr>
                                        <p:cTn id="34" dur="1000"/>
                                        <p:tgtEl>
                                          <p:spTgt spid="19524"/>
                                        </p:tgtEl>
                                      </p:cBhvr>
                                    </p:animEffect>
                                    <p:anim calcmode="lin" valueType="num">
                                      <p:cBhvr>
                                        <p:cTn id="35" dur="1000" fill="hold"/>
                                        <p:tgtEl>
                                          <p:spTgt spid="19524"/>
                                        </p:tgtEl>
                                        <p:attrNameLst>
                                          <p:attrName>ppt_x</p:attrName>
                                        </p:attrNameLst>
                                      </p:cBhvr>
                                      <p:tavLst>
                                        <p:tav tm="0">
                                          <p:val>
                                            <p:strVal val="#ppt_x"/>
                                          </p:val>
                                        </p:tav>
                                        <p:tav tm="100000">
                                          <p:val>
                                            <p:strVal val="#ppt_x"/>
                                          </p:val>
                                        </p:tav>
                                      </p:tavLst>
                                    </p:anim>
                                    <p:anim calcmode="lin" valueType="num">
                                      <p:cBhvr>
                                        <p:cTn id="36" dur="1000" fill="hold"/>
                                        <p:tgtEl>
                                          <p:spTgt spid="19524"/>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9523"/>
                                        </p:tgtEl>
                                        <p:attrNameLst>
                                          <p:attrName>style.visibility</p:attrName>
                                        </p:attrNameLst>
                                      </p:cBhvr>
                                      <p:to>
                                        <p:strVal val="visible"/>
                                      </p:to>
                                    </p:set>
                                    <p:animEffect transition="in" filter="fade">
                                      <p:cBhvr>
                                        <p:cTn id="39" dur="1000"/>
                                        <p:tgtEl>
                                          <p:spTgt spid="19523"/>
                                        </p:tgtEl>
                                      </p:cBhvr>
                                    </p:animEffect>
                                    <p:anim calcmode="lin" valueType="num">
                                      <p:cBhvr>
                                        <p:cTn id="40" dur="1000" fill="hold"/>
                                        <p:tgtEl>
                                          <p:spTgt spid="19523"/>
                                        </p:tgtEl>
                                        <p:attrNameLst>
                                          <p:attrName>ppt_x</p:attrName>
                                        </p:attrNameLst>
                                      </p:cBhvr>
                                      <p:tavLst>
                                        <p:tav tm="0">
                                          <p:val>
                                            <p:strVal val="#ppt_x"/>
                                          </p:val>
                                        </p:tav>
                                        <p:tav tm="100000">
                                          <p:val>
                                            <p:strVal val="#ppt_x"/>
                                          </p:val>
                                        </p:tav>
                                      </p:tavLst>
                                    </p:anim>
                                    <p:anim calcmode="lin" valueType="num">
                                      <p:cBhvr>
                                        <p:cTn id="41" dur="1000" fill="hold"/>
                                        <p:tgtEl>
                                          <p:spTgt spid="19523"/>
                                        </p:tgtEl>
                                        <p:attrNameLst>
                                          <p:attrName>ppt_y</p:attrName>
                                        </p:attrNameLst>
                                      </p:cBhvr>
                                      <p:tavLst>
                                        <p:tav tm="0">
                                          <p:val>
                                            <p:strVal val="#ppt_y+.1"/>
                                          </p:val>
                                        </p:tav>
                                        <p:tav tm="100000">
                                          <p:val>
                                            <p:strVal val="#ppt_y"/>
                                          </p:val>
                                        </p:tav>
                                      </p:tavLst>
                                    </p:anim>
                                  </p:childTnLst>
                                </p:cTn>
                              </p:par>
                            </p:childTnLst>
                          </p:cTn>
                        </p:par>
                        <p:par>
                          <p:cTn id="42" fill="hold">
                            <p:stCondLst>
                              <p:cond delay="2000"/>
                            </p:stCondLst>
                            <p:childTnLst>
                              <p:par>
                                <p:cTn id="43" presetID="42" presetClass="entr" presetSubtype="0" fill="hold" nodeType="afterEffect">
                                  <p:stCondLst>
                                    <p:cond delay="0"/>
                                  </p:stCondLst>
                                  <p:childTnLst>
                                    <p:set>
                                      <p:cBhvr>
                                        <p:cTn id="44" dur="1" fill="hold">
                                          <p:stCondLst>
                                            <p:cond delay="0"/>
                                          </p:stCondLst>
                                        </p:cTn>
                                        <p:tgtEl>
                                          <p:spTgt spid="19533"/>
                                        </p:tgtEl>
                                        <p:attrNameLst>
                                          <p:attrName>style.visibility</p:attrName>
                                        </p:attrNameLst>
                                      </p:cBhvr>
                                      <p:to>
                                        <p:strVal val="visible"/>
                                      </p:to>
                                    </p:set>
                                    <p:animEffect transition="in" filter="fade">
                                      <p:cBhvr>
                                        <p:cTn id="45" dur="1000"/>
                                        <p:tgtEl>
                                          <p:spTgt spid="19533"/>
                                        </p:tgtEl>
                                      </p:cBhvr>
                                    </p:animEffect>
                                    <p:anim calcmode="lin" valueType="num">
                                      <p:cBhvr>
                                        <p:cTn id="46" dur="1000" fill="hold"/>
                                        <p:tgtEl>
                                          <p:spTgt spid="19533"/>
                                        </p:tgtEl>
                                        <p:attrNameLst>
                                          <p:attrName>ppt_x</p:attrName>
                                        </p:attrNameLst>
                                      </p:cBhvr>
                                      <p:tavLst>
                                        <p:tav tm="0">
                                          <p:val>
                                            <p:strVal val="#ppt_x"/>
                                          </p:val>
                                        </p:tav>
                                        <p:tav tm="100000">
                                          <p:val>
                                            <p:strVal val="#ppt_x"/>
                                          </p:val>
                                        </p:tav>
                                      </p:tavLst>
                                    </p:anim>
                                    <p:anim calcmode="lin" valueType="num">
                                      <p:cBhvr>
                                        <p:cTn id="47" dur="1000" fill="hold"/>
                                        <p:tgtEl>
                                          <p:spTgt spid="19533"/>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19532"/>
                                        </p:tgtEl>
                                        <p:attrNameLst>
                                          <p:attrName>style.visibility</p:attrName>
                                        </p:attrNameLst>
                                      </p:cBhvr>
                                      <p:to>
                                        <p:strVal val="visible"/>
                                      </p:to>
                                    </p:set>
                                    <p:animEffect transition="in" filter="fade">
                                      <p:cBhvr>
                                        <p:cTn id="50" dur="1000"/>
                                        <p:tgtEl>
                                          <p:spTgt spid="19532"/>
                                        </p:tgtEl>
                                      </p:cBhvr>
                                    </p:animEffect>
                                    <p:anim calcmode="lin" valueType="num">
                                      <p:cBhvr>
                                        <p:cTn id="51" dur="1000" fill="hold"/>
                                        <p:tgtEl>
                                          <p:spTgt spid="19532"/>
                                        </p:tgtEl>
                                        <p:attrNameLst>
                                          <p:attrName>ppt_x</p:attrName>
                                        </p:attrNameLst>
                                      </p:cBhvr>
                                      <p:tavLst>
                                        <p:tav tm="0">
                                          <p:val>
                                            <p:strVal val="#ppt_x"/>
                                          </p:val>
                                        </p:tav>
                                        <p:tav tm="100000">
                                          <p:val>
                                            <p:strVal val="#ppt_x"/>
                                          </p:val>
                                        </p:tav>
                                      </p:tavLst>
                                    </p:anim>
                                    <p:anim calcmode="lin" valueType="num">
                                      <p:cBhvr>
                                        <p:cTn id="52" dur="1000" fill="hold"/>
                                        <p:tgtEl>
                                          <p:spTgt spid="19532"/>
                                        </p:tgtEl>
                                        <p:attrNameLst>
                                          <p:attrName>ppt_y</p:attrName>
                                        </p:attrNameLst>
                                      </p:cBhvr>
                                      <p:tavLst>
                                        <p:tav tm="0">
                                          <p:val>
                                            <p:strVal val="#ppt_y+.1"/>
                                          </p:val>
                                        </p:tav>
                                        <p:tav tm="100000">
                                          <p:val>
                                            <p:strVal val="#ppt_y"/>
                                          </p:val>
                                        </p:tav>
                                      </p:tavLst>
                                    </p:anim>
                                  </p:childTnLst>
                                </p:cTn>
                              </p:par>
                            </p:childTnLst>
                          </p:cTn>
                        </p:par>
                        <p:par>
                          <p:cTn id="53" fill="hold">
                            <p:stCondLst>
                              <p:cond delay="3000"/>
                            </p:stCondLst>
                            <p:childTnLst>
                              <p:par>
                                <p:cTn id="54" presetID="14" presetClass="entr" presetSubtype="10" fill="hold" grpId="0" nodeType="afterEffect">
                                  <p:stCondLst>
                                    <p:cond delay="0"/>
                                  </p:stCondLst>
                                  <p:childTnLst>
                                    <p:set>
                                      <p:cBhvr>
                                        <p:cTn id="55" dur="1" fill="hold">
                                          <p:stCondLst>
                                            <p:cond delay="0"/>
                                          </p:stCondLst>
                                        </p:cTn>
                                        <p:tgtEl>
                                          <p:spTgt spid="19534"/>
                                        </p:tgtEl>
                                        <p:attrNameLst>
                                          <p:attrName>style.visibility</p:attrName>
                                        </p:attrNameLst>
                                      </p:cBhvr>
                                      <p:to>
                                        <p:strVal val="visible"/>
                                      </p:to>
                                    </p:set>
                                    <p:animEffect transition="in" filter="randombar(horizontal)">
                                      <p:cBhvr>
                                        <p:cTn id="56" dur="500"/>
                                        <p:tgtEl>
                                          <p:spTgt spid="19534"/>
                                        </p:tgtEl>
                                      </p:cBhvr>
                                    </p:animEffect>
                                  </p:childTnLst>
                                </p:cTn>
                              </p:par>
                              <p:par>
                                <p:cTn id="57" presetID="14" presetClass="entr" presetSubtype="10" fill="hold" grpId="0" nodeType="withEffect">
                                  <p:stCondLst>
                                    <p:cond delay="0"/>
                                  </p:stCondLst>
                                  <p:childTnLst>
                                    <p:set>
                                      <p:cBhvr>
                                        <p:cTn id="58" dur="1" fill="hold">
                                          <p:stCondLst>
                                            <p:cond delay="0"/>
                                          </p:stCondLst>
                                        </p:cTn>
                                        <p:tgtEl>
                                          <p:spTgt spid="19535"/>
                                        </p:tgtEl>
                                        <p:attrNameLst>
                                          <p:attrName>style.visibility</p:attrName>
                                        </p:attrNameLst>
                                      </p:cBhvr>
                                      <p:to>
                                        <p:strVal val="visible"/>
                                      </p:to>
                                    </p:set>
                                    <p:animEffect transition="in" filter="randombar(horizontal)">
                                      <p:cBhvr>
                                        <p:cTn id="59" dur="500"/>
                                        <p:tgtEl>
                                          <p:spTgt spid="195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23" grpId="0"/>
      <p:bldP spid="19524" grpId="0"/>
      <p:bldP spid="19525" grpId="0"/>
      <p:bldP spid="19526" grpId="0"/>
      <p:bldP spid="19527" grpId="0" animBg="1"/>
      <p:bldP spid="19529" grpId="0" animBg="1"/>
      <p:bldP spid="19530" grpId="0" animBg="1"/>
      <p:bldP spid="19531" grpId="0" animBg="1"/>
      <p:bldP spid="19534" grpId="0"/>
      <p:bldP spid="1953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597" name="Group 21"/>
          <p:cNvGrpSpPr/>
          <p:nvPr/>
        </p:nvGrpSpPr>
        <p:grpSpPr bwMode="auto">
          <a:xfrm>
            <a:off x="2946401" y="1902412"/>
            <a:ext cx="3248025" cy="2102499"/>
            <a:chOff x="0" y="0"/>
            <a:chExt cx="2046" cy="1324"/>
          </a:xfrm>
        </p:grpSpPr>
        <p:sp>
          <p:nvSpPr>
            <p:cNvPr id="24598" name="Freeform 22"/>
            <p:cNvSpPr/>
            <p:nvPr/>
          </p:nvSpPr>
          <p:spPr bwMode="auto">
            <a:xfrm>
              <a:off x="1023" y="0"/>
              <a:ext cx="664" cy="1324"/>
            </a:xfrm>
            <a:custGeom>
              <a:avLst/>
              <a:gdLst>
                <a:gd name="T0" fmla="*/ 0 w 347"/>
                <a:gd name="T1" fmla="*/ 0 h 693"/>
                <a:gd name="T2" fmla="*/ 0 w 347"/>
                <a:gd name="T3" fmla="*/ 122 h 693"/>
                <a:gd name="T4" fmla="*/ 225 w 347"/>
                <a:gd name="T5" fmla="*/ 347 h 693"/>
                <a:gd name="T6" fmla="*/ 0 w 347"/>
                <a:gd name="T7" fmla="*/ 572 h 693"/>
                <a:gd name="T8" fmla="*/ 0 w 347"/>
                <a:gd name="T9" fmla="*/ 693 h 693"/>
                <a:gd name="T10" fmla="*/ 347 w 347"/>
                <a:gd name="T11" fmla="*/ 347 h 693"/>
                <a:gd name="T12" fmla="*/ 0 w 347"/>
                <a:gd name="T13" fmla="*/ 0 h 693"/>
              </a:gdLst>
              <a:ahLst/>
              <a:cxnLst>
                <a:cxn ang="0">
                  <a:pos x="T0" y="T1"/>
                </a:cxn>
                <a:cxn ang="0">
                  <a:pos x="T2" y="T3"/>
                </a:cxn>
                <a:cxn ang="0">
                  <a:pos x="T4" y="T5"/>
                </a:cxn>
                <a:cxn ang="0">
                  <a:pos x="T6" y="T7"/>
                </a:cxn>
                <a:cxn ang="0">
                  <a:pos x="T8" y="T9"/>
                </a:cxn>
                <a:cxn ang="0">
                  <a:pos x="T10" y="T11"/>
                </a:cxn>
                <a:cxn ang="0">
                  <a:pos x="T12" y="T13"/>
                </a:cxn>
              </a:cxnLst>
              <a:rect l="0" t="0" r="r" b="b"/>
              <a:pathLst>
                <a:path w="347" h="693">
                  <a:moveTo>
                    <a:pt x="0" y="0"/>
                  </a:moveTo>
                  <a:cubicBezTo>
                    <a:pt x="0" y="122"/>
                    <a:pt x="0" y="122"/>
                    <a:pt x="0" y="122"/>
                  </a:cubicBezTo>
                  <a:cubicBezTo>
                    <a:pt x="125" y="122"/>
                    <a:pt x="225" y="222"/>
                    <a:pt x="225" y="347"/>
                  </a:cubicBezTo>
                  <a:cubicBezTo>
                    <a:pt x="225" y="471"/>
                    <a:pt x="125" y="572"/>
                    <a:pt x="0" y="572"/>
                  </a:cubicBezTo>
                  <a:cubicBezTo>
                    <a:pt x="0" y="693"/>
                    <a:pt x="0" y="693"/>
                    <a:pt x="0" y="693"/>
                  </a:cubicBezTo>
                  <a:cubicBezTo>
                    <a:pt x="192" y="693"/>
                    <a:pt x="347" y="538"/>
                    <a:pt x="347" y="347"/>
                  </a:cubicBezTo>
                  <a:cubicBezTo>
                    <a:pt x="347" y="155"/>
                    <a:pt x="192" y="0"/>
                    <a:pt x="0" y="0"/>
                  </a:cubicBez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599" name="Freeform 23"/>
            <p:cNvSpPr/>
            <p:nvPr/>
          </p:nvSpPr>
          <p:spPr bwMode="auto">
            <a:xfrm>
              <a:off x="361" y="0"/>
              <a:ext cx="662" cy="1324"/>
            </a:xfrm>
            <a:custGeom>
              <a:avLst/>
              <a:gdLst>
                <a:gd name="T0" fmla="*/ 121 w 346"/>
                <a:gd name="T1" fmla="*/ 347 h 693"/>
                <a:gd name="T2" fmla="*/ 346 w 346"/>
                <a:gd name="T3" fmla="*/ 122 h 693"/>
                <a:gd name="T4" fmla="*/ 346 w 346"/>
                <a:gd name="T5" fmla="*/ 0 h 693"/>
                <a:gd name="T6" fmla="*/ 0 w 346"/>
                <a:gd name="T7" fmla="*/ 347 h 693"/>
                <a:gd name="T8" fmla="*/ 346 w 346"/>
                <a:gd name="T9" fmla="*/ 693 h 693"/>
                <a:gd name="T10" fmla="*/ 346 w 346"/>
                <a:gd name="T11" fmla="*/ 572 h 693"/>
                <a:gd name="T12" fmla="*/ 121 w 346"/>
                <a:gd name="T13" fmla="*/ 347 h 693"/>
              </a:gdLst>
              <a:ahLst/>
              <a:cxnLst>
                <a:cxn ang="0">
                  <a:pos x="T0" y="T1"/>
                </a:cxn>
                <a:cxn ang="0">
                  <a:pos x="T2" y="T3"/>
                </a:cxn>
                <a:cxn ang="0">
                  <a:pos x="T4" y="T5"/>
                </a:cxn>
                <a:cxn ang="0">
                  <a:pos x="T6" y="T7"/>
                </a:cxn>
                <a:cxn ang="0">
                  <a:pos x="T8" y="T9"/>
                </a:cxn>
                <a:cxn ang="0">
                  <a:pos x="T10" y="T11"/>
                </a:cxn>
                <a:cxn ang="0">
                  <a:pos x="T12" y="T13"/>
                </a:cxn>
              </a:cxnLst>
              <a:rect l="0" t="0" r="r" b="b"/>
              <a:pathLst>
                <a:path w="346" h="693">
                  <a:moveTo>
                    <a:pt x="121" y="347"/>
                  </a:moveTo>
                  <a:cubicBezTo>
                    <a:pt x="121" y="222"/>
                    <a:pt x="222" y="122"/>
                    <a:pt x="346" y="122"/>
                  </a:cubicBezTo>
                  <a:cubicBezTo>
                    <a:pt x="346" y="0"/>
                    <a:pt x="346" y="0"/>
                    <a:pt x="346" y="0"/>
                  </a:cubicBezTo>
                  <a:cubicBezTo>
                    <a:pt x="155" y="0"/>
                    <a:pt x="0" y="155"/>
                    <a:pt x="0" y="347"/>
                  </a:cubicBezTo>
                  <a:cubicBezTo>
                    <a:pt x="0" y="538"/>
                    <a:pt x="155" y="693"/>
                    <a:pt x="346" y="693"/>
                  </a:cubicBezTo>
                  <a:cubicBezTo>
                    <a:pt x="346" y="572"/>
                    <a:pt x="346" y="572"/>
                    <a:pt x="346" y="572"/>
                  </a:cubicBezTo>
                  <a:cubicBezTo>
                    <a:pt x="222" y="572"/>
                    <a:pt x="121" y="471"/>
                    <a:pt x="121" y="347"/>
                  </a:cubicBez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00" name="Freeform 24"/>
            <p:cNvSpPr/>
            <p:nvPr/>
          </p:nvSpPr>
          <p:spPr bwMode="auto">
            <a:xfrm>
              <a:off x="593" y="233"/>
              <a:ext cx="430" cy="860"/>
            </a:xfrm>
            <a:custGeom>
              <a:avLst/>
              <a:gdLst>
                <a:gd name="T0" fmla="*/ 0 w 225"/>
                <a:gd name="T1" fmla="*/ 225 h 450"/>
                <a:gd name="T2" fmla="*/ 225 w 225"/>
                <a:gd name="T3" fmla="*/ 450 h 450"/>
                <a:gd name="T4" fmla="*/ 225 w 225"/>
                <a:gd name="T5" fmla="*/ 0 h 450"/>
                <a:gd name="T6" fmla="*/ 0 w 225"/>
                <a:gd name="T7" fmla="*/ 225 h 450"/>
              </a:gdLst>
              <a:ahLst/>
              <a:cxnLst>
                <a:cxn ang="0">
                  <a:pos x="T0" y="T1"/>
                </a:cxn>
                <a:cxn ang="0">
                  <a:pos x="T2" y="T3"/>
                </a:cxn>
                <a:cxn ang="0">
                  <a:pos x="T4" y="T5"/>
                </a:cxn>
                <a:cxn ang="0">
                  <a:pos x="T6" y="T7"/>
                </a:cxn>
              </a:cxnLst>
              <a:rect l="0" t="0" r="r" b="b"/>
              <a:pathLst>
                <a:path w="225" h="450">
                  <a:moveTo>
                    <a:pt x="0" y="225"/>
                  </a:moveTo>
                  <a:cubicBezTo>
                    <a:pt x="0" y="349"/>
                    <a:pt x="101" y="450"/>
                    <a:pt x="225" y="450"/>
                  </a:cubicBezTo>
                  <a:cubicBezTo>
                    <a:pt x="225" y="0"/>
                    <a:pt x="225" y="0"/>
                    <a:pt x="225" y="0"/>
                  </a:cubicBezTo>
                  <a:cubicBezTo>
                    <a:pt x="101" y="0"/>
                    <a:pt x="0" y="100"/>
                    <a:pt x="0" y="225"/>
                  </a:cubicBez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01" name="Freeform 25"/>
            <p:cNvSpPr/>
            <p:nvPr/>
          </p:nvSpPr>
          <p:spPr bwMode="auto">
            <a:xfrm>
              <a:off x="1023" y="233"/>
              <a:ext cx="430" cy="860"/>
            </a:xfrm>
            <a:custGeom>
              <a:avLst/>
              <a:gdLst>
                <a:gd name="T0" fmla="*/ 225 w 225"/>
                <a:gd name="T1" fmla="*/ 225 h 450"/>
                <a:gd name="T2" fmla="*/ 0 w 225"/>
                <a:gd name="T3" fmla="*/ 0 h 450"/>
                <a:gd name="T4" fmla="*/ 0 w 225"/>
                <a:gd name="T5" fmla="*/ 450 h 450"/>
                <a:gd name="T6" fmla="*/ 225 w 225"/>
                <a:gd name="T7" fmla="*/ 225 h 450"/>
              </a:gdLst>
              <a:ahLst/>
              <a:cxnLst>
                <a:cxn ang="0">
                  <a:pos x="T0" y="T1"/>
                </a:cxn>
                <a:cxn ang="0">
                  <a:pos x="T2" y="T3"/>
                </a:cxn>
                <a:cxn ang="0">
                  <a:pos x="T4" y="T5"/>
                </a:cxn>
                <a:cxn ang="0">
                  <a:pos x="T6" y="T7"/>
                </a:cxn>
              </a:cxnLst>
              <a:rect l="0" t="0" r="r" b="b"/>
              <a:pathLst>
                <a:path w="225" h="450">
                  <a:moveTo>
                    <a:pt x="225" y="225"/>
                  </a:moveTo>
                  <a:cubicBezTo>
                    <a:pt x="225" y="100"/>
                    <a:pt x="125" y="0"/>
                    <a:pt x="0" y="0"/>
                  </a:cubicBezTo>
                  <a:cubicBezTo>
                    <a:pt x="0" y="450"/>
                    <a:pt x="0" y="450"/>
                    <a:pt x="0" y="450"/>
                  </a:cubicBezTo>
                  <a:cubicBezTo>
                    <a:pt x="125" y="450"/>
                    <a:pt x="225" y="349"/>
                    <a:pt x="225" y="225"/>
                  </a:cubicBez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02" name="Oval 26"/>
            <p:cNvSpPr>
              <a:spLocks noChangeArrowheads="1"/>
            </p:cNvSpPr>
            <p:nvPr/>
          </p:nvSpPr>
          <p:spPr bwMode="auto">
            <a:xfrm>
              <a:off x="824" y="464"/>
              <a:ext cx="398" cy="397"/>
            </a:xfrm>
            <a:prstGeom prst="ellipse">
              <a:avLst/>
            </a:prstGeom>
            <a:solidFill>
              <a:srgbClr val="FAFAF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03" name="Freeform 27"/>
            <p:cNvSpPr>
              <a:spLocks noEditPoints="1"/>
            </p:cNvSpPr>
            <p:nvPr/>
          </p:nvSpPr>
          <p:spPr bwMode="auto">
            <a:xfrm>
              <a:off x="924" y="561"/>
              <a:ext cx="201" cy="201"/>
            </a:xfrm>
            <a:custGeom>
              <a:avLst/>
              <a:gdLst>
                <a:gd name="T0" fmla="*/ 87 w 105"/>
                <a:gd name="T1" fmla="*/ 1 h 105"/>
                <a:gd name="T2" fmla="*/ 91 w 105"/>
                <a:gd name="T3" fmla="*/ 2 h 105"/>
                <a:gd name="T4" fmla="*/ 91 w 105"/>
                <a:gd name="T5" fmla="*/ 2 h 105"/>
                <a:gd name="T6" fmla="*/ 103 w 105"/>
                <a:gd name="T7" fmla="*/ 14 h 105"/>
                <a:gd name="T8" fmla="*/ 103 w 105"/>
                <a:gd name="T9" fmla="*/ 14 h 105"/>
                <a:gd name="T10" fmla="*/ 104 w 105"/>
                <a:gd name="T11" fmla="*/ 18 h 105"/>
                <a:gd name="T12" fmla="*/ 88 w 105"/>
                <a:gd name="T13" fmla="*/ 32 h 105"/>
                <a:gd name="T14" fmla="*/ 77 w 105"/>
                <a:gd name="T15" fmla="*/ 34 h 105"/>
                <a:gd name="T16" fmla="*/ 74 w 105"/>
                <a:gd name="T17" fmla="*/ 76 h 105"/>
                <a:gd name="T18" fmla="*/ 51 w 105"/>
                <a:gd name="T19" fmla="*/ 85 h 105"/>
                <a:gd name="T20" fmla="*/ 19 w 105"/>
                <a:gd name="T21" fmla="*/ 53 h 105"/>
                <a:gd name="T22" fmla="*/ 51 w 105"/>
                <a:gd name="T23" fmla="*/ 21 h 105"/>
                <a:gd name="T24" fmla="*/ 75 w 105"/>
                <a:gd name="T25" fmla="*/ 24 h 105"/>
                <a:gd name="T26" fmla="*/ 73 w 105"/>
                <a:gd name="T27" fmla="*/ 14 h 105"/>
                <a:gd name="T28" fmla="*/ 93 w 105"/>
                <a:gd name="T29" fmla="*/ 41 h 105"/>
                <a:gd name="T30" fmla="*/ 101 w 105"/>
                <a:gd name="T31" fmla="*/ 38 h 105"/>
                <a:gd name="T32" fmla="*/ 103 w 105"/>
                <a:gd name="T33" fmla="*/ 53 h 105"/>
                <a:gd name="T34" fmla="*/ 51 w 105"/>
                <a:gd name="T35" fmla="*/ 105 h 105"/>
                <a:gd name="T36" fmla="*/ 0 w 105"/>
                <a:gd name="T37" fmla="*/ 53 h 105"/>
                <a:gd name="T38" fmla="*/ 51 w 105"/>
                <a:gd name="T39" fmla="*/ 2 h 105"/>
                <a:gd name="T40" fmla="*/ 66 w 105"/>
                <a:gd name="T41" fmla="*/ 4 h 105"/>
                <a:gd name="T42" fmla="*/ 64 w 105"/>
                <a:gd name="T43" fmla="*/ 12 h 105"/>
                <a:gd name="T44" fmla="*/ 51 w 105"/>
                <a:gd name="T45" fmla="*/ 10 h 105"/>
                <a:gd name="T46" fmla="*/ 8 w 105"/>
                <a:gd name="T47" fmla="*/ 53 h 105"/>
                <a:gd name="T48" fmla="*/ 51 w 105"/>
                <a:gd name="T49" fmla="*/ 97 h 105"/>
                <a:gd name="T50" fmla="*/ 95 w 105"/>
                <a:gd name="T51" fmla="*/ 53 h 105"/>
                <a:gd name="T52" fmla="*/ 93 w 105"/>
                <a:gd name="T53" fmla="*/ 41 h 105"/>
                <a:gd name="T54" fmla="*/ 51 w 105"/>
                <a:gd name="T55" fmla="*/ 39 h 105"/>
                <a:gd name="T56" fmla="*/ 67 w 105"/>
                <a:gd name="T57" fmla="*/ 32 h 105"/>
                <a:gd name="T58" fmla="*/ 32 w 105"/>
                <a:gd name="T59" fmla="*/ 34 h 105"/>
                <a:gd name="T60" fmla="*/ 32 w 105"/>
                <a:gd name="T61" fmla="*/ 34 h 105"/>
                <a:gd name="T62" fmla="*/ 32 w 105"/>
                <a:gd name="T63" fmla="*/ 73 h 105"/>
                <a:gd name="T64" fmla="*/ 71 w 105"/>
                <a:gd name="T65" fmla="*/ 73 h 105"/>
                <a:gd name="T66" fmla="*/ 79 w 105"/>
                <a:gd name="T67" fmla="*/ 53 h 105"/>
                <a:gd name="T68" fmla="*/ 64 w 105"/>
                <a:gd name="T69" fmla="*/ 46 h 105"/>
                <a:gd name="T70" fmla="*/ 62 w 105"/>
                <a:gd name="T71" fmla="*/ 64 h 105"/>
                <a:gd name="T72" fmla="*/ 51 w 105"/>
                <a:gd name="T73" fmla="*/ 68 h 105"/>
                <a:gd name="T74" fmla="*/ 37 w 105"/>
                <a:gd name="T75" fmla="*/ 53 h 105"/>
                <a:gd name="T76" fmla="*/ 41 w 105"/>
                <a:gd name="T77" fmla="*/ 43 h 105"/>
                <a:gd name="T78" fmla="*/ 55 w 105"/>
                <a:gd name="T79" fmla="*/ 44 h 105"/>
                <a:gd name="T80" fmla="*/ 51 w 105"/>
                <a:gd name="T81" fmla="*/ 44 h 105"/>
                <a:gd name="T82" fmla="*/ 42 w 105"/>
                <a:gd name="T83" fmla="*/ 53 h 105"/>
                <a:gd name="T84" fmla="*/ 51 w 105"/>
                <a:gd name="T85" fmla="*/ 63 h 105"/>
                <a:gd name="T86" fmla="*/ 58 w 105"/>
                <a:gd name="T87" fmla="*/ 60 h 105"/>
                <a:gd name="T88" fmla="*/ 61 w 105"/>
                <a:gd name="T89" fmla="*/ 50 h 105"/>
                <a:gd name="T90" fmla="*/ 49 w 105"/>
                <a:gd name="T91" fmla="*/ 56 h 105"/>
                <a:gd name="T92" fmla="*/ 55 w 105"/>
                <a:gd name="T93" fmla="*/ 44 h 105"/>
                <a:gd name="T94" fmla="*/ 87 w 105"/>
                <a:gd name="T95" fmla="*/ 7 h 105"/>
                <a:gd name="T96" fmla="*/ 79 w 105"/>
                <a:gd name="T97" fmla="*/ 22 h 105"/>
                <a:gd name="T98" fmla="*/ 87 w 105"/>
                <a:gd name="T99" fmla="*/ 7 h 105"/>
                <a:gd name="T100" fmla="*/ 92 w 105"/>
                <a:gd name="T101" fmla="*/ 16 h 105"/>
                <a:gd name="T102" fmla="*/ 88 w 105"/>
                <a:gd name="T103" fmla="*/ 27 h 105"/>
                <a:gd name="T104" fmla="*/ 92 w 105"/>
                <a:gd name="T105" fmla="*/ 1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5" h="105">
                  <a:moveTo>
                    <a:pt x="73" y="14"/>
                  </a:moveTo>
                  <a:cubicBezTo>
                    <a:pt x="87" y="1"/>
                    <a:pt x="87" y="1"/>
                    <a:pt x="87" y="1"/>
                  </a:cubicBezTo>
                  <a:cubicBezTo>
                    <a:pt x="88" y="0"/>
                    <a:pt x="89" y="0"/>
                    <a:pt x="90" y="1"/>
                  </a:cubicBezTo>
                  <a:cubicBezTo>
                    <a:pt x="91" y="1"/>
                    <a:pt x="91" y="2"/>
                    <a:pt x="91" y="2"/>
                  </a:cubicBezTo>
                  <a:cubicBezTo>
                    <a:pt x="91" y="2"/>
                    <a:pt x="91" y="2"/>
                    <a:pt x="91" y="2"/>
                  </a:cubicBezTo>
                  <a:cubicBezTo>
                    <a:pt x="91" y="2"/>
                    <a:pt x="91" y="2"/>
                    <a:pt x="91" y="2"/>
                  </a:cubicBezTo>
                  <a:cubicBezTo>
                    <a:pt x="94" y="11"/>
                    <a:pt x="94" y="11"/>
                    <a:pt x="94" y="11"/>
                  </a:cubicBezTo>
                  <a:cubicBezTo>
                    <a:pt x="103" y="14"/>
                    <a:pt x="103" y="14"/>
                    <a:pt x="103" y="14"/>
                  </a:cubicBezTo>
                  <a:cubicBezTo>
                    <a:pt x="103" y="14"/>
                    <a:pt x="103" y="14"/>
                    <a:pt x="103" y="14"/>
                  </a:cubicBezTo>
                  <a:cubicBezTo>
                    <a:pt x="103" y="14"/>
                    <a:pt x="103" y="14"/>
                    <a:pt x="103" y="14"/>
                  </a:cubicBezTo>
                  <a:cubicBezTo>
                    <a:pt x="103" y="14"/>
                    <a:pt x="104" y="14"/>
                    <a:pt x="104" y="14"/>
                  </a:cubicBezTo>
                  <a:cubicBezTo>
                    <a:pt x="105" y="15"/>
                    <a:pt x="105" y="17"/>
                    <a:pt x="104" y="18"/>
                  </a:cubicBezTo>
                  <a:cubicBezTo>
                    <a:pt x="91" y="31"/>
                    <a:pt x="91" y="31"/>
                    <a:pt x="91" y="31"/>
                  </a:cubicBezTo>
                  <a:cubicBezTo>
                    <a:pt x="90" y="32"/>
                    <a:pt x="89" y="32"/>
                    <a:pt x="88" y="32"/>
                  </a:cubicBezTo>
                  <a:cubicBezTo>
                    <a:pt x="81" y="30"/>
                    <a:pt x="81" y="30"/>
                    <a:pt x="81" y="30"/>
                  </a:cubicBezTo>
                  <a:cubicBezTo>
                    <a:pt x="77" y="34"/>
                    <a:pt x="77" y="34"/>
                    <a:pt x="77" y="34"/>
                  </a:cubicBezTo>
                  <a:cubicBezTo>
                    <a:pt x="81" y="39"/>
                    <a:pt x="83" y="46"/>
                    <a:pt x="83" y="53"/>
                  </a:cubicBezTo>
                  <a:cubicBezTo>
                    <a:pt x="83" y="62"/>
                    <a:pt x="80" y="70"/>
                    <a:pt x="74" y="76"/>
                  </a:cubicBezTo>
                  <a:cubicBezTo>
                    <a:pt x="74" y="76"/>
                    <a:pt x="74" y="76"/>
                    <a:pt x="74" y="76"/>
                  </a:cubicBezTo>
                  <a:cubicBezTo>
                    <a:pt x="68" y="82"/>
                    <a:pt x="60" y="85"/>
                    <a:pt x="51" y="85"/>
                  </a:cubicBezTo>
                  <a:cubicBezTo>
                    <a:pt x="43" y="85"/>
                    <a:pt x="35" y="82"/>
                    <a:pt x="29" y="76"/>
                  </a:cubicBezTo>
                  <a:cubicBezTo>
                    <a:pt x="23" y="70"/>
                    <a:pt x="19" y="62"/>
                    <a:pt x="19" y="53"/>
                  </a:cubicBezTo>
                  <a:cubicBezTo>
                    <a:pt x="19" y="45"/>
                    <a:pt x="23" y="37"/>
                    <a:pt x="29" y="31"/>
                  </a:cubicBezTo>
                  <a:cubicBezTo>
                    <a:pt x="35" y="25"/>
                    <a:pt x="43" y="21"/>
                    <a:pt x="51" y="21"/>
                  </a:cubicBezTo>
                  <a:cubicBezTo>
                    <a:pt x="59" y="21"/>
                    <a:pt x="66" y="24"/>
                    <a:pt x="71" y="28"/>
                  </a:cubicBezTo>
                  <a:cubicBezTo>
                    <a:pt x="75" y="24"/>
                    <a:pt x="75" y="24"/>
                    <a:pt x="75" y="24"/>
                  </a:cubicBezTo>
                  <a:cubicBezTo>
                    <a:pt x="73" y="17"/>
                    <a:pt x="73" y="17"/>
                    <a:pt x="73" y="17"/>
                  </a:cubicBezTo>
                  <a:cubicBezTo>
                    <a:pt x="73" y="16"/>
                    <a:pt x="73" y="15"/>
                    <a:pt x="73" y="14"/>
                  </a:cubicBezTo>
                  <a:close/>
                  <a:moveTo>
                    <a:pt x="93" y="41"/>
                  </a:moveTo>
                  <a:cubicBezTo>
                    <a:pt x="93" y="41"/>
                    <a:pt x="93" y="41"/>
                    <a:pt x="93" y="41"/>
                  </a:cubicBezTo>
                  <a:cubicBezTo>
                    <a:pt x="92" y="39"/>
                    <a:pt x="94" y="36"/>
                    <a:pt x="96" y="36"/>
                  </a:cubicBezTo>
                  <a:cubicBezTo>
                    <a:pt x="98" y="35"/>
                    <a:pt x="100" y="36"/>
                    <a:pt x="101" y="38"/>
                  </a:cubicBezTo>
                  <a:cubicBezTo>
                    <a:pt x="102" y="41"/>
                    <a:pt x="102" y="43"/>
                    <a:pt x="102" y="46"/>
                  </a:cubicBezTo>
                  <a:cubicBezTo>
                    <a:pt x="103" y="48"/>
                    <a:pt x="103" y="51"/>
                    <a:pt x="103" y="53"/>
                  </a:cubicBezTo>
                  <a:cubicBezTo>
                    <a:pt x="103" y="68"/>
                    <a:pt x="97" y="81"/>
                    <a:pt x="88" y="90"/>
                  </a:cubicBezTo>
                  <a:cubicBezTo>
                    <a:pt x="79" y="99"/>
                    <a:pt x="66" y="105"/>
                    <a:pt x="51" y="105"/>
                  </a:cubicBezTo>
                  <a:cubicBezTo>
                    <a:pt x="37" y="105"/>
                    <a:pt x="24" y="99"/>
                    <a:pt x="15" y="90"/>
                  </a:cubicBezTo>
                  <a:cubicBezTo>
                    <a:pt x="6" y="81"/>
                    <a:pt x="0" y="68"/>
                    <a:pt x="0" y="53"/>
                  </a:cubicBezTo>
                  <a:cubicBezTo>
                    <a:pt x="0" y="39"/>
                    <a:pt x="6" y="26"/>
                    <a:pt x="15" y="17"/>
                  </a:cubicBezTo>
                  <a:cubicBezTo>
                    <a:pt x="24" y="8"/>
                    <a:pt x="37" y="2"/>
                    <a:pt x="51" y="2"/>
                  </a:cubicBezTo>
                  <a:cubicBezTo>
                    <a:pt x="54" y="2"/>
                    <a:pt x="57" y="2"/>
                    <a:pt x="59" y="2"/>
                  </a:cubicBezTo>
                  <a:cubicBezTo>
                    <a:pt x="62" y="3"/>
                    <a:pt x="64" y="3"/>
                    <a:pt x="66" y="4"/>
                  </a:cubicBezTo>
                  <a:cubicBezTo>
                    <a:pt x="69" y="5"/>
                    <a:pt x="70" y="7"/>
                    <a:pt x="69" y="9"/>
                  </a:cubicBezTo>
                  <a:cubicBezTo>
                    <a:pt x="69" y="11"/>
                    <a:pt x="66" y="13"/>
                    <a:pt x="64" y="12"/>
                  </a:cubicBezTo>
                  <a:cubicBezTo>
                    <a:pt x="62" y="11"/>
                    <a:pt x="60" y="11"/>
                    <a:pt x="58" y="11"/>
                  </a:cubicBezTo>
                  <a:cubicBezTo>
                    <a:pt x="56" y="10"/>
                    <a:pt x="54" y="10"/>
                    <a:pt x="51" y="10"/>
                  </a:cubicBezTo>
                  <a:cubicBezTo>
                    <a:pt x="39" y="10"/>
                    <a:pt x="29" y="15"/>
                    <a:pt x="21" y="23"/>
                  </a:cubicBezTo>
                  <a:cubicBezTo>
                    <a:pt x="13" y="31"/>
                    <a:pt x="8" y="41"/>
                    <a:pt x="8" y="53"/>
                  </a:cubicBezTo>
                  <a:cubicBezTo>
                    <a:pt x="8" y="65"/>
                    <a:pt x="13" y="76"/>
                    <a:pt x="21" y="84"/>
                  </a:cubicBezTo>
                  <a:cubicBezTo>
                    <a:pt x="29" y="92"/>
                    <a:pt x="39" y="97"/>
                    <a:pt x="51" y="97"/>
                  </a:cubicBezTo>
                  <a:cubicBezTo>
                    <a:pt x="63" y="97"/>
                    <a:pt x="74" y="92"/>
                    <a:pt x="82" y="84"/>
                  </a:cubicBezTo>
                  <a:cubicBezTo>
                    <a:pt x="90" y="76"/>
                    <a:pt x="95" y="65"/>
                    <a:pt x="95" y="53"/>
                  </a:cubicBezTo>
                  <a:cubicBezTo>
                    <a:pt x="95" y="51"/>
                    <a:pt x="95" y="49"/>
                    <a:pt x="94" y="47"/>
                  </a:cubicBezTo>
                  <a:cubicBezTo>
                    <a:pt x="94" y="45"/>
                    <a:pt x="94" y="43"/>
                    <a:pt x="93" y="41"/>
                  </a:cubicBezTo>
                  <a:close/>
                  <a:moveTo>
                    <a:pt x="51" y="39"/>
                  </a:moveTo>
                  <a:cubicBezTo>
                    <a:pt x="51" y="39"/>
                    <a:pt x="51" y="39"/>
                    <a:pt x="51" y="39"/>
                  </a:cubicBezTo>
                  <a:cubicBezTo>
                    <a:pt x="54" y="39"/>
                    <a:pt x="56" y="39"/>
                    <a:pt x="59" y="41"/>
                  </a:cubicBezTo>
                  <a:cubicBezTo>
                    <a:pt x="67" y="32"/>
                    <a:pt x="67" y="32"/>
                    <a:pt x="67" y="32"/>
                  </a:cubicBezTo>
                  <a:cubicBezTo>
                    <a:pt x="63" y="28"/>
                    <a:pt x="57" y="26"/>
                    <a:pt x="51" y="26"/>
                  </a:cubicBezTo>
                  <a:cubicBezTo>
                    <a:pt x="44" y="26"/>
                    <a:pt x="37" y="29"/>
                    <a:pt x="32" y="34"/>
                  </a:cubicBezTo>
                  <a:cubicBezTo>
                    <a:pt x="32" y="34"/>
                    <a:pt x="32" y="34"/>
                    <a:pt x="32" y="34"/>
                  </a:cubicBezTo>
                  <a:cubicBezTo>
                    <a:pt x="32" y="34"/>
                    <a:pt x="32" y="34"/>
                    <a:pt x="32" y="34"/>
                  </a:cubicBezTo>
                  <a:cubicBezTo>
                    <a:pt x="27" y="39"/>
                    <a:pt x="24" y="46"/>
                    <a:pt x="24" y="53"/>
                  </a:cubicBezTo>
                  <a:cubicBezTo>
                    <a:pt x="24" y="61"/>
                    <a:pt x="27" y="68"/>
                    <a:pt x="32" y="73"/>
                  </a:cubicBezTo>
                  <a:cubicBezTo>
                    <a:pt x="37" y="78"/>
                    <a:pt x="44" y="81"/>
                    <a:pt x="51" y="81"/>
                  </a:cubicBezTo>
                  <a:cubicBezTo>
                    <a:pt x="59" y="81"/>
                    <a:pt x="66" y="78"/>
                    <a:pt x="71" y="73"/>
                  </a:cubicBezTo>
                  <a:cubicBezTo>
                    <a:pt x="71" y="73"/>
                    <a:pt x="71" y="73"/>
                    <a:pt x="71" y="73"/>
                  </a:cubicBezTo>
                  <a:cubicBezTo>
                    <a:pt x="76" y="68"/>
                    <a:pt x="79" y="61"/>
                    <a:pt x="79" y="53"/>
                  </a:cubicBezTo>
                  <a:cubicBezTo>
                    <a:pt x="79" y="47"/>
                    <a:pt x="77" y="42"/>
                    <a:pt x="73" y="37"/>
                  </a:cubicBezTo>
                  <a:cubicBezTo>
                    <a:pt x="64" y="46"/>
                    <a:pt x="64" y="46"/>
                    <a:pt x="64" y="46"/>
                  </a:cubicBezTo>
                  <a:cubicBezTo>
                    <a:pt x="65" y="48"/>
                    <a:pt x="66" y="51"/>
                    <a:pt x="66" y="53"/>
                  </a:cubicBezTo>
                  <a:cubicBezTo>
                    <a:pt x="66" y="57"/>
                    <a:pt x="64" y="61"/>
                    <a:pt x="62" y="64"/>
                  </a:cubicBezTo>
                  <a:cubicBezTo>
                    <a:pt x="62" y="64"/>
                    <a:pt x="62" y="64"/>
                    <a:pt x="62" y="64"/>
                  </a:cubicBezTo>
                  <a:cubicBezTo>
                    <a:pt x="59" y="66"/>
                    <a:pt x="55" y="68"/>
                    <a:pt x="51" y="68"/>
                  </a:cubicBezTo>
                  <a:cubicBezTo>
                    <a:pt x="47" y="68"/>
                    <a:pt x="44" y="66"/>
                    <a:pt x="41" y="64"/>
                  </a:cubicBezTo>
                  <a:cubicBezTo>
                    <a:pt x="38" y="61"/>
                    <a:pt x="37" y="57"/>
                    <a:pt x="37" y="53"/>
                  </a:cubicBezTo>
                  <a:cubicBezTo>
                    <a:pt x="37" y="49"/>
                    <a:pt x="38" y="46"/>
                    <a:pt x="41" y="43"/>
                  </a:cubicBezTo>
                  <a:cubicBezTo>
                    <a:pt x="41" y="43"/>
                    <a:pt x="41" y="43"/>
                    <a:pt x="41" y="43"/>
                  </a:cubicBezTo>
                  <a:cubicBezTo>
                    <a:pt x="44" y="40"/>
                    <a:pt x="47" y="39"/>
                    <a:pt x="51" y="39"/>
                  </a:cubicBezTo>
                  <a:close/>
                  <a:moveTo>
                    <a:pt x="55" y="44"/>
                  </a:moveTo>
                  <a:cubicBezTo>
                    <a:pt x="55" y="44"/>
                    <a:pt x="55" y="44"/>
                    <a:pt x="55" y="44"/>
                  </a:cubicBezTo>
                  <a:cubicBezTo>
                    <a:pt x="54" y="44"/>
                    <a:pt x="53" y="44"/>
                    <a:pt x="51" y="44"/>
                  </a:cubicBezTo>
                  <a:cubicBezTo>
                    <a:pt x="49" y="44"/>
                    <a:pt x="46" y="45"/>
                    <a:pt x="45" y="46"/>
                  </a:cubicBezTo>
                  <a:cubicBezTo>
                    <a:pt x="43" y="48"/>
                    <a:pt x="42" y="51"/>
                    <a:pt x="42" y="53"/>
                  </a:cubicBezTo>
                  <a:cubicBezTo>
                    <a:pt x="42" y="56"/>
                    <a:pt x="43" y="59"/>
                    <a:pt x="45" y="60"/>
                  </a:cubicBezTo>
                  <a:cubicBezTo>
                    <a:pt x="46" y="62"/>
                    <a:pt x="49" y="63"/>
                    <a:pt x="51" y="63"/>
                  </a:cubicBezTo>
                  <a:cubicBezTo>
                    <a:pt x="54" y="63"/>
                    <a:pt x="57" y="62"/>
                    <a:pt x="58" y="60"/>
                  </a:cubicBezTo>
                  <a:cubicBezTo>
                    <a:pt x="58" y="60"/>
                    <a:pt x="58" y="60"/>
                    <a:pt x="58" y="60"/>
                  </a:cubicBezTo>
                  <a:cubicBezTo>
                    <a:pt x="60" y="59"/>
                    <a:pt x="61" y="56"/>
                    <a:pt x="61" y="53"/>
                  </a:cubicBezTo>
                  <a:cubicBezTo>
                    <a:pt x="61" y="52"/>
                    <a:pt x="61" y="51"/>
                    <a:pt x="61" y="50"/>
                  </a:cubicBezTo>
                  <a:cubicBezTo>
                    <a:pt x="54" y="56"/>
                    <a:pt x="54" y="56"/>
                    <a:pt x="54" y="56"/>
                  </a:cubicBezTo>
                  <a:cubicBezTo>
                    <a:pt x="53" y="58"/>
                    <a:pt x="50" y="58"/>
                    <a:pt x="49" y="56"/>
                  </a:cubicBezTo>
                  <a:cubicBezTo>
                    <a:pt x="47" y="55"/>
                    <a:pt x="47" y="52"/>
                    <a:pt x="49" y="51"/>
                  </a:cubicBezTo>
                  <a:cubicBezTo>
                    <a:pt x="55" y="44"/>
                    <a:pt x="55" y="44"/>
                    <a:pt x="55" y="44"/>
                  </a:cubicBezTo>
                  <a:close/>
                  <a:moveTo>
                    <a:pt x="87" y="7"/>
                  </a:moveTo>
                  <a:cubicBezTo>
                    <a:pt x="87" y="7"/>
                    <a:pt x="87" y="7"/>
                    <a:pt x="87" y="7"/>
                  </a:cubicBezTo>
                  <a:cubicBezTo>
                    <a:pt x="78" y="17"/>
                    <a:pt x="78" y="17"/>
                    <a:pt x="78" y="17"/>
                  </a:cubicBezTo>
                  <a:cubicBezTo>
                    <a:pt x="79" y="22"/>
                    <a:pt x="79" y="22"/>
                    <a:pt x="79" y="22"/>
                  </a:cubicBezTo>
                  <a:cubicBezTo>
                    <a:pt x="89" y="13"/>
                    <a:pt x="89" y="13"/>
                    <a:pt x="89" y="13"/>
                  </a:cubicBezTo>
                  <a:cubicBezTo>
                    <a:pt x="87" y="7"/>
                    <a:pt x="87" y="7"/>
                    <a:pt x="87" y="7"/>
                  </a:cubicBezTo>
                  <a:close/>
                  <a:moveTo>
                    <a:pt x="92" y="16"/>
                  </a:moveTo>
                  <a:cubicBezTo>
                    <a:pt x="92" y="16"/>
                    <a:pt x="92" y="16"/>
                    <a:pt x="92" y="16"/>
                  </a:cubicBezTo>
                  <a:cubicBezTo>
                    <a:pt x="83" y="25"/>
                    <a:pt x="83" y="25"/>
                    <a:pt x="83" y="25"/>
                  </a:cubicBezTo>
                  <a:cubicBezTo>
                    <a:pt x="88" y="27"/>
                    <a:pt x="88" y="27"/>
                    <a:pt x="88" y="27"/>
                  </a:cubicBezTo>
                  <a:cubicBezTo>
                    <a:pt x="97" y="18"/>
                    <a:pt x="97" y="18"/>
                    <a:pt x="97" y="18"/>
                  </a:cubicBezTo>
                  <a:cubicBezTo>
                    <a:pt x="92" y="16"/>
                    <a:pt x="92" y="16"/>
                    <a:pt x="92" y="1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04" name="Freeform 28"/>
            <p:cNvSpPr/>
            <p:nvPr/>
          </p:nvSpPr>
          <p:spPr bwMode="auto">
            <a:xfrm>
              <a:off x="0" y="861"/>
              <a:ext cx="1051" cy="232"/>
            </a:xfrm>
            <a:custGeom>
              <a:avLst/>
              <a:gdLst>
                <a:gd name="T0" fmla="*/ 61 w 535"/>
                <a:gd name="T1" fmla="*/ 0 h 121"/>
                <a:gd name="T2" fmla="*/ 0 w 535"/>
                <a:gd name="T3" fmla="*/ 60 h 121"/>
                <a:gd name="T4" fmla="*/ 61 w 535"/>
                <a:gd name="T5" fmla="*/ 121 h 121"/>
                <a:gd name="T6" fmla="*/ 535 w 535"/>
                <a:gd name="T7" fmla="*/ 121 h 121"/>
                <a:gd name="T8" fmla="*/ 535 w 535"/>
                <a:gd name="T9" fmla="*/ 0 h 121"/>
                <a:gd name="T10" fmla="*/ 61 w 535"/>
                <a:gd name="T11" fmla="*/ 0 h 121"/>
              </a:gdLst>
              <a:ahLst/>
              <a:cxnLst>
                <a:cxn ang="0">
                  <a:pos x="T0" y="T1"/>
                </a:cxn>
                <a:cxn ang="0">
                  <a:pos x="T2" y="T3"/>
                </a:cxn>
                <a:cxn ang="0">
                  <a:pos x="T4" y="T5"/>
                </a:cxn>
                <a:cxn ang="0">
                  <a:pos x="T6" y="T7"/>
                </a:cxn>
                <a:cxn ang="0">
                  <a:pos x="T8" y="T9"/>
                </a:cxn>
                <a:cxn ang="0">
                  <a:pos x="T10" y="T11"/>
                </a:cxn>
              </a:cxnLst>
              <a:rect l="0" t="0" r="r" b="b"/>
              <a:pathLst>
                <a:path w="535" h="121">
                  <a:moveTo>
                    <a:pt x="61" y="0"/>
                  </a:moveTo>
                  <a:cubicBezTo>
                    <a:pt x="27" y="0"/>
                    <a:pt x="0" y="27"/>
                    <a:pt x="0" y="60"/>
                  </a:cubicBezTo>
                  <a:cubicBezTo>
                    <a:pt x="0" y="93"/>
                    <a:pt x="27" y="121"/>
                    <a:pt x="61" y="121"/>
                  </a:cubicBezTo>
                  <a:cubicBezTo>
                    <a:pt x="535" y="121"/>
                    <a:pt x="535" y="121"/>
                    <a:pt x="535" y="121"/>
                  </a:cubicBezTo>
                  <a:cubicBezTo>
                    <a:pt x="535" y="0"/>
                    <a:pt x="535" y="0"/>
                    <a:pt x="535" y="0"/>
                  </a:cubicBezTo>
                  <a:lnTo>
                    <a:pt x="61" y="0"/>
                  </a:ln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05" name="Freeform 29"/>
            <p:cNvSpPr/>
            <p:nvPr/>
          </p:nvSpPr>
          <p:spPr bwMode="auto">
            <a:xfrm>
              <a:off x="0" y="1093"/>
              <a:ext cx="1051" cy="231"/>
            </a:xfrm>
            <a:custGeom>
              <a:avLst/>
              <a:gdLst>
                <a:gd name="T0" fmla="*/ 61 w 535"/>
                <a:gd name="T1" fmla="*/ 0 h 121"/>
                <a:gd name="T2" fmla="*/ 0 w 535"/>
                <a:gd name="T3" fmla="*/ 60 h 121"/>
                <a:gd name="T4" fmla="*/ 61 w 535"/>
                <a:gd name="T5" fmla="*/ 121 h 121"/>
                <a:gd name="T6" fmla="*/ 535 w 535"/>
                <a:gd name="T7" fmla="*/ 121 h 121"/>
                <a:gd name="T8" fmla="*/ 535 w 535"/>
                <a:gd name="T9" fmla="*/ 0 h 121"/>
                <a:gd name="T10" fmla="*/ 61 w 535"/>
                <a:gd name="T11" fmla="*/ 0 h 121"/>
              </a:gdLst>
              <a:ahLst/>
              <a:cxnLst>
                <a:cxn ang="0">
                  <a:pos x="T0" y="T1"/>
                </a:cxn>
                <a:cxn ang="0">
                  <a:pos x="T2" y="T3"/>
                </a:cxn>
                <a:cxn ang="0">
                  <a:pos x="T4" y="T5"/>
                </a:cxn>
                <a:cxn ang="0">
                  <a:pos x="T6" y="T7"/>
                </a:cxn>
                <a:cxn ang="0">
                  <a:pos x="T8" y="T9"/>
                </a:cxn>
                <a:cxn ang="0">
                  <a:pos x="T10" y="T11"/>
                </a:cxn>
              </a:cxnLst>
              <a:rect l="0" t="0" r="r" b="b"/>
              <a:pathLst>
                <a:path w="535" h="121">
                  <a:moveTo>
                    <a:pt x="61" y="0"/>
                  </a:moveTo>
                  <a:cubicBezTo>
                    <a:pt x="27" y="0"/>
                    <a:pt x="0" y="27"/>
                    <a:pt x="0" y="60"/>
                  </a:cubicBezTo>
                  <a:cubicBezTo>
                    <a:pt x="0" y="93"/>
                    <a:pt x="27" y="121"/>
                    <a:pt x="61" y="121"/>
                  </a:cubicBezTo>
                  <a:cubicBezTo>
                    <a:pt x="535" y="121"/>
                    <a:pt x="535" y="121"/>
                    <a:pt x="535" y="121"/>
                  </a:cubicBezTo>
                  <a:cubicBezTo>
                    <a:pt x="535" y="0"/>
                    <a:pt x="535" y="0"/>
                    <a:pt x="535" y="0"/>
                  </a:cubicBezTo>
                  <a:lnTo>
                    <a:pt x="61" y="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06" name="Freeform 30"/>
            <p:cNvSpPr/>
            <p:nvPr/>
          </p:nvSpPr>
          <p:spPr bwMode="auto">
            <a:xfrm>
              <a:off x="983" y="2"/>
              <a:ext cx="1063" cy="231"/>
            </a:xfrm>
            <a:custGeom>
              <a:avLst/>
              <a:gdLst>
                <a:gd name="T0" fmla="*/ 475 w 535"/>
                <a:gd name="T1" fmla="*/ 0 h 121"/>
                <a:gd name="T2" fmla="*/ 0 w 535"/>
                <a:gd name="T3" fmla="*/ 0 h 121"/>
                <a:gd name="T4" fmla="*/ 0 w 535"/>
                <a:gd name="T5" fmla="*/ 121 h 121"/>
                <a:gd name="T6" fmla="*/ 475 w 535"/>
                <a:gd name="T7" fmla="*/ 121 h 121"/>
                <a:gd name="T8" fmla="*/ 535 w 535"/>
                <a:gd name="T9" fmla="*/ 60 h 121"/>
                <a:gd name="T10" fmla="*/ 475 w 535"/>
                <a:gd name="T11" fmla="*/ 0 h 121"/>
              </a:gdLst>
              <a:ahLst/>
              <a:cxnLst>
                <a:cxn ang="0">
                  <a:pos x="T0" y="T1"/>
                </a:cxn>
                <a:cxn ang="0">
                  <a:pos x="T2" y="T3"/>
                </a:cxn>
                <a:cxn ang="0">
                  <a:pos x="T4" y="T5"/>
                </a:cxn>
                <a:cxn ang="0">
                  <a:pos x="T6" y="T7"/>
                </a:cxn>
                <a:cxn ang="0">
                  <a:pos x="T8" y="T9"/>
                </a:cxn>
                <a:cxn ang="0">
                  <a:pos x="T10" y="T11"/>
                </a:cxn>
              </a:cxnLst>
              <a:rect l="0" t="0" r="r" b="b"/>
              <a:pathLst>
                <a:path w="535" h="121">
                  <a:moveTo>
                    <a:pt x="475" y="0"/>
                  </a:moveTo>
                  <a:cubicBezTo>
                    <a:pt x="0" y="0"/>
                    <a:pt x="0" y="0"/>
                    <a:pt x="0" y="0"/>
                  </a:cubicBezTo>
                  <a:cubicBezTo>
                    <a:pt x="0" y="121"/>
                    <a:pt x="0" y="121"/>
                    <a:pt x="0" y="121"/>
                  </a:cubicBezTo>
                  <a:cubicBezTo>
                    <a:pt x="475" y="121"/>
                    <a:pt x="475" y="121"/>
                    <a:pt x="475" y="121"/>
                  </a:cubicBezTo>
                  <a:cubicBezTo>
                    <a:pt x="508" y="121"/>
                    <a:pt x="535" y="93"/>
                    <a:pt x="535" y="60"/>
                  </a:cubicBezTo>
                  <a:cubicBezTo>
                    <a:pt x="535" y="27"/>
                    <a:pt x="508" y="0"/>
                    <a:pt x="475" y="0"/>
                  </a:cubicBez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07" name="Freeform 31"/>
            <p:cNvSpPr/>
            <p:nvPr/>
          </p:nvSpPr>
          <p:spPr bwMode="auto">
            <a:xfrm>
              <a:off x="983" y="233"/>
              <a:ext cx="1063" cy="231"/>
            </a:xfrm>
            <a:custGeom>
              <a:avLst/>
              <a:gdLst>
                <a:gd name="T0" fmla="*/ 475 w 535"/>
                <a:gd name="T1" fmla="*/ 0 h 121"/>
                <a:gd name="T2" fmla="*/ 0 w 535"/>
                <a:gd name="T3" fmla="*/ 0 h 121"/>
                <a:gd name="T4" fmla="*/ 0 w 535"/>
                <a:gd name="T5" fmla="*/ 121 h 121"/>
                <a:gd name="T6" fmla="*/ 475 w 535"/>
                <a:gd name="T7" fmla="*/ 121 h 121"/>
                <a:gd name="T8" fmla="*/ 535 w 535"/>
                <a:gd name="T9" fmla="*/ 60 h 121"/>
                <a:gd name="T10" fmla="*/ 475 w 535"/>
                <a:gd name="T11" fmla="*/ 0 h 121"/>
              </a:gdLst>
              <a:ahLst/>
              <a:cxnLst>
                <a:cxn ang="0">
                  <a:pos x="T0" y="T1"/>
                </a:cxn>
                <a:cxn ang="0">
                  <a:pos x="T2" y="T3"/>
                </a:cxn>
                <a:cxn ang="0">
                  <a:pos x="T4" y="T5"/>
                </a:cxn>
                <a:cxn ang="0">
                  <a:pos x="T6" y="T7"/>
                </a:cxn>
                <a:cxn ang="0">
                  <a:pos x="T8" y="T9"/>
                </a:cxn>
                <a:cxn ang="0">
                  <a:pos x="T10" y="T11"/>
                </a:cxn>
              </a:cxnLst>
              <a:rect l="0" t="0" r="r" b="b"/>
              <a:pathLst>
                <a:path w="535" h="121">
                  <a:moveTo>
                    <a:pt x="475" y="0"/>
                  </a:moveTo>
                  <a:cubicBezTo>
                    <a:pt x="0" y="0"/>
                    <a:pt x="0" y="0"/>
                    <a:pt x="0" y="0"/>
                  </a:cubicBezTo>
                  <a:cubicBezTo>
                    <a:pt x="0" y="121"/>
                    <a:pt x="0" y="121"/>
                    <a:pt x="0" y="121"/>
                  </a:cubicBezTo>
                  <a:cubicBezTo>
                    <a:pt x="475" y="121"/>
                    <a:pt x="475" y="121"/>
                    <a:pt x="475" y="121"/>
                  </a:cubicBezTo>
                  <a:cubicBezTo>
                    <a:pt x="508" y="121"/>
                    <a:pt x="535" y="93"/>
                    <a:pt x="535" y="60"/>
                  </a:cubicBezTo>
                  <a:cubicBezTo>
                    <a:pt x="535" y="27"/>
                    <a:pt x="508" y="0"/>
                    <a:pt x="475" y="0"/>
                  </a:cubicBezTo>
                  <a:close/>
                </a:path>
              </a:pathLst>
            </a:custGeom>
            <a:solidFill>
              <a:srgbClr val="1025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grpSp>
      <p:grpSp>
        <p:nvGrpSpPr>
          <p:cNvPr id="24608" name="Group 32"/>
          <p:cNvGrpSpPr/>
          <p:nvPr/>
        </p:nvGrpSpPr>
        <p:grpSpPr bwMode="auto">
          <a:xfrm flipH="1">
            <a:off x="6967538" y="3241088"/>
            <a:ext cx="196850" cy="247726"/>
            <a:chOff x="0" y="0"/>
            <a:chExt cx="127" cy="163"/>
          </a:xfrm>
          <a:solidFill>
            <a:srgbClr val="10253F"/>
          </a:solidFill>
        </p:grpSpPr>
        <p:sp>
          <p:nvSpPr>
            <p:cNvPr id="24609" name="Freeform 33"/>
            <p:cNvSpPr/>
            <p:nvPr/>
          </p:nvSpPr>
          <p:spPr bwMode="auto">
            <a:xfrm>
              <a:off x="0" y="0"/>
              <a:ext cx="127" cy="163"/>
            </a:xfrm>
            <a:custGeom>
              <a:avLst/>
              <a:gdLst>
                <a:gd name="T0" fmla="*/ 28 w 124"/>
                <a:gd name="T1" fmla="*/ 146 h 159"/>
                <a:gd name="T2" fmla="*/ 14 w 124"/>
                <a:gd name="T3" fmla="*/ 146 h 159"/>
                <a:gd name="T4" fmla="*/ 14 w 124"/>
                <a:gd name="T5" fmla="*/ 13 h 159"/>
                <a:gd name="T6" fmla="*/ 117 w 124"/>
                <a:gd name="T7" fmla="*/ 13 h 159"/>
                <a:gd name="T8" fmla="*/ 124 w 124"/>
                <a:gd name="T9" fmla="*/ 7 h 159"/>
                <a:gd name="T10" fmla="*/ 117 w 124"/>
                <a:gd name="T11" fmla="*/ 0 h 159"/>
                <a:gd name="T12" fmla="*/ 7 w 124"/>
                <a:gd name="T13" fmla="*/ 0 h 159"/>
                <a:gd name="T14" fmla="*/ 0 w 124"/>
                <a:gd name="T15" fmla="*/ 7 h 159"/>
                <a:gd name="T16" fmla="*/ 0 w 124"/>
                <a:gd name="T17" fmla="*/ 152 h 159"/>
                <a:gd name="T18" fmla="*/ 7 w 124"/>
                <a:gd name="T19" fmla="*/ 159 h 159"/>
                <a:gd name="T20" fmla="*/ 28 w 124"/>
                <a:gd name="T21" fmla="*/ 159 h 159"/>
                <a:gd name="T22" fmla="*/ 35 w 124"/>
                <a:gd name="T23" fmla="*/ 152 h 159"/>
                <a:gd name="T24" fmla="*/ 28 w 124"/>
                <a:gd name="T25" fmla="*/ 146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 h="159">
                  <a:moveTo>
                    <a:pt x="28" y="146"/>
                  </a:moveTo>
                  <a:cubicBezTo>
                    <a:pt x="14" y="146"/>
                    <a:pt x="14" y="146"/>
                    <a:pt x="14" y="146"/>
                  </a:cubicBezTo>
                  <a:cubicBezTo>
                    <a:pt x="14" y="13"/>
                    <a:pt x="14" y="13"/>
                    <a:pt x="14" y="13"/>
                  </a:cubicBezTo>
                  <a:cubicBezTo>
                    <a:pt x="117" y="13"/>
                    <a:pt x="117" y="13"/>
                    <a:pt x="117" y="13"/>
                  </a:cubicBezTo>
                  <a:cubicBezTo>
                    <a:pt x="121" y="13"/>
                    <a:pt x="124" y="10"/>
                    <a:pt x="124" y="7"/>
                  </a:cubicBezTo>
                  <a:cubicBezTo>
                    <a:pt x="124" y="3"/>
                    <a:pt x="121" y="0"/>
                    <a:pt x="117" y="0"/>
                  </a:cubicBezTo>
                  <a:cubicBezTo>
                    <a:pt x="7" y="0"/>
                    <a:pt x="7" y="0"/>
                    <a:pt x="7" y="0"/>
                  </a:cubicBezTo>
                  <a:cubicBezTo>
                    <a:pt x="3" y="0"/>
                    <a:pt x="0" y="3"/>
                    <a:pt x="0" y="7"/>
                  </a:cubicBezTo>
                  <a:cubicBezTo>
                    <a:pt x="0" y="152"/>
                    <a:pt x="0" y="152"/>
                    <a:pt x="0" y="152"/>
                  </a:cubicBezTo>
                  <a:cubicBezTo>
                    <a:pt x="0" y="156"/>
                    <a:pt x="3" y="159"/>
                    <a:pt x="7" y="159"/>
                  </a:cubicBezTo>
                  <a:cubicBezTo>
                    <a:pt x="28" y="159"/>
                    <a:pt x="28" y="159"/>
                    <a:pt x="28" y="159"/>
                  </a:cubicBezTo>
                  <a:cubicBezTo>
                    <a:pt x="31" y="159"/>
                    <a:pt x="35" y="156"/>
                    <a:pt x="35" y="152"/>
                  </a:cubicBezTo>
                  <a:cubicBezTo>
                    <a:pt x="35" y="149"/>
                    <a:pt x="31" y="146"/>
                    <a:pt x="28" y="14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10" name="Freeform 34"/>
            <p:cNvSpPr/>
            <p:nvPr/>
          </p:nvSpPr>
          <p:spPr bwMode="auto">
            <a:xfrm>
              <a:off x="80" y="95"/>
              <a:ext cx="47" cy="68"/>
            </a:xfrm>
            <a:custGeom>
              <a:avLst/>
              <a:gdLst>
                <a:gd name="T0" fmla="*/ 39 w 46"/>
                <a:gd name="T1" fmla="*/ 0 h 66"/>
                <a:gd name="T2" fmla="*/ 32 w 46"/>
                <a:gd name="T3" fmla="*/ 7 h 66"/>
                <a:gd name="T4" fmla="*/ 32 w 46"/>
                <a:gd name="T5" fmla="*/ 53 h 66"/>
                <a:gd name="T6" fmla="*/ 7 w 46"/>
                <a:gd name="T7" fmla="*/ 53 h 66"/>
                <a:gd name="T8" fmla="*/ 0 w 46"/>
                <a:gd name="T9" fmla="*/ 59 h 66"/>
                <a:gd name="T10" fmla="*/ 7 w 46"/>
                <a:gd name="T11" fmla="*/ 66 h 66"/>
                <a:gd name="T12" fmla="*/ 39 w 46"/>
                <a:gd name="T13" fmla="*/ 66 h 66"/>
                <a:gd name="T14" fmla="*/ 44 w 46"/>
                <a:gd name="T15" fmla="*/ 64 h 66"/>
                <a:gd name="T16" fmla="*/ 46 w 46"/>
                <a:gd name="T17" fmla="*/ 59 h 66"/>
                <a:gd name="T18" fmla="*/ 46 w 46"/>
                <a:gd name="T19" fmla="*/ 7 h 66"/>
                <a:gd name="T20" fmla="*/ 39 w 46"/>
                <a:gd name="T21"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66">
                  <a:moveTo>
                    <a:pt x="39" y="0"/>
                  </a:moveTo>
                  <a:cubicBezTo>
                    <a:pt x="35" y="0"/>
                    <a:pt x="32" y="3"/>
                    <a:pt x="32" y="7"/>
                  </a:cubicBezTo>
                  <a:cubicBezTo>
                    <a:pt x="32" y="53"/>
                    <a:pt x="32" y="53"/>
                    <a:pt x="32" y="53"/>
                  </a:cubicBezTo>
                  <a:cubicBezTo>
                    <a:pt x="7" y="53"/>
                    <a:pt x="7" y="53"/>
                    <a:pt x="7" y="53"/>
                  </a:cubicBezTo>
                  <a:cubicBezTo>
                    <a:pt x="3" y="53"/>
                    <a:pt x="0" y="56"/>
                    <a:pt x="0" y="59"/>
                  </a:cubicBezTo>
                  <a:cubicBezTo>
                    <a:pt x="0" y="63"/>
                    <a:pt x="3" y="66"/>
                    <a:pt x="7" y="66"/>
                  </a:cubicBezTo>
                  <a:cubicBezTo>
                    <a:pt x="39" y="66"/>
                    <a:pt x="39" y="66"/>
                    <a:pt x="39" y="66"/>
                  </a:cubicBezTo>
                  <a:cubicBezTo>
                    <a:pt x="41" y="66"/>
                    <a:pt x="43" y="66"/>
                    <a:pt x="44" y="64"/>
                  </a:cubicBezTo>
                  <a:cubicBezTo>
                    <a:pt x="45" y="63"/>
                    <a:pt x="46" y="61"/>
                    <a:pt x="46" y="59"/>
                  </a:cubicBezTo>
                  <a:cubicBezTo>
                    <a:pt x="46" y="7"/>
                    <a:pt x="46" y="7"/>
                    <a:pt x="46" y="7"/>
                  </a:cubicBezTo>
                  <a:cubicBezTo>
                    <a:pt x="46" y="3"/>
                    <a:pt x="43" y="0"/>
                    <a:pt x="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11" name="Freeform 35"/>
            <p:cNvSpPr>
              <a:spLocks noEditPoints="1"/>
            </p:cNvSpPr>
            <p:nvPr/>
          </p:nvSpPr>
          <p:spPr bwMode="auto">
            <a:xfrm>
              <a:off x="46" y="34"/>
              <a:ext cx="79" cy="114"/>
            </a:xfrm>
            <a:custGeom>
              <a:avLst/>
              <a:gdLst>
                <a:gd name="T0" fmla="*/ 68 w 78"/>
                <a:gd name="T1" fmla="*/ 2 h 112"/>
                <a:gd name="T2" fmla="*/ 60 w 78"/>
                <a:gd name="T3" fmla="*/ 0 h 112"/>
                <a:gd name="T4" fmla="*/ 46 w 78"/>
                <a:gd name="T5" fmla="*/ 8 h 112"/>
                <a:gd name="T6" fmla="*/ 1 w 78"/>
                <a:gd name="T7" fmla="*/ 85 h 112"/>
                <a:gd name="T8" fmla="*/ 0 w 78"/>
                <a:gd name="T9" fmla="*/ 88 h 112"/>
                <a:gd name="T10" fmla="*/ 1 w 78"/>
                <a:gd name="T11" fmla="*/ 106 h 112"/>
                <a:gd name="T12" fmla="*/ 4 w 78"/>
                <a:gd name="T13" fmla="*/ 112 h 112"/>
                <a:gd name="T14" fmla="*/ 8 w 78"/>
                <a:gd name="T15" fmla="*/ 112 h 112"/>
                <a:gd name="T16" fmla="*/ 11 w 78"/>
                <a:gd name="T17" fmla="*/ 112 h 112"/>
                <a:gd name="T18" fmla="*/ 27 w 78"/>
                <a:gd name="T19" fmla="*/ 103 h 112"/>
                <a:gd name="T20" fmla="*/ 29 w 78"/>
                <a:gd name="T21" fmla="*/ 101 h 112"/>
                <a:gd name="T22" fmla="*/ 74 w 78"/>
                <a:gd name="T23" fmla="*/ 24 h 112"/>
                <a:gd name="T24" fmla="*/ 68 w 78"/>
                <a:gd name="T25" fmla="*/ 2 h 112"/>
                <a:gd name="T26" fmla="*/ 62 w 78"/>
                <a:gd name="T27" fmla="*/ 17 h 112"/>
                <a:gd name="T28" fmla="*/ 18 w 78"/>
                <a:gd name="T29" fmla="*/ 92 h 112"/>
                <a:gd name="T30" fmla="*/ 14 w 78"/>
                <a:gd name="T31" fmla="*/ 94 h 112"/>
                <a:gd name="T32" fmla="*/ 14 w 78"/>
                <a:gd name="T33" fmla="*/ 90 h 112"/>
                <a:gd name="T34" fmla="*/ 57 w 78"/>
                <a:gd name="T35" fmla="*/ 15 h 112"/>
                <a:gd name="T36" fmla="*/ 61 w 78"/>
                <a:gd name="T37" fmla="*/ 14 h 112"/>
                <a:gd name="T38" fmla="*/ 62 w 78"/>
                <a:gd name="T39" fmla="*/ 1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 h="112">
                  <a:moveTo>
                    <a:pt x="68" y="2"/>
                  </a:moveTo>
                  <a:cubicBezTo>
                    <a:pt x="65" y="1"/>
                    <a:pt x="62" y="0"/>
                    <a:pt x="60" y="0"/>
                  </a:cubicBezTo>
                  <a:cubicBezTo>
                    <a:pt x="54" y="0"/>
                    <a:pt x="48" y="3"/>
                    <a:pt x="46" y="8"/>
                  </a:cubicBezTo>
                  <a:cubicBezTo>
                    <a:pt x="1" y="85"/>
                    <a:pt x="1" y="85"/>
                    <a:pt x="1" y="85"/>
                  </a:cubicBezTo>
                  <a:cubicBezTo>
                    <a:pt x="1" y="86"/>
                    <a:pt x="0" y="87"/>
                    <a:pt x="0" y="88"/>
                  </a:cubicBezTo>
                  <a:cubicBezTo>
                    <a:pt x="1" y="106"/>
                    <a:pt x="1" y="106"/>
                    <a:pt x="1" y="106"/>
                  </a:cubicBezTo>
                  <a:cubicBezTo>
                    <a:pt x="1" y="108"/>
                    <a:pt x="2" y="110"/>
                    <a:pt x="4" y="112"/>
                  </a:cubicBezTo>
                  <a:cubicBezTo>
                    <a:pt x="5" y="112"/>
                    <a:pt x="7" y="112"/>
                    <a:pt x="8" y="112"/>
                  </a:cubicBezTo>
                  <a:cubicBezTo>
                    <a:pt x="9" y="112"/>
                    <a:pt x="10" y="112"/>
                    <a:pt x="11" y="112"/>
                  </a:cubicBezTo>
                  <a:cubicBezTo>
                    <a:pt x="27" y="103"/>
                    <a:pt x="27" y="103"/>
                    <a:pt x="27" y="103"/>
                  </a:cubicBezTo>
                  <a:cubicBezTo>
                    <a:pt x="28" y="103"/>
                    <a:pt x="29" y="102"/>
                    <a:pt x="29" y="101"/>
                  </a:cubicBezTo>
                  <a:cubicBezTo>
                    <a:pt x="74" y="24"/>
                    <a:pt x="74" y="24"/>
                    <a:pt x="74" y="24"/>
                  </a:cubicBezTo>
                  <a:cubicBezTo>
                    <a:pt x="78" y="16"/>
                    <a:pt x="75" y="7"/>
                    <a:pt x="68" y="2"/>
                  </a:cubicBezTo>
                  <a:moveTo>
                    <a:pt x="62" y="17"/>
                  </a:moveTo>
                  <a:cubicBezTo>
                    <a:pt x="18" y="92"/>
                    <a:pt x="18" y="92"/>
                    <a:pt x="18" y="92"/>
                  </a:cubicBezTo>
                  <a:cubicBezTo>
                    <a:pt x="14" y="94"/>
                    <a:pt x="14" y="94"/>
                    <a:pt x="14" y="94"/>
                  </a:cubicBezTo>
                  <a:cubicBezTo>
                    <a:pt x="14" y="90"/>
                    <a:pt x="14" y="90"/>
                    <a:pt x="14" y="90"/>
                  </a:cubicBezTo>
                  <a:cubicBezTo>
                    <a:pt x="57" y="15"/>
                    <a:pt x="57" y="15"/>
                    <a:pt x="57" y="15"/>
                  </a:cubicBezTo>
                  <a:cubicBezTo>
                    <a:pt x="58" y="14"/>
                    <a:pt x="60" y="13"/>
                    <a:pt x="61" y="14"/>
                  </a:cubicBezTo>
                  <a:cubicBezTo>
                    <a:pt x="62" y="15"/>
                    <a:pt x="62" y="16"/>
                    <a:pt x="62" y="1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12" name="Freeform 36"/>
            <p:cNvSpPr/>
            <p:nvPr/>
          </p:nvSpPr>
          <p:spPr bwMode="auto">
            <a:xfrm>
              <a:off x="24" y="46"/>
              <a:ext cx="49" cy="14"/>
            </a:xfrm>
            <a:custGeom>
              <a:avLst/>
              <a:gdLst>
                <a:gd name="T0" fmla="*/ 48 w 48"/>
                <a:gd name="T1" fmla="*/ 7 h 14"/>
                <a:gd name="T2" fmla="*/ 42 w 48"/>
                <a:gd name="T3" fmla="*/ 0 h 14"/>
                <a:gd name="T4" fmla="*/ 7 w 48"/>
                <a:gd name="T5" fmla="*/ 0 h 14"/>
                <a:gd name="T6" fmla="*/ 0 w 48"/>
                <a:gd name="T7" fmla="*/ 7 h 14"/>
                <a:gd name="T8" fmla="*/ 7 w 48"/>
                <a:gd name="T9" fmla="*/ 14 h 14"/>
                <a:gd name="T10" fmla="*/ 42 w 48"/>
                <a:gd name="T11" fmla="*/ 14 h 14"/>
                <a:gd name="T12" fmla="*/ 48 w 48"/>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48" h="14">
                  <a:moveTo>
                    <a:pt x="48" y="7"/>
                  </a:moveTo>
                  <a:cubicBezTo>
                    <a:pt x="48" y="3"/>
                    <a:pt x="45" y="0"/>
                    <a:pt x="42" y="0"/>
                  </a:cubicBezTo>
                  <a:cubicBezTo>
                    <a:pt x="7" y="0"/>
                    <a:pt x="7" y="0"/>
                    <a:pt x="7" y="0"/>
                  </a:cubicBezTo>
                  <a:cubicBezTo>
                    <a:pt x="3" y="0"/>
                    <a:pt x="0" y="3"/>
                    <a:pt x="0" y="7"/>
                  </a:cubicBezTo>
                  <a:cubicBezTo>
                    <a:pt x="0" y="11"/>
                    <a:pt x="3" y="14"/>
                    <a:pt x="7" y="14"/>
                  </a:cubicBezTo>
                  <a:cubicBezTo>
                    <a:pt x="42" y="14"/>
                    <a:pt x="42" y="14"/>
                    <a:pt x="42" y="14"/>
                  </a:cubicBezTo>
                  <a:cubicBezTo>
                    <a:pt x="45" y="14"/>
                    <a:pt x="48" y="11"/>
                    <a:pt x="48" y="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13" name="Freeform 37"/>
            <p:cNvSpPr/>
            <p:nvPr/>
          </p:nvSpPr>
          <p:spPr bwMode="auto">
            <a:xfrm>
              <a:off x="24" y="73"/>
              <a:ext cx="32" cy="15"/>
            </a:xfrm>
            <a:custGeom>
              <a:avLst/>
              <a:gdLst>
                <a:gd name="T0" fmla="*/ 7 w 31"/>
                <a:gd name="T1" fmla="*/ 0 h 14"/>
                <a:gd name="T2" fmla="*/ 0 w 31"/>
                <a:gd name="T3" fmla="*/ 7 h 14"/>
                <a:gd name="T4" fmla="*/ 7 w 31"/>
                <a:gd name="T5" fmla="*/ 14 h 14"/>
                <a:gd name="T6" fmla="*/ 24 w 31"/>
                <a:gd name="T7" fmla="*/ 14 h 14"/>
                <a:gd name="T8" fmla="*/ 31 w 31"/>
                <a:gd name="T9" fmla="*/ 7 h 14"/>
                <a:gd name="T10" fmla="*/ 24 w 31"/>
                <a:gd name="T11" fmla="*/ 0 h 14"/>
                <a:gd name="T12" fmla="*/ 7 w 3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1" h="14">
                  <a:moveTo>
                    <a:pt x="7" y="0"/>
                  </a:moveTo>
                  <a:cubicBezTo>
                    <a:pt x="3" y="0"/>
                    <a:pt x="0" y="3"/>
                    <a:pt x="0" y="7"/>
                  </a:cubicBezTo>
                  <a:cubicBezTo>
                    <a:pt x="0" y="11"/>
                    <a:pt x="3" y="14"/>
                    <a:pt x="7" y="14"/>
                  </a:cubicBezTo>
                  <a:cubicBezTo>
                    <a:pt x="24" y="14"/>
                    <a:pt x="24" y="14"/>
                    <a:pt x="24" y="14"/>
                  </a:cubicBezTo>
                  <a:cubicBezTo>
                    <a:pt x="28" y="14"/>
                    <a:pt x="31" y="11"/>
                    <a:pt x="31" y="7"/>
                  </a:cubicBezTo>
                  <a:cubicBezTo>
                    <a:pt x="31" y="3"/>
                    <a:pt x="28" y="0"/>
                    <a:pt x="24" y="0"/>
                  </a:cubicBez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grpSp>
      <p:sp>
        <p:nvSpPr>
          <p:cNvPr id="24614" name="Freeform 38"/>
          <p:cNvSpPr>
            <a:spLocks noEditPoints="1"/>
          </p:cNvSpPr>
          <p:nvPr/>
        </p:nvSpPr>
        <p:spPr bwMode="auto">
          <a:xfrm flipH="1">
            <a:off x="6877051" y="1946876"/>
            <a:ext cx="301625" cy="203263"/>
          </a:xfrm>
          <a:custGeom>
            <a:avLst/>
            <a:gdLst>
              <a:gd name="T0" fmla="*/ 154 w 160"/>
              <a:gd name="T1" fmla="*/ 12 h 109"/>
              <a:gd name="T2" fmla="*/ 139 w 160"/>
              <a:gd name="T3" fmla="*/ 6 h 109"/>
              <a:gd name="T4" fmla="*/ 123 w 160"/>
              <a:gd name="T5" fmla="*/ 12 h 109"/>
              <a:gd name="T6" fmla="*/ 117 w 160"/>
              <a:gd name="T7" fmla="*/ 27 h 109"/>
              <a:gd name="T8" fmla="*/ 119 w 160"/>
              <a:gd name="T9" fmla="*/ 36 h 109"/>
              <a:gd name="T10" fmla="*/ 93 w 160"/>
              <a:gd name="T11" fmla="*/ 60 h 109"/>
              <a:gd name="T12" fmla="*/ 79 w 160"/>
              <a:gd name="T13" fmla="*/ 56 h 109"/>
              <a:gd name="T14" fmla="*/ 66 w 160"/>
              <a:gd name="T15" fmla="*/ 59 h 109"/>
              <a:gd name="T16" fmla="*/ 47 w 160"/>
              <a:gd name="T17" fmla="*/ 37 h 109"/>
              <a:gd name="T18" fmla="*/ 43 w 160"/>
              <a:gd name="T19" fmla="*/ 7 h 109"/>
              <a:gd name="T20" fmla="*/ 25 w 160"/>
              <a:gd name="T21" fmla="*/ 0 h 109"/>
              <a:gd name="T22" fmla="*/ 8 w 160"/>
              <a:gd name="T23" fmla="*/ 7 h 109"/>
              <a:gd name="T24" fmla="*/ 0 w 160"/>
              <a:gd name="T25" fmla="*/ 24 h 109"/>
              <a:gd name="T26" fmla="*/ 8 w 160"/>
              <a:gd name="T27" fmla="*/ 42 h 109"/>
              <a:gd name="T28" fmla="*/ 25 w 160"/>
              <a:gd name="T29" fmla="*/ 49 h 109"/>
              <a:gd name="T30" fmla="*/ 37 w 160"/>
              <a:gd name="T31" fmla="*/ 46 h 109"/>
              <a:gd name="T32" fmla="*/ 56 w 160"/>
              <a:gd name="T33" fmla="*/ 69 h 109"/>
              <a:gd name="T34" fmla="*/ 60 w 160"/>
              <a:gd name="T35" fmla="*/ 102 h 109"/>
              <a:gd name="T36" fmla="*/ 79 w 160"/>
              <a:gd name="T37" fmla="*/ 109 h 109"/>
              <a:gd name="T38" fmla="*/ 98 w 160"/>
              <a:gd name="T39" fmla="*/ 102 h 109"/>
              <a:gd name="T40" fmla="*/ 102 w 160"/>
              <a:gd name="T41" fmla="*/ 69 h 109"/>
              <a:gd name="T42" fmla="*/ 129 w 160"/>
              <a:gd name="T43" fmla="*/ 46 h 109"/>
              <a:gd name="T44" fmla="*/ 139 w 160"/>
              <a:gd name="T45" fmla="*/ 49 h 109"/>
              <a:gd name="T46" fmla="*/ 154 w 160"/>
              <a:gd name="T47" fmla="*/ 43 h 109"/>
              <a:gd name="T48" fmla="*/ 160 w 160"/>
              <a:gd name="T49" fmla="*/ 27 h 109"/>
              <a:gd name="T50" fmla="*/ 154 w 160"/>
              <a:gd name="T51" fmla="*/ 12 h 109"/>
              <a:gd name="T52" fmla="*/ 17 w 160"/>
              <a:gd name="T53" fmla="*/ 32 h 109"/>
              <a:gd name="T54" fmla="*/ 14 w 160"/>
              <a:gd name="T55" fmla="*/ 24 h 109"/>
              <a:gd name="T56" fmla="*/ 17 w 160"/>
              <a:gd name="T57" fmla="*/ 17 h 109"/>
              <a:gd name="T58" fmla="*/ 25 w 160"/>
              <a:gd name="T59" fmla="*/ 13 h 109"/>
              <a:gd name="T60" fmla="*/ 33 w 160"/>
              <a:gd name="T61" fmla="*/ 17 h 109"/>
              <a:gd name="T62" fmla="*/ 33 w 160"/>
              <a:gd name="T63" fmla="*/ 32 h 109"/>
              <a:gd name="T64" fmla="*/ 17 w 160"/>
              <a:gd name="T65" fmla="*/ 32 h 109"/>
              <a:gd name="T66" fmla="*/ 144 w 160"/>
              <a:gd name="T67" fmla="*/ 33 h 109"/>
              <a:gd name="T68" fmla="*/ 133 w 160"/>
              <a:gd name="T69" fmla="*/ 33 h 109"/>
              <a:gd name="T70" fmla="*/ 131 w 160"/>
              <a:gd name="T71" fmla="*/ 27 h 109"/>
              <a:gd name="T72" fmla="*/ 133 w 160"/>
              <a:gd name="T73" fmla="*/ 22 h 109"/>
              <a:gd name="T74" fmla="*/ 139 w 160"/>
              <a:gd name="T75" fmla="*/ 20 h 109"/>
              <a:gd name="T76" fmla="*/ 144 w 160"/>
              <a:gd name="T77" fmla="*/ 22 h 109"/>
              <a:gd name="T78" fmla="*/ 146 w 160"/>
              <a:gd name="T79" fmla="*/ 27 h 109"/>
              <a:gd name="T80" fmla="*/ 144 w 160"/>
              <a:gd name="T81" fmla="*/ 3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 h="109">
                <a:moveTo>
                  <a:pt x="154" y="12"/>
                </a:moveTo>
                <a:cubicBezTo>
                  <a:pt x="150" y="8"/>
                  <a:pt x="144" y="6"/>
                  <a:pt x="139" y="6"/>
                </a:cubicBezTo>
                <a:cubicBezTo>
                  <a:pt x="133" y="6"/>
                  <a:pt x="127" y="8"/>
                  <a:pt x="123" y="12"/>
                </a:cubicBezTo>
                <a:cubicBezTo>
                  <a:pt x="119" y="16"/>
                  <a:pt x="117" y="22"/>
                  <a:pt x="117" y="27"/>
                </a:cubicBezTo>
                <a:cubicBezTo>
                  <a:pt x="117" y="31"/>
                  <a:pt x="118" y="34"/>
                  <a:pt x="119" y="36"/>
                </a:cubicBezTo>
                <a:cubicBezTo>
                  <a:pt x="93" y="60"/>
                  <a:pt x="93" y="60"/>
                  <a:pt x="93" y="60"/>
                </a:cubicBezTo>
                <a:cubicBezTo>
                  <a:pt x="89" y="57"/>
                  <a:pt x="84" y="56"/>
                  <a:pt x="79" y="56"/>
                </a:cubicBezTo>
                <a:cubicBezTo>
                  <a:pt x="74" y="56"/>
                  <a:pt x="70" y="57"/>
                  <a:pt x="66" y="59"/>
                </a:cubicBezTo>
                <a:cubicBezTo>
                  <a:pt x="47" y="37"/>
                  <a:pt x="47" y="37"/>
                  <a:pt x="47" y="37"/>
                </a:cubicBezTo>
                <a:cubicBezTo>
                  <a:pt x="52" y="27"/>
                  <a:pt x="51" y="15"/>
                  <a:pt x="43" y="7"/>
                </a:cubicBezTo>
                <a:cubicBezTo>
                  <a:pt x="38" y="2"/>
                  <a:pt x="32" y="0"/>
                  <a:pt x="25" y="0"/>
                </a:cubicBezTo>
                <a:cubicBezTo>
                  <a:pt x="19" y="0"/>
                  <a:pt x="12" y="2"/>
                  <a:pt x="8" y="7"/>
                </a:cubicBezTo>
                <a:cubicBezTo>
                  <a:pt x="3" y="12"/>
                  <a:pt x="0" y="18"/>
                  <a:pt x="0" y="24"/>
                </a:cubicBezTo>
                <a:cubicBezTo>
                  <a:pt x="0" y="31"/>
                  <a:pt x="3" y="37"/>
                  <a:pt x="8" y="42"/>
                </a:cubicBezTo>
                <a:cubicBezTo>
                  <a:pt x="12" y="47"/>
                  <a:pt x="19" y="49"/>
                  <a:pt x="25" y="49"/>
                </a:cubicBezTo>
                <a:cubicBezTo>
                  <a:pt x="29" y="49"/>
                  <a:pt x="33" y="48"/>
                  <a:pt x="37" y="46"/>
                </a:cubicBezTo>
                <a:cubicBezTo>
                  <a:pt x="56" y="69"/>
                  <a:pt x="56" y="69"/>
                  <a:pt x="56" y="69"/>
                </a:cubicBezTo>
                <a:cubicBezTo>
                  <a:pt x="50" y="79"/>
                  <a:pt x="51" y="93"/>
                  <a:pt x="60" y="102"/>
                </a:cubicBezTo>
                <a:cubicBezTo>
                  <a:pt x="65" y="107"/>
                  <a:pt x="72" y="109"/>
                  <a:pt x="79" y="109"/>
                </a:cubicBezTo>
                <a:cubicBezTo>
                  <a:pt x="86" y="109"/>
                  <a:pt x="93" y="107"/>
                  <a:pt x="98" y="102"/>
                </a:cubicBezTo>
                <a:cubicBezTo>
                  <a:pt x="107" y="93"/>
                  <a:pt x="108" y="80"/>
                  <a:pt x="102" y="69"/>
                </a:cubicBezTo>
                <a:cubicBezTo>
                  <a:pt x="129" y="46"/>
                  <a:pt x="129" y="46"/>
                  <a:pt x="129" y="46"/>
                </a:cubicBezTo>
                <a:cubicBezTo>
                  <a:pt x="132" y="48"/>
                  <a:pt x="135" y="49"/>
                  <a:pt x="139" y="49"/>
                </a:cubicBezTo>
                <a:cubicBezTo>
                  <a:pt x="144" y="49"/>
                  <a:pt x="150" y="47"/>
                  <a:pt x="154" y="43"/>
                </a:cubicBezTo>
                <a:cubicBezTo>
                  <a:pt x="158" y="38"/>
                  <a:pt x="160" y="33"/>
                  <a:pt x="160" y="27"/>
                </a:cubicBezTo>
                <a:cubicBezTo>
                  <a:pt x="160" y="22"/>
                  <a:pt x="158" y="16"/>
                  <a:pt x="154" y="12"/>
                </a:cubicBezTo>
                <a:moveTo>
                  <a:pt x="17" y="32"/>
                </a:moveTo>
                <a:cubicBezTo>
                  <a:pt x="15" y="30"/>
                  <a:pt x="14" y="27"/>
                  <a:pt x="14" y="24"/>
                </a:cubicBezTo>
                <a:cubicBezTo>
                  <a:pt x="14" y="21"/>
                  <a:pt x="15" y="19"/>
                  <a:pt x="17" y="17"/>
                </a:cubicBezTo>
                <a:cubicBezTo>
                  <a:pt x="20" y="14"/>
                  <a:pt x="22" y="13"/>
                  <a:pt x="25" y="13"/>
                </a:cubicBezTo>
                <a:cubicBezTo>
                  <a:pt x="28" y="13"/>
                  <a:pt x="31" y="14"/>
                  <a:pt x="33" y="17"/>
                </a:cubicBezTo>
                <a:cubicBezTo>
                  <a:pt x="38" y="21"/>
                  <a:pt x="38" y="28"/>
                  <a:pt x="33" y="32"/>
                </a:cubicBezTo>
                <a:cubicBezTo>
                  <a:pt x="29" y="37"/>
                  <a:pt x="22" y="37"/>
                  <a:pt x="17" y="32"/>
                </a:cubicBezTo>
                <a:moveTo>
                  <a:pt x="144" y="33"/>
                </a:moveTo>
                <a:cubicBezTo>
                  <a:pt x="141" y="36"/>
                  <a:pt x="136" y="36"/>
                  <a:pt x="133" y="33"/>
                </a:cubicBezTo>
                <a:cubicBezTo>
                  <a:pt x="132" y="31"/>
                  <a:pt x="131" y="29"/>
                  <a:pt x="131" y="27"/>
                </a:cubicBezTo>
                <a:cubicBezTo>
                  <a:pt x="131" y="25"/>
                  <a:pt x="132" y="23"/>
                  <a:pt x="133" y="22"/>
                </a:cubicBezTo>
                <a:cubicBezTo>
                  <a:pt x="135" y="20"/>
                  <a:pt x="137" y="20"/>
                  <a:pt x="139" y="20"/>
                </a:cubicBezTo>
                <a:cubicBezTo>
                  <a:pt x="141" y="20"/>
                  <a:pt x="143" y="20"/>
                  <a:pt x="144" y="22"/>
                </a:cubicBezTo>
                <a:cubicBezTo>
                  <a:pt x="146" y="23"/>
                  <a:pt x="146" y="25"/>
                  <a:pt x="146" y="27"/>
                </a:cubicBezTo>
                <a:cubicBezTo>
                  <a:pt x="146" y="29"/>
                  <a:pt x="146" y="31"/>
                  <a:pt x="144" y="33"/>
                </a:cubicBezTo>
              </a:path>
            </a:pathLst>
          </a:custGeom>
          <a:solidFill>
            <a:srgbClr val="10253F"/>
          </a:solidFill>
          <a:ln>
            <a:noFill/>
          </a:ln>
        </p:spPr>
        <p:txBody>
          <a:bodyPr/>
          <a:lstStyle/>
          <a:p>
            <a:endParaRPr lang="zh-CN" altLang="en-US">
              <a:solidFill>
                <a:schemeClr val="bg1">
                  <a:lumMod val="50000"/>
                </a:schemeClr>
              </a:solidFill>
            </a:endParaRPr>
          </a:p>
        </p:txBody>
      </p:sp>
      <p:sp>
        <p:nvSpPr>
          <p:cNvPr id="24615" name="Rectangle 39"/>
          <p:cNvSpPr>
            <a:spLocks noChangeArrowheads="1"/>
          </p:cNvSpPr>
          <p:nvPr/>
        </p:nvSpPr>
        <p:spPr bwMode="auto">
          <a:xfrm>
            <a:off x="6300789" y="2242242"/>
            <a:ext cx="2592387"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30000"/>
              </a:lnSpc>
            </a:pPr>
            <a:r>
              <a:rPr lang="zh-CN" altLang="en-US" sz="10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a:t>
            </a:r>
            <a:r>
              <a:rPr lang="zh-CN" altLang="en-US" sz="1000" dirty="0" smtClean="0">
                <a:solidFill>
                  <a:sysClr val="windowText" lastClr="000000"/>
                </a:solidFill>
                <a:latin typeface="微软雅黑" panose="020B0503020204020204" pitchFamily="34" charset="-122"/>
                <a:ea typeface="微软雅黑" panose="020B0503020204020204" pitchFamily="34" charset="-122"/>
              </a:rPr>
              <a:t>后</a:t>
            </a:r>
            <a:endParaRPr lang="en-US" altLang="zh-CN" sz="1000" dirty="0">
              <a:solidFill>
                <a:sysClr val="windowText" lastClr="000000"/>
              </a:solidFill>
              <a:latin typeface="微软雅黑" panose="020B0503020204020204" pitchFamily="34" charset="-122"/>
              <a:ea typeface="微软雅黑" panose="020B0503020204020204" pitchFamily="34" charset="-122"/>
            </a:endParaRPr>
          </a:p>
        </p:txBody>
      </p:sp>
      <p:sp>
        <p:nvSpPr>
          <p:cNvPr id="24616" name="Text Box 40"/>
          <p:cNvSpPr txBox="1">
            <a:spLocks noChangeArrowheads="1"/>
          </p:cNvSpPr>
          <p:nvPr/>
        </p:nvSpPr>
        <p:spPr bwMode="auto">
          <a:xfrm>
            <a:off x="6300788" y="1823013"/>
            <a:ext cx="513282" cy="4618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2400" dirty="0">
                <a:solidFill>
                  <a:srgbClr val="10253F"/>
                </a:solidFill>
                <a:latin typeface="Impact" panose="020B0806030902050204" pitchFamily="34" charset="0"/>
              </a:rPr>
              <a:t>03</a:t>
            </a:r>
            <a:endParaRPr lang="zh-CN" altLang="zh-CN" sz="2400" dirty="0">
              <a:solidFill>
                <a:srgbClr val="10253F"/>
              </a:solidFill>
              <a:latin typeface="Impact" panose="020B0806030902050204" pitchFamily="34" charset="0"/>
            </a:endParaRPr>
          </a:p>
        </p:txBody>
      </p:sp>
      <p:sp>
        <p:nvSpPr>
          <p:cNvPr id="24617" name="Rectangle 41"/>
          <p:cNvSpPr>
            <a:spLocks noChangeArrowheads="1"/>
          </p:cNvSpPr>
          <p:nvPr/>
        </p:nvSpPr>
        <p:spPr bwMode="auto">
          <a:xfrm>
            <a:off x="6300789" y="3557097"/>
            <a:ext cx="2592387"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30000"/>
              </a:lnSpc>
            </a:pPr>
            <a:r>
              <a:rPr lang="zh-CN" altLang="en-US" sz="10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a:t>
            </a:r>
            <a:r>
              <a:rPr lang="zh-CN" altLang="en-US" sz="1000" dirty="0" smtClean="0">
                <a:solidFill>
                  <a:sysClr val="windowText" lastClr="000000"/>
                </a:solidFill>
                <a:latin typeface="微软雅黑" panose="020B0503020204020204" pitchFamily="34" charset="-122"/>
                <a:ea typeface="微软雅黑" panose="020B0503020204020204" pitchFamily="34" charset="-122"/>
              </a:rPr>
              <a:t>后</a:t>
            </a:r>
            <a:endParaRPr lang="en-US" altLang="zh-CN" sz="1000" dirty="0">
              <a:solidFill>
                <a:sysClr val="windowText" lastClr="000000"/>
              </a:solidFill>
              <a:latin typeface="微软雅黑" panose="020B0503020204020204" pitchFamily="34" charset="-122"/>
              <a:ea typeface="微软雅黑" panose="020B0503020204020204" pitchFamily="34" charset="-122"/>
            </a:endParaRPr>
          </a:p>
        </p:txBody>
      </p:sp>
      <p:sp>
        <p:nvSpPr>
          <p:cNvPr id="24618" name="Text Box 42"/>
          <p:cNvSpPr txBox="1">
            <a:spLocks noChangeArrowheads="1"/>
          </p:cNvSpPr>
          <p:nvPr/>
        </p:nvSpPr>
        <p:spPr bwMode="auto">
          <a:xfrm>
            <a:off x="6300788" y="3137869"/>
            <a:ext cx="503664" cy="4618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2400" dirty="0">
                <a:solidFill>
                  <a:srgbClr val="10253F"/>
                </a:solidFill>
                <a:latin typeface="Impact" panose="020B0806030902050204" pitchFamily="34" charset="0"/>
              </a:rPr>
              <a:t>04</a:t>
            </a:r>
            <a:endParaRPr lang="zh-CN" altLang="zh-CN" sz="2400" dirty="0">
              <a:solidFill>
                <a:srgbClr val="10253F"/>
              </a:solidFill>
              <a:latin typeface="Impact" panose="020B0806030902050204" pitchFamily="34" charset="0"/>
            </a:endParaRPr>
          </a:p>
        </p:txBody>
      </p:sp>
      <p:sp>
        <p:nvSpPr>
          <p:cNvPr id="24619" name="Rectangle 43"/>
          <p:cNvSpPr>
            <a:spLocks noChangeArrowheads="1"/>
          </p:cNvSpPr>
          <p:nvPr/>
        </p:nvSpPr>
        <p:spPr bwMode="auto">
          <a:xfrm>
            <a:off x="250825" y="3557097"/>
            <a:ext cx="2592388"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30000"/>
              </a:lnSpc>
            </a:pPr>
            <a:r>
              <a:rPr lang="zh-CN" altLang="en-US" sz="10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a:t>
            </a:r>
            <a:r>
              <a:rPr lang="zh-CN" altLang="en-US" sz="1000" dirty="0" smtClean="0">
                <a:solidFill>
                  <a:sysClr val="windowText" lastClr="000000"/>
                </a:solidFill>
                <a:latin typeface="微软雅黑" panose="020B0503020204020204" pitchFamily="34" charset="-122"/>
                <a:ea typeface="微软雅黑" panose="020B0503020204020204" pitchFamily="34" charset="-122"/>
              </a:rPr>
              <a:t>后</a:t>
            </a:r>
            <a:endParaRPr lang="en-US" altLang="zh-CN" sz="1000" dirty="0">
              <a:solidFill>
                <a:sysClr val="windowText" lastClr="000000"/>
              </a:solidFill>
              <a:latin typeface="微软雅黑" panose="020B0503020204020204" pitchFamily="34" charset="-122"/>
              <a:ea typeface="微软雅黑" panose="020B0503020204020204" pitchFamily="34" charset="-122"/>
            </a:endParaRPr>
          </a:p>
        </p:txBody>
      </p:sp>
      <p:sp>
        <p:nvSpPr>
          <p:cNvPr id="24620" name="Text Box 44"/>
          <p:cNvSpPr txBox="1">
            <a:spLocks noChangeArrowheads="1"/>
          </p:cNvSpPr>
          <p:nvPr/>
        </p:nvSpPr>
        <p:spPr bwMode="auto">
          <a:xfrm>
            <a:off x="2363361" y="3137869"/>
            <a:ext cx="503664" cy="4618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a:r>
              <a:rPr lang="zh-CN" altLang="zh-CN" sz="2400" dirty="0">
                <a:solidFill>
                  <a:srgbClr val="10253F"/>
                </a:solidFill>
                <a:latin typeface="Impact" panose="020B0806030902050204" pitchFamily="34" charset="0"/>
              </a:rPr>
              <a:t>02</a:t>
            </a:r>
            <a:endParaRPr lang="zh-CN" altLang="zh-CN" sz="2400" dirty="0">
              <a:solidFill>
                <a:srgbClr val="10253F"/>
              </a:solidFill>
              <a:latin typeface="Impact" panose="020B0806030902050204" pitchFamily="34" charset="0"/>
            </a:endParaRPr>
          </a:p>
        </p:txBody>
      </p:sp>
      <p:grpSp>
        <p:nvGrpSpPr>
          <p:cNvPr id="24621" name="Group 45"/>
          <p:cNvGrpSpPr/>
          <p:nvPr/>
        </p:nvGrpSpPr>
        <p:grpSpPr bwMode="auto">
          <a:xfrm flipH="1">
            <a:off x="2003425" y="1935761"/>
            <a:ext cx="209550" cy="257254"/>
            <a:chOff x="0" y="0"/>
            <a:chExt cx="134" cy="163"/>
          </a:xfrm>
          <a:solidFill>
            <a:srgbClr val="10253F"/>
          </a:solidFill>
        </p:grpSpPr>
        <p:sp>
          <p:nvSpPr>
            <p:cNvPr id="24622" name="Freeform 46"/>
            <p:cNvSpPr>
              <a:spLocks noEditPoints="1"/>
            </p:cNvSpPr>
            <p:nvPr/>
          </p:nvSpPr>
          <p:spPr bwMode="auto">
            <a:xfrm>
              <a:off x="0" y="0"/>
              <a:ext cx="134" cy="163"/>
            </a:xfrm>
            <a:custGeom>
              <a:avLst/>
              <a:gdLst>
                <a:gd name="T0" fmla="*/ 0 w 134"/>
                <a:gd name="T1" fmla="*/ 0 h 163"/>
                <a:gd name="T2" fmla="*/ 0 w 134"/>
                <a:gd name="T3" fmla="*/ 163 h 163"/>
                <a:gd name="T4" fmla="*/ 92 w 134"/>
                <a:gd name="T5" fmla="*/ 163 h 163"/>
                <a:gd name="T6" fmla="*/ 134 w 134"/>
                <a:gd name="T7" fmla="*/ 121 h 163"/>
                <a:gd name="T8" fmla="*/ 134 w 134"/>
                <a:gd name="T9" fmla="*/ 0 h 163"/>
                <a:gd name="T10" fmla="*/ 0 w 134"/>
                <a:gd name="T11" fmla="*/ 0 h 163"/>
                <a:gd name="T12" fmla="*/ 14 w 134"/>
                <a:gd name="T13" fmla="*/ 14 h 163"/>
                <a:gd name="T14" fmla="*/ 120 w 134"/>
                <a:gd name="T15" fmla="*/ 14 h 163"/>
                <a:gd name="T16" fmla="*/ 120 w 134"/>
                <a:gd name="T17" fmla="*/ 112 h 163"/>
                <a:gd name="T18" fmla="*/ 83 w 134"/>
                <a:gd name="T19" fmla="*/ 112 h 163"/>
                <a:gd name="T20" fmla="*/ 83 w 134"/>
                <a:gd name="T21" fmla="*/ 150 h 163"/>
                <a:gd name="T22" fmla="*/ 14 w 134"/>
                <a:gd name="T23" fmla="*/ 150 h 163"/>
                <a:gd name="T24" fmla="*/ 14 w 134"/>
                <a:gd name="T25" fmla="*/ 14 h 163"/>
                <a:gd name="T26" fmla="*/ 111 w 134"/>
                <a:gd name="T27" fmla="*/ 125 h 163"/>
                <a:gd name="T28" fmla="*/ 96 w 134"/>
                <a:gd name="T29" fmla="*/ 140 h 163"/>
                <a:gd name="T30" fmla="*/ 96 w 134"/>
                <a:gd name="T31" fmla="*/ 125 h 163"/>
                <a:gd name="T32" fmla="*/ 111 w 134"/>
                <a:gd name="T33" fmla="*/ 12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4" h="163">
                  <a:moveTo>
                    <a:pt x="0" y="0"/>
                  </a:moveTo>
                  <a:lnTo>
                    <a:pt x="0" y="163"/>
                  </a:lnTo>
                  <a:lnTo>
                    <a:pt x="92" y="163"/>
                  </a:lnTo>
                  <a:lnTo>
                    <a:pt x="134" y="121"/>
                  </a:lnTo>
                  <a:lnTo>
                    <a:pt x="134" y="0"/>
                  </a:lnTo>
                  <a:lnTo>
                    <a:pt x="0" y="0"/>
                  </a:lnTo>
                  <a:close/>
                  <a:moveTo>
                    <a:pt x="14" y="14"/>
                  </a:moveTo>
                  <a:lnTo>
                    <a:pt x="120" y="14"/>
                  </a:lnTo>
                  <a:lnTo>
                    <a:pt x="120" y="112"/>
                  </a:lnTo>
                  <a:lnTo>
                    <a:pt x="83" y="112"/>
                  </a:lnTo>
                  <a:lnTo>
                    <a:pt x="83" y="150"/>
                  </a:lnTo>
                  <a:lnTo>
                    <a:pt x="14" y="150"/>
                  </a:lnTo>
                  <a:lnTo>
                    <a:pt x="14" y="14"/>
                  </a:lnTo>
                  <a:close/>
                  <a:moveTo>
                    <a:pt x="111" y="125"/>
                  </a:moveTo>
                  <a:lnTo>
                    <a:pt x="96" y="140"/>
                  </a:lnTo>
                  <a:lnTo>
                    <a:pt x="96" y="125"/>
                  </a:lnTo>
                  <a:lnTo>
                    <a:pt x="111" y="1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lumMod val="50000"/>
                  </a:schemeClr>
                </a:solidFill>
              </a:endParaRPr>
            </a:p>
          </p:txBody>
        </p:sp>
        <p:sp>
          <p:nvSpPr>
            <p:cNvPr id="24623" name="Rectangle 47"/>
            <p:cNvSpPr>
              <a:spLocks noChangeArrowheads="1"/>
            </p:cNvSpPr>
            <p:nvPr/>
          </p:nvSpPr>
          <p:spPr bwMode="auto">
            <a:xfrm>
              <a:off x="37" y="44"/>
              <a:ext cx="5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schemeClr val="bg1">
                    <a:lumMod val="50000"/>
                  </a:schemeClr>
                </a:solidFill>
              </a:endParaRPr>
            </a:p>
          </p:txBody>
        </p:sp>
        <p:sp>
          <p:nvSpPr>
            <p:cNvPr id="24624" name="Rectangle 48"/>
            <p:cNvSpPr>
              <a:spLocks noChangeArrowheads="1"/>
            </p:cNvSpPr>
            <p:nvPr/>
          </p:nvSpPr>
          <p:spPr bwMode="auto">
            <a:xfrm>
              <a:off x="37" y="83"/>
              <a:ext cx="38"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schemeClr val="bg1">
                    <a:lumMod val="50000"/>
                  </a:schemeClr>
                </a:solidFill>
              </a:endParaRPr>
            </a:p>
          </p:txBody>
        </p:sp>
      </p:grpSp>
      <p:sp>
        <p:nvSpPr>
          <p:cNvPr id="24625" name="Rectangle 49"/>
          <p:cNvSpPr>
            <a:spLocks noChangeArrowheads="1"/>
          </p:cNvSpPr>
          <p:nvPr/>
        </p:nvSpPr>
        <p:spPr bwMode="auto">
          <a:xfrm>
            <a:off x="250825" y="2248594"/>
            <a:ext cx="2592388"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30000"/>
              </a:lnSpc>
            </a:pPr>
            <a:r>
              <a:rPr lang="zh-CN" altLang="en-US" sz="10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a:t>
            </a:r>
            <a:r>
              <a:rPr lang="zh-CN" altLang="en-US" sz="1000" dirty="0" smtClean="0">
                <a:solidFill>
                  <a:sysClr val="windowText" lastClr="000000"/>
                </a:solidFill>
                <a:latin typeface="微软雅黑" panose="020B0503020204020204" pitchFamily="34" charset="-122"/>
                <a:ea typeface="微软雅黑" panose="020B0503020204020204" pitchFamily="34" charset="-122"/>
              </a:rPr>
              <a:t>后</a:t>
            </a:r>
            <a:endParaRPr lang="en-US" altLang="zh-CN" sz="1000" dirty="0">
              <a:solidFill>
                <a:sysClr val="windowText" lastClr="000000"/>
              </a:solidFill>
              <a:latin typeface="微软雅黑" panose="020B0503020204020204" pitchFamily="34" charset="-122"/>
              <a:ea typeface="微软雅黑" panose="020B0503020204020204" pitchFamily="34" charset="-122"/>
            </a:endParaRPr>
          </a:p>
        </p:txBody>
      </p:sp>
      <p:sp>
        <p:nvSpPr>
          <p:cNvPr id="24626" name="Text Box 50"/>
          <p:cNvSpPr txBox="1">
            <a:spLocks noChangeArrowheads="1"/>
          </p:cNvSpPr>
          <p:nvPr/>
        </p:nvSpPr>
        <p:spPr bwMode="auto">
          <a:xfrm>
            <a:off x="2400231" y="1829365"/>
            <a:ext cx="466794" cy="4618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a:r>
              <a:rPr lang="zh-CN" altLang="zh-CN" sz="2400" dirty="0">
                <a:solidFill>
                  <a:srgbClr val="10253F"/>
                </a:solidFill>
                <a:latin typeface="Impact" panose="020B0806030902050204" pitchFamily="34" charset="0"/>
              </a:rPr>
              <a:t>01</a:t>
            </a:r>
            <a:endParaRPr lang="zh-CN" altLang="zh-CN" sz="2400" dirty="0">
              <a:solidFill>
                <a:srgbClr val="10253F"/>
              </a:solidFill>
              <a:latin typeface="Impact" panose="020B0806030902050204" pitchFamily="34" charset="0"/>
            </a:endParaRPr>
          </a:p>
        </p:txBody>
      </p:sp>
      <p:sp>
        <p:nvSpPr>
          <p:cNvPr id="24627" name="Freeform 51"/>
          <p:cNvSpPr>
            <a:spLocks noEditPoints="1"/>
          </p:cNvSpPr>
          <p:nvPr/>
        </p:nvSpPr>
        <p:spPr bwMode="auto">
          <a:xfrm>
            <a:off x="2005013" y="3244264"/>
            <a:ext cx="233362" cy="242962"/>
          </a:xfrm>
          <a:custGeom>
            <a:avLst/>
            <a:gdLst>
              <a:gd name="T0" fmla="*/ 123 w 144"/>
              <a:gd name="T1" fmla="*/ 21 h 151"/>
              <a:gd name="T2" fmla="*/ 127 w 144"/>
              <a:gd name="T3" fmla="*/ 119 h 151"/>
              <a:gd name="T4" fmla="*/ 133 w 144"/>
              <a:gd name="T5" fmla="*/ 76 h 151"/>
              <a:gd name="T6" fmla="*/ 108 w 144"/>
              <a:gd name="T7" fmla="*/ 101 h 151"/>
              <a:gd name="T8" fmla="*/ 105 w 144"/>
              <a:gd name="T9" fmla="*/ 76 h 151"/>
              <a:gd name="T10" fmla="*/ 42 w 144"/>
              <a:gd name="T11" fmla="*/ 100 h 151"/>
              <a:gd name="T12" fmla="*/ 32 w 144"/>
              <a:gd name="T13" fmla="*/ 76 h 151"/>
              <a:gd name="T14" fmla="*/ 25 w 144"/>
              <a:gd name="T15" fmla="*/ 112 h 151"/>
              <a:gd name="T16" fmla="*/ 0 w 144"/>
              <a:gd name="T17" fmla="*/ 72 h 151"/>
              <a:gd name="T18" fmla="*/ 72 w 144"/>
              <a:gd name="T19" fmla="*/ 0 h 151"/>
              <a:gd name="T20" fmla="*/ 94 w 144"/>
              <a:gd name="T21" fmla="*/ 131 h 151"/>
              <a:gd name="T22" fmla="*/ 88 w 144"/>
              <a:gd name="T23" fmla="*/ 151 h 151"/>
              <a:gd name="T24" fmla="*/ 56 w 144"/>
              <a:gd name="T25" fmla="*/ 151 h 151"/>
              <a:gd name="T26" fmla="*/ 50 w 144"/>
              <a:gd name="T27" fmla="*/ 146 h 151"/>
              <a:gd name="T28" fmla="*/ 33 w 144"/>
              <a:gd name="T29" fmla="*/ 131 h 151"/>
              <a:gd name="T30" fmla="*/ 29 w 144"/>
              <a:gd name="T31" fmla="*/ 121 h 151"/>
              <a:gd name="T32" fmla="*/ 76 w 144"/>
              <a:gd name="T33" fmla="*/ 83 h 151"/>
              <a:gd name="T34" fmla="*/ 115 w 144"/>
              <a:gd name="T35" fmla="*/ 121 h 151"/>
              <a:gd name="T36" fmla="*/ 111 w 144"/>
              <a:gd name="T37" fmla="*/ 131 h 151"/>
              <a:gd name="T38" fmla="*/ 94 w 144"/>
              <a:gd name="T39" fmla="*/ 131 h 151"/>
              <a:gd name="T40" fmla="*/ 83 w 144"/>
              <a:gd name="T41" fmla="*/ 140 h 151"/>
              <a:gd name="T42" fmla="*/ 83 w 144"/>
              <a:gd name="T43" fmla="*/ 125 h 151"/>
              <a:gd name="T44" fmla="*/ 97 w 144"/>
              <a:gd name="T45" fmla="*/ 120 h 151"/>
              <a:gd name="T46" fmla="*/ 47 w 144"/>
              <a:gd name="T47" fmla="*/ 120 h 151"/>
              <a:gd name="T48" fmla="*/ 56 w 144"/>
              <a:gd name="T49" fmla="*/ 120 h 151"/>
              <a:gd name="T50" fmla="*/ 61 w 144"/>
              <a:gd name="T51" fmla="*/ 140 h 151"/>
              <a:gd name="T52" fmla="*/ 115 w 144"/>
              <a:gd name="T53" fmla="*/ 29 h 151"/>
              <a:gd name="T54" fmla="*/ 114 w 144"/>
              <a:gd name="T55" fmla="*/ 28 h 151"/>
              <a:gd name="T56" fmla="*/ 112 w 144"/>
              <a:gd name="T57" fmla="*/ 69 h 151"/>
              <a:gd name="T58" fmla="*/ 115 w 144"/>
              <a:gd name="T59" fmla="*/ 29 h 151"/>
              <a:gd name="T60" fmla="*/ 108 w 144"/>
              <a:gd name="T61" fmla="*/ 23 h 151"/>
              <a:gd name="T62" fmla="*/ 101 w 144"/>
              <a:gd name="T63" fmla="*/ 24 h 151"/>
              <a:gd name="T64" fmla="*/ 108 w 144"/>
              <a:gd name="T65" fmla="*/ 23 h 151"/>
              <a:gd name="T66" fmla="*/ 82 w 144"/>
              <a:gd name="T67" fmla="*/ 12 h 151"/>
              <a:gd name="T68" fmla="*/ 75 w 144"/>
              <a:gd name="T69" fmla="*/ 35 h 151"/>
              <a:gd name="T70" fmla="*/ 96 w 144"/>
              <a:gd name="T71" fmla="*/ 30 h 151"/>
              <a:gd name="T72" fmla="*/ 82 w 144"/>
              <a:gd name="T73" fmla="*/ 12 h 151"/>
              <a:gd name="T74" fmla="*/ 69 w 144"/>
              <a:gd name="T75" fmla="*/ 12 h 151"/>
              <a:gd name="T76" fmla="*/ 49 w 144"/>
              <a:gd name="T77" fmla="*/ 27 h 151"/>
              <a:gd name="T78" fmla="*/ 50 w 144"/>
              <a:gd name="T79" fmla="*/ 31 h 151"/>
              <a:gd name="T80" fmla="*/ 69 w 144"/>
              <a:gd name="T81" fmla="*/ 12 h 151"/>
              <a:gd name="T82" fmla="*/ 48 w 144"/>
              <a:gd name="T83" fmla="*/ 16 h 151"/>
              <a:gd name="T84" fmla="*/ 41 w 144"/>
              <a:gd name="T85" fmla="*/ 27 h 151"/>
              <a:gd name="T86" fmla="*/ 48 w 144"/>
              <a:gd name="T87" fmla="*/ 16 h 151"/>
              <a:gd name="T88" fmla="*/ 30 w 144"/>
              <a:gd name="T89" fmla="*/ 28 h 151"/>
              <a:gd name="T90" fmla="*/ 11 w 144"/>
              <a:gd name="T91" fmla="*/ 69 h 151"/>
              <a:gd name="T92" fmla="*/ 39 w 144"/>
              <a:gd name="T93" fmla="*/ 33 h 151"/>
              <a:gd name="T94" fmla="*/ 99 w 144"/>
              <a:gd name="T95" fmla="*/ 36 h 151"/>
              <a:gd name="T96" fmla="*/ 96 w 144"/>
              <a:gd name="T97" fmla="*/ 37 h 151"/>
              <a:gd name="T98" fmla="*/ 75 w 144"/>
              <a:gd name="T99" fmla="*/ 69 h 151"/>
              <a:gd name="T100" fmla="*/ 99 w 144"/>
              <a:gd name="T101" fmla="*/ 36 h 151"/>
              <a:gd name="T102" fmla="*/ 69 w 144"/>
              <a:gd name="T103" fmla="*/ 42 h 151"/>
              <a:gd name="T104" fmla="*/ 45 w 144"/>
              <a:gd name="T105" fmla="*/ 36 h 151"/>
              <a:gd name="T106" fmla="*/ 69 w 144"/>
              <a:gd name="T107" fmla="*/ 6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 h="151">
                <a:moveTo>
                  <a:pt x="72" y="0"/>
                </a:moveTo>
                <a:cubicBezTo>
                  <a:pt x="92" y="0"/>
                  <a:pt x="110" y="8"/>
                  <a:pt x="123" y="21"/>
                </a:cubicBezTo>
                <a:cubicBezTo>
                  <a:pt x="136" y="34"/>
                  <a:pt x="144" y="53"/>
                  <a:pt x="144" y="72"/>
                </a:cubicBezTo>
                <a:cubicBezTo>
                  <a:pt x="144" y="90"/>
                  <a:pt x="138" y="106"/>
                  <a:pt x="127" y="119"/>
                </a:cubicBezTo>
                <a:cubicBezTo>
                  <a:pt x="122" y="124"/>
                  <a:pt x="114" y="118"/>
                  <a:pt x="119" y="112"/>
                </a:cubicBezTo>
                <a:cubicBezTo>
                  <a:pt x="127" y="102"/>
                  <a:pt x="132" y="89"/>
                  <a:pt x="133" y="76"/>
                </a:cubicBezTo>
                <a:cubicBezTo>
                  <a:pt x="112" y="76"/>
                  <a:pt x="112" y="76"/>
                  <a:pt x="112" y="76"/>
                </a:cubicBezTo>
                <a:cubicBezTo>
                  <a:pt x="112" y="85"/>
                  <a:pt x="110" y="94"/>
                  <a:pt x="108" y="101"/>
                </a:cubicBezTo>
                <a:cubicBezTo>
                  <a:pt x="107" y="106"/>
                  <a:pt x="101" y="105"/>
                  <a:pt x="102" y="100"/>
                </a:cubicBezTo>
                <a:cubicBezTo>
                  <a:pt x="104" y="93"/>
                  <a:pt x="105" y="85"/>
                  <a:pt x="105" y="76"/>
                </a:cubicBezTo>
                <a:cubicBezTo>
                  <a:pt x="78" y="76"/>
                  <a:pt x="66" y="76"/>
                  <a:pt x="39" y="76"/>
                </a:cubicBezTo>
                <a:cubicBezTo>
                  <a:pt x="39" y="85"/>
                  <a:pt x="40" y="93"/>
                  <a:pt x="42" y="100"/>
                </a:cubicBezTo>
                <a:cubicBezTo>
                  <a:pt x="43" y="105"/>
                  <a:pt x="37" y="106"/>
                  <a:pt x="35" y="101"/>
                </a:cubicBezTo>
                <a:cubicBezTo>
                  <a:pt x="33" y="93"/>
                  <a:pt x="32" y="85"/>
                  <a:pt x="32" y="76"/>
                </a:cubicBezTo>
                <a:cubicBezTo>
                  <a:pt x="11" y="76"/>
                  <a:pt x="11" y="76"/>
                  <a:pt x="11" y="76"/>
                </a:cubicBezTo>
                <a:cubicBezTo>
                  <a:pt x="12" y="89"/>
                  <a:pt x="17" y="102"/>
                  <a:pt x="25" y="112"/>
                </a:cubicBezTo>
                <a:cubicBezTo>
                  <a:pt x="30" y="118"/>
                  <a:pt x="21" y="124"/>
                  <a:pt x="17" y="119"/>
                </a:cubicBezTo>
                <a:cubicBezTo>
                  <a:pt x="6" y="106"/>
                  <a:pt x="0" y="90"/>
                  <a:pt x="0" y="72"/>
                </a:cubicBezTo>
                <a:cubicBezTo>
                  <a:pt x="0" y="53"/>
                  <a:pt x="8" y="34"/>
                  <a:pt x="21" y="21"/>
                </a:cubicBezTo>
                <a:cubicBezTo>
                  <a:pt x="34" y="8"/>
                  <a:pt x="52" y="0"/>
                  <a:pt x="72" y="0"/>
                </a:cubicBezTo>
                <a:close/>
                <a:moveTo>
                  <a:pt x="94" y="131"/>
                </a:moveTo>
                <a:cubicBezTo>
                  <a:pt x="94" y="131"/>
                  <a:pt x="94" y="131"/>
                  <a:pt x="94" y="131"/>
                </a:cubicBezTo>
                <a:cubicBezTo>
                  <a:pt x="94" y="146"/>
                  <a:pt x="94" y="146"/>
                  <a:pt x="94" y="146"/>
                </a:cubicBezTo>
                <a:cubicBezTo>
                  <a:pt x="94" y="149"/>
                  <a:pt x="91" y="151"/>
                  <a:pt x="88" y="151"/>
                </a:cubicBezTo>
                <a:cubicBezTo>
                  <a:pt x="88" y="151"/>
                  <a:pt x="88" y="151"/>
                  <a:pt x="88" y="151"/>
                </a:cubicBezTo>
                <a:cubicBezTo>
                  <a:pt x="56" y="151"/>
                  <a:pt x="56" y="151"/>
                  <a:pt x="56" y="151"/>
                </a:cubicBezTo>
                <a:cubicBezTo>
                  <a:pt x="52" y="151"/>
                  <a:pt x="50" y="149"/>
                  <a:pt x="50" y="146"/>
                </a:cubicBezTo>
                <a:cubicBezTo>
                  <a:pt x="50" y="146"/>
                  <a:pt x="50" y="146"/>
                  <a:pt x="50" y="146"/>
                </a:cubicBezTo>
                <a:cubicBezTo>
                  <a:pt x="50" y="131"/>
                  <a:pt x="50" y="131"/>
                  <a:pt x="50" y="131"/>
                </a:cubicBezTo>
                <a:cubicBezTo>
                  <a:pt x="33" y="131"/>
                  <a:pt x="33" y="131"/>
                  <a:pt x="33" y="131"/>
                </a:cubicBezTo>
                <a:cubicBezTo>
                  <a:pt x="30" y="131"/>
                  <a:pt x="28" y="128"/>
                  <a:pt x="28" y="125"/>
                </a:cubicBezTo>
                <a:cubicBezTo>
                  <a:pt x="28" y="124"/>
                  <a:pt x="28" y="122"/>
                  <a:pt x="29" y="121"/>
                </a:cubicBezTo>
                <a:cubicBezTo>
                  <a:pt x="68" y="83"/>
                  <a:pt x="68" y="83"/>
                  <a:pt x="68" y="83"/>
                </a:cubicBezTo>
                <a:cubicBezTo>
                  <a:pt x="70" y="81"/>
                  <a:pt x="74" y="81"/>
                  <a:pt x="76" y="83"/>
                </a:cubicBezTo>
                <a:cubicBezTo>
                  <a:pt x="76" y="83"/>
                  <a:pt x="76" y="83"/>
                  <a:pt x="76" y="83"/>
                </a:cubicBezTo>
                <a:cubicBezTo>
                  <a:pt x="115" y="121"/>
                  <a:pt x="115" y="121"/>
                  <a:pt x="115" y="121"/>
                </a:cubicBezTo>
                <a:cubicBezTo>
                  <a:pt x="117" y="124"/>
                  <a:pt x="117" y="127"/>
                  <a:pt x="115" y="129"/>
                </a:cubicBezTo>
                <a:cubicBezTo>
                  <a:pt x="113" y="130"/>
                  <a:pt x="112" y="131"/>
                  <a:pt x="111" y="131"/>
                </a:cubicBezTo>
                <a:cubicBezTo>
                  <a:pt x="110" y="131"/>
                  <a:pt x="110" y="131"/>
                  <a:pt x="110" y="131"/>
                </a:cubicBezTo>
                <a:cubicBezTo>
                  <a:pt x="94" y="131"/>
                  <a:pt x="94" y="131"/>
                  <a:pt x="94" y="131"/>
                </a:cubicBezTo>
                <a:close/>
                <a:moveTo>
                  <a:pt x="83" y="140"/>
                </a:moveTo>
                <a:cubicBezTo>
                  <a:pt x="83" y="140"/>
                  <a:pt x="83" y="140"/>
                  <a:pt x="83" y="140"/>
                </a:cubicBezTo>
                <a:cubicBezTo>
                  <a:pt x="83" y="125"/>
                  <a:pt x="83" y="125"/>
                  <a:pt x="83" y="125"/>
                </a:cubicBezTo>
                <a:cubicBezTo>
                  <a:pt x="83" y="125"/>
                  <a:pt x="83" y="125"/>
                  <a:pt x="83" y="125"/>
                </a:cubicBezTo>
                <a:cubicBezTo>
                  <a:pt x="83" y="122"/>
                  <a:pt x="85" y="120"/>
                  <a:pt x="88" y="120"/>
                </a:cubicBezTo>
                <a:cubicBezTo>
                  <a:pt x="97" y="120"/>
                  <a:pt x="97" y="120"/>
                  <a:pt x="97" y="120"/>
                </a:cubicBezTo>
                <a:cubicBezTo>
                  <a:pt x="72" y="95"/>
                  <a:pt x="72" y="95"/>
                  <a:pt x="72" y="95"/>
                </a:cubicBezTo>
                <a:cubicBezTo>
                  <a:pt x="47" y="120"/>
                  <a:pt x="47" y="120"/>
                  <a:pt x="47" y="120"/>
                </a:cubicBezTo>
                <a:cubicBezTo>
                  <a:pt x="55" y="120"/>
                  <a:pt x="55" y="120"/>
                  <a:pt x="55" y="120"/>
                </a:cubicBezTo>
                <a:cubicBezTo>
                  <a:pt x="56" y="120"/>
                  <a:pt x="56" y="120"/>
                  <a:pt x="56" y="120"/>
                </a:cubicBezTo>
                <a:cubicBezTo>
                  <a:pt x="59" y="120"/>
                  <a:pt x="61" y="122"/>
                  <a:pt x="61" y="125"/>
                </a:cubicBezTo>
                <a:cubicBezTo>
                  <a:pt x="61" y="140"/>
                  <a:pt x="61" y="140"/>
                  <a:pt x="61" y="140"/>
                </a:cubicBezTo>
                <a:cubicBezTo>
                  <a:pt x="83" y="140"/>
                  <a:pt x="83" y="140"/>
                  <a:pt x="83" y="140"/>
                </a:cubicBezTo>
                <a:close/>
                <a:moveTo>
                  <a:pt x="115" y="29"/>
                </a:moveTo>
                <a:cubicBezTo>
                  <a:pt x="115" y="29"/>
                  <a:pt x="115" y="29"/>
                  <a:pt x="115" y="29"/>
                </a:cubicBezTo>
                <a:cubicBezTo>
                  <a:pt x="115" y="29"/>
                  <a:pt x="114" y="28"/>
                  <a:pt x="114" y="28"/>
                </a:cubicBezTo>
                <a:cubicBezTo>
                  <a:pt x="111" y="30"/>
                  <a:pt x="108" y="32"/>
                  <a:pt x="105" y="33"/>
                </a:cubicBezTo>
                <a:cubicBezTo>
                  <a:pt x="109" y="44"/>
                  <a:pt x="111" y="56"/>
                  <a:pt x="112" y="69"/>
                </a:cubicBezTo>
                <a:cubicBezTo>
                  <a:pt x="133" y="69"/>
                  <a:pt x="133" y="69"/>
                  <a:pt x="133" y="69"/>
                </a:cubicBezTo>
                <a:cubicBezTo>
                  <a:pt x="132" y="54"/>
                  <a:pt x="125" y="40"/>
                  <a:pt x="115" y="29"/>
                </a:cubicBezTo>
                <a:close/>
                <a:moveTo>
                  <a:pt x="108" y="23"/>
                </a:moveTo>
                <a:cubicBezTo>
                  <a:pt x="108" y="23"/>
                  <a:pt x="108" y="23"/>
                  <a:pt x="108" y="23"/>
                </a:cubicBezTo>
                <a:cubicBezTo>
                  <a:pt x="104" y="21"/>
                  <a:pt x="100" y="18"/>
                  <a:pt x="96" y="16"/>
                </a:cubicBezTo>
                <a:cubicBezTo>
                  <a:pt x="98" y="19"/>
                  <a:pt x="99" y="21"/>
                  <a:pt x="101" y="24"/>
                </a:cubicBezTo>
                <a:cubicBezTo>
                  <a:pt x="101" y="25"/>
                  <a:pt x="102" y="26"/>
                  <a:pt x="102" y="27"/>
                </a:cubicBezTo>
                <a:cubicBezTo>
                  <a:pt x="104" y="26"/>
                  <a:pt x="106" y="25"/>
                  <a:pt x="108" y="23"/>
                </a:cubicBezTo>
                <a:close/>
                <a:moveTo>
                  <a:pt x="82" y="12"/>
                </a:moveTo>
                <a:cubicBezTo>
                  <a:pt x="82" y="12"/>
                  <a:pt x="82" y="12"/>
                  <a:pt x="82" y="12"/>
                </a:cubicBezTo>
                <a:cubicBezTo>
                  <a:pt x="80" y="12"/>
                  <a:pt x="78" y="12"/>
                  <a:pt x="75" y="12"/>
                </a:cubicBezTo>
                <a:cubicBezTo>
                  <a:pt x="75" y="35"/>
                  <a:pt x="75" y="35"/>
                  <a:pt x="75" y="35"/>
                </a:cubicBezTo>
                <a:cubicBezTo>
                  <a:pt x="82" y="35"/>
                  <a:pt x="88" y="33"/>
                  <a:pt x="94" y="31"/>
                </a:cubicBezTo>
                <a:cubicBezTo>
                  <a:pt x="95" y="31"/>
                  <a:pt x="96" y="30"/>
                  <a:pt x="96" y="30"/>
                </a:cubicBezTo>
                <a:cubicBezTo>
                  <a:pt x="96" y="29"/>
                  <a:pt x="95" y="28"/>
                  <a:pt x="95" y="27"/>
                </a:cubicBezTo>
                <a:cubicBezTo>
                  <a:pt x="91" y="20"/>
                  <a:pt x="87" y="15"/>
                  <a:pt x="82" y="12"/>
                </a:cubicBezTo>
                <a:close/>
                <a:moveTo>
                  <a:pt x="69" y="12"/>
                </a:moveTo>
                <a:cubicBezTo>
                  <a:pt x="69" y="12"/>
                  <a:pt x="69" y="12"/>
                  <a:pt x="69" y="12"/>
                </a:cubicBezTo>
                <a:cubicBezTo>
                  <a:pt x="66" y="12"/>
                  <a:pt x="64" y="12"/>
                  <a:pt x="62" y="12"/>
                </a:cubicBezTo>
                <a:cubicBezTo>
                  <a:pt x="57" y="15"/>
                  <a:pt x="53" y="20"/>
                  <a:pt x="49" y="27"/>
                </a:cubicBezTo>
                <a:cubicBezTo>
                  <a:pt x="48" y="28"/>
                  <a:pt x="48" y="29"/>
                  <a:pt x="47" y="30"/>
                </a:cubicBezTo>
                <a:cubicBezTo>
                  <a:pt x="48" y="30"/>
                  <a:pt x="49" y="31"/>
                  <a:pt x="50" y="31"/>
                </a:cubicBezTo>
                <a:cubicBezTo>
                  <a:pt x="56" y="33"/>
                  <a:pt x="62" y="35"/>
                  <a:pt x="69" y="35"/>
                </a:cubicBezTo>
                <a:cubicBezTo>
                  <a:pt x="69" y="12"/>
                  <a:pt x="69" y="12"/>
                  <a:pt x="69" y="12"/>
                </a:cubicBezTo>
                <a:close/>
                <a:moveTo>
                  <a:pt x="48" y="16"/>
                </a:moveTo>
                <a:cubicBezTo>
                  <a:pt x="48" y="16"/>
                  <a:pt x="48" y="16"/>
                  <a:pt x="48" y="16"/>
                </a:cubicBezTo>
                <a:cubicBezTo>
                  <a:pt x="44" y="18"/>
                  <a:pt x="39" y="21"/>
                  <a:pt x="36" y="23"/>
                </a:cubicBezTo>
                <a:cubicBezTo>
                  <a:pt x="37" y="25"/>
                  <a:pt x="39" y="26"/>
                  <a:pt x="41" y="27"/>
                </a:cubicBezTo>
                <a:cubicBezTo>
                  <a:pt x="42" y="26"/>
                  <a:pt x="43" y="25"/>
                  <a:pt x="43" y="24"/>
                </a:cubicBezTo>
                <a:cubicBezTo>
                  <a:pt x="45" y="21"/>
                  <a:pt x="46" y="19"/>
                  <a:pt x="48" y="16"/>
                </a:cubicBezTo>
                <a:close/>
                <a:moveTo>
                  <a:pt x="30" y="28"/>
                </a:moveTo>
                <a:cubicBezTo>
                  <a:pt x="30" y="28"/>
                  <a:pt x="30" y="28"/>
                  <a:pt x="30" y="28"/>
                </a:cubicBezTo>
                <a:cubicBezTo>
                  <a:pt x="30" y="28"/>
                  <a:pt x="29" y="29"/>
                  <a:pt x="29" y="29"/>
                </a:cubicBezTo>
                <a:cubicBezTo>
                  <a:pt x="18" y="40"/>
                  <a:pt x="12" y="54"/>
                  <a:pt x="11" y="69"/>
                </a:cubicBezTo>
                <a:cubicBezTo>
                  <a:pt x="32" y="69"/>
                  <a:pt x="32" y="69"/>
                  <a:pt x="32" y="69"/>
                </a:cubicBezTo>
                <a:cubicBezTo>
                  <a:pt x="32" y="56"/>
                  <a:pt x="35" y="44"/>
                  <a:pt x="39" y="33"/>
                </a:cubicBezTo>
                <a:cubicBezTo>
                  <a:pt x="36" y="32"/>
                  <a:pt x="33" y="30"/>
                  <a:pt x="30" y="28"/>
                </a:cubicBezTo>
                <a:close/>
                <a:moveTo>
                  <a:pt x="99" y="36"/>
                </a:moveTo>
                <a:cubicBezTo>
                  <a:pt x="99" y="36"/>
                  <a:pt x="99" y="36"/>
                  <a:pt x="99" y="36"/>
                </a:cubicBezTo>
                <a:cubicBezTo>
                  <a:pt x="98" y="37"/>
                  <a:pt x="97" y="37"/>
                  <a:pt x="96" y="37"/>
                </a:cubicBezTo>
                <a:cubicBezTo>
                  <a:pt x="90" y="40"/>
                  <a:pt x="83" y="41"/>
                  <a:pt x="75" y="42"/>
                </a:cubicBezTo>
                <a:cubicBezTo>
                  <a:pt x="75" y="69"/>
                  <a:pt x="75" y="69"/>
                  <a:pt x="75" y="69"/>
                </a:cubicBezTo>
                <a:cubicBezTo>
                  <a:pt x="105" y="69"/>
                  <a:pt x="105" y="69"/>
                  <a:pt x="105" y="69"/>
                </a:cubicBezTo>
                <a:cubicBezTo>
                  <a:pt x="105" y="57"/>
                  <a:pt x="103" y="46"/>
                  <a:pt x="99" y="36"/>
                </a:cubicBezTo>
                <a:close/>
                <a:moveTo>
                  <a:pt x="69" y="42"/>
                </a:moveTo>
                <a:cubicBezTo>
                  <a:pt x="69" y="42"/>
                  <a:pt x="69" y="42"/>
                  <a:pt x="69" y="42"/>
                </a:cubicBezTo>
                <a:cubicBezTo>
                  <a:pt x="61" y="41"/>
                  <a:pt x="54" y="40"/>
                  <a:pt x="48" y="37"/>
                </a:cubicBezTo>
                <a:cubicBezTo>
                  <a:pt x="47" y="37"/>
                  <a:pt x="46" y="37"/>
                  <a:pt x="45" y="36"/>
                </a:cubicBezTo>
                <a:cubicBezTo>
                  <a:pt x="41" y="46"/>
                  <a:pt x="39" y="57"/>
                  <a:pt x="39" y="69"/>
                </a:cubicBezTo>
                <a:cubicBezTo>
                  <a:pt x="69" y="69"/>
                  <a:pt x="69" y="69"/>
                  <a:pt x="69" y="69"/>
                </a:cubicBezTo>
                <a:cubicBezTo>
                  <a:pt x="69" y="42"/>
                  <a:pt x="69" y="42"/>
                  <a:pt x="69" y="42"/>
                </a:cubicBezTo>
                <a:close/>
              </a:path>
            </a:pathLst>
          </a:custGeom>
          <a:solidFill>
            <a:srgbClr val="10253F"/>
          </a:solidFill>
          <a:ln>
            <a:noFill/>
          </a:ln>
        </p:spPr>
        <p:txBody>
          <a:bodyPr/>
          <a:lstStyle/>
          <a:p>
            <a:endParaRPr lang="zh-CN" altLang="en-US">
              <a:solidFill>
                <a:schemeClr val="accent2"/>
              </a:solidFill>
            </a:endParaRPr>
          </a:p>
        </p:txBody>
      </p:sp>
      <p:sp>
        <p:nvSpPr>
          <p:cNvPr id="24628" name="Rectangle 52"/>
          <p:cNvSpPr>
            <a:spLocks noChangeArrowheads="1"/>
          </p:cNvSpPr>
          <p:nvPr/>
        </p:nvSpPr>
        <p:spPr bwMode="auto">
          <a:xfrm>
            <a:off x="3098940" y="3347483"/>
            <a:ext cx="59503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800" dirty="0">
                <a:solidFill>
                  <a:schemeClr val="bg1"/>
                </a:solidFill>
                <a:latin typeface="微软雅黑" panose="020B0503020204020204" pitchFamily="34" charset="-122"/>
                <a:ea typeface="微软雅黑" panose="020B0503020204020204" pitchFamily="34" charset="-122"/>
              </a:rPr>
              <a:t>输入标题</a:t>
            </a:r>
            <a:endParaRPr lang="zh-CN" altLang="zh-CN" sz="800" dirty="0">
              <a:solidFill>
                <a:schemeClr val="bg1"/>
              </a:solidFill>
              <a:latin typeface="微软雅黑" panose="020B0503020204020204" pitchFamily="34" charset="-122"/>
              <a:ea typeface="微软雅黑" panose="020B0503020204020204" pitchFamily="34" charset="-122"/>
            </a:endParaRPr>
          </a:p>
        </p:txBody>
      </p:sp>
      <p:sp>
        <p:nvSpPr>
          <p:cNvPr id="24629" name="Rectangle 53"/>
          <p:cNvSpPr>
            <a:spLocks noChangeArrowheads="1"/>
          </p:cNvSpPr>
          <p:nvPr/>
        </p:nvSpPr>
        <p:spPr bwMode="auto">
          <a:xfrm>
            <a:off x="3098941" y="3714309"/>
            <a:ext cx="59503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800" dirty="0" smtClean="0">
                <a:solidFill>
                  <a:schemeClr val="bg1"/>
                </a:solidFill>
                <a:latin typeface="微软雅黑" panose="020B0503020204020204" pitchFamily="34" charset="-122"/>
                <a:ea typeface="微软雅黑" panose="020B0503020204020204" pitchFamily="34" charset="-122"/>
              </a:rPr>
              <a:t>输入标题</a:t>
            </a:r>
            <a:endParaRPr lang="zh-CN" altLang="zh-CN" sz="800" dirty="0">
              <a:solidFill>
                <a:schemeClr val="bg1"/>
              </a:solidFill>
              <a:latin typeface="微软雅黑" panose="020B0503020204020204" pitchFamily="34" charset="-122"/>
              <a:ea typeface="微软雅黑" panose="020B0503020204020204" pitchFamily="34" charset="-122"/>
            </a:endParaRPr>
          </a:p>
        </p:txBody>
      </p:sp>
      <p:sp>
        <p:nvSpPr>
          <p:cNvPr id="24630" name="Rectangle 54"/>
          <p:cNvSpPr>
            <a:spLocks noChangeArrowheads="1"/>
          </p:cNvSpPr>
          <p:nvPr/>
        </p:nvSpPr>
        <p:spPr bwMode="auto">
          <a:xfrm>
            <a:off x="5454790" y="1975460"/>
            <a:ext cx="59503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800" dirty="0">
                <a:solidFill>
                  <a:schemeClr val="bg1"/>
                </a:solidFill>
                <a:latin typeface="微软雅黑" panose="020B0503020204020204" pitchFamily="34" charset="-122"/>
                <a:ea typeface="微软雅黑" panose="020B0503020204020204" pitchFamily="34" charset="-122"/>
              </a:rPr>
              <a:t>输入标题</a:t>
            </a:r>
            <a:endParaRPr lang="zh-CN" altLang="zh-CN" sz="800" dirty="0">
              <a:solidFill>
                <a:schemeClr val="bg1"/>
              </a:solidFill>
              <a:latin typeface="微软雅黑" panose="020B0503020204020204" pitchFamily="34" charset="-122"/>
              <a:ea typeface="微软雅黑" panose="020B0503020204020204" pitchFamily="34" charset="-122"/>
            </a:endParaRPr>
          </a:p>
        </p:txBody>
      </p:sp>
      <p:sp>
        <p:nvSpPr>
          <p:cNvPr id="24631" name="Rectangle 55"/>
          <p:cNvSpPr>
            <a:spLocks noChangeArrowheads="1"/>
          </p:cNvSpPr>
          <p:nvPr/>
        </p:nvSpPr>
        <p:spPr bwMode="auto">
          <a:xfrm>
            <a:off x="5454790" y="2342286"/>
            <a:ext cx="59503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800" dirty="0">
                <a:solidFill>
                  <a:schemeClr val="bg1"/>
                </a:solidFill>
                <a:latin typeface="微软雅黑" panose="020B0503020204020204" pitchFamily="34" charset="-122"/>
                <a:ea typeface="微软雅黑" panose="020B0503020204020204" pitchFamily="34" charset="-122"/>
              </a:rPr>
              <a:t>输入标题</a:t>
            </a:r>
            <a:endParaRPr lang="zh-CN" altLang="zh-CN" sz="800" dirty="0">
              <a:solidFill>
                <a:schemeClr val="bg1"/>
              </a:solidFill>
              <a:latin typeface="微软雅黑" panose="020B0503020204020204" pitchFamily="34" charset="-122"/>
              <a:ea typeface="微软雅黑" panose="020B0503020204020204" pitchFamily="34" charset="-122"/>
            </a:endParaRPr>
          </a:p>
        </p:txBody>
      </p:sp>
      <p:sp>
        <p:nvSpPr>
          <p:cNvPr id="3" name="文本占位符 2"/>
          <p:cNvSpPr>
            <a:spLocks noGrp="1"/>
          </p:cNvSpPr>
          <p:nvPr>
            <p:ph type="body" sz="quarter" idx="10"/>
          </p:nvPr>
        </p:nvSpPr>
        <p:spPr/>
        <p:txBody>
          <a:bodyPr/>
          <a:lstStyle/>
          <a:p>
            <a:r>
              <a:rPr lang="zh-CN" altLang="en-US" dirty="0"/>
              <a:t>课题综述</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4597"/>
                                        </p:tgtEl>
                                        <p:attrNameLst>
                                          <p:attrName>style.visibility</p:attrName>
                                        </p:attrNameLst>
                                      </p:cBhvr>
                                      <p:to>
                                        <p:strVal val="visible"/>
                                      </p:to>
                                    </p:set>
                                    <p:anim calcmode="lin" valueType="num">
                                      <p:cBhvr>
                                        <p:cTn id="7" dur="500" fill="hold"/>
                                        <p:tgtEl>
                                          <p:spTgt spid="24597"/>
                                        </p:tgtEl>
                                        <p:attrNameLst>
                                          <p:attrName>ppt_w</p:attrName>
                                        </p:attrNameLst>
                                      </p:cBhvr>
                                      <p:tavLst>
                                        <p:tav tm="0">
                                          <p:val>
                                            <p:fltVal val="0"/>
                                          </p:val>
                                        </p:tav>
                                        <p:tav tm="100000">
                                          <p:val>
                                            <p:strVal val="#ppt_w"/>
                                          </p:val>
                                        </p:tav>
                                      </p:tavLst>
                                    </p:anim>
                                    <p:anim calcmode="lin" valueType="num">
                                      <p:cBhvr>
                                        <p:cTn id="8" dur="500" fill="hold"/>
                                        <p:tgtEl>
                                          <p:spTgt spid="24597"/>
                                        </p:tgtEl>
                                        <p:attrNameLst>
                                          <p:attrName>ppt_h</p:attrName>
                                        </p:attrNameLst>
                                      </p:cBhvr>
                                      <p:tavLst>
                                        <p:tav tm="0">
                                          <p:val>
                                            <p:fltVal val="0"/>
                                          </p:val>
                                        </p:tav>
                                        <p:tav tm="100000">
                                          <p:val>
                                            <p:strVal val="#ppt_h"/>
                                          </p:val>
                                        </p:tav>
                                      </p:tavLst>
                                    </p:anim>
                                    <p:animEffect transition="in" filter="fade">
                                      <p:cBhvr>
                                        <p:cTn id="9" dur="500"/>
                                        <p:tgtEl>
                                          <p:spTgt spid="24597"/>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24628"/>
                                        </p:tgtEl>
                                        <p:attrNameLst>
                                          <p:attrName>style.visibility</p:attrName>
                                        </p:attrNameLst>
                                      </p:cBhvr>
                                      <p:to>
                                        <p:strVal val="visible"/>
                                      </p:to>
                                    </p:set>
                                    <p:animEffect transition="in" filter="randombar(horizontal)">
                                      <p:cBhvr>
                                        <p:cTn id="14" dur="500"/>
                                        <p:tgtEl>
                                          <p:spTgt spid="24628"/>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24629"/>
                                        </p:tgtEl>
                                        <p:attrNameLst>
                                          <p:attrName>style.visibility</p:attrName>
                                        </p:attrNameLst>
                                      </p:cBhvr>
                                      <p:to>
                                        <p:strVal val="visible"/>
                                      </p:to>
                                    </p:set>
                                    <p:animEffect transition="in" filter="randombar(horizontal)">
                                      <p:cBhvr>
                                        <p:cTn id="17" dur="500"/>
                                        <p:tgtEl>
                                          <p:spTgt spid="24629"/>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24630"/>
                                        </p:tgtEl>
                                        <p:attrNameLst>
                                          <p:attrName>style.visibility</p:attrName>
                                        </p:attrNameLst>
                                      </p:cBhvr>
                                      <p:to>
                                        <p:strVal val="visible"/>
                                      </p:to>
                                    </p:set>
                                    <p:animEffect transition="in" filter="randombar(horizontal)">
                                      <p:cBhvr>
                                        <p:cTn id="20" dur="500"/>
                                        <p:tgtEl>
                                          <p:spTgt spid="24630"/>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24631"/>
                                        </p:tgtEl>
                                        <p:attrNameLst>
                                          <p:attrName>style.visibility</p:attrName>
                                        </p:attrNameLst>
                                      </p:cBhvr>
                                      <p:to>
                                        <p:strVal val="visible"/>
                                      </p:to>
                                    </p:set>
                                    <p:animEffect transition="in" filter="randombar(horizontal)">
                                      <p:cBhvr>
                                        <p:cTn id="23" dur="500"/>
                                        <p:tgtEl>
                                          <p:spTgt spid="24631"/>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24621"/>
                                        </p:tgtEl>
                                        <p:attrNameLst>
                                          <p:attrName>style.visibility</p:attrName>
                                        </p:attrNameLst>
                                      </p:cBhvr>
                                      <p:to>
                                        <p:strVal val="visible"/>
                                      </p:to>
                                    </p:set>
                                    <p:anim calcmode="lin" valueType="num">
                                      <p:cBhvr additive="base">
                                        <p:cTn id="28" dur="500" fill="hold"/>
                                        <p:tgtEl>
                                          <p:spTgt spid="24621"/>
                                        </p:tgtEl>
                                        <p:attrNameLst>
                                          <p:attrName>ppt_x</p:attrName>
                                        </p:attrNameLst>
                                      </p:cBhvr>
                                      <p:tavLst>
                                        <p:tav tm="0">
                                          <p:val>
                                            <p:strVal val="#ppt_x"/>
                                          </p:val>
                                        </p:tav>
                                        <p:tav tm="100000">
                                          <p:val>
                                            <p:strVal val="#ppt_x"/>
                                          </p:val>
                                        </p:tav>
                                      </p:tavLst>
                                    </p:anim>
                                    <p:anim calcmode="lin" valueType="num">
                                      <p:cBhvr additive="base">
                                        <p:cTn id="29" dur="500" fill="hold"/>
                                        <p:tgtEl>
                                          <p:spTgt spid="24621"/>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24627"/>
                                        </p:tgtEl>
                                        <p:attrNameLst>
                                          <p:attrName>style.visibility</p:attrName>
                                        </p:attrNameLst>
                                      </p:cBhvr>
                                      <p:to>
                                        <p:strVal val="visible"/>
                                      </p:to>
                                    </p:set>
                                    <p:anim calcmode="lin" valueType="num">
                                      <p:cBhvr additive="base">
                                        <p:cTn id="32" dur="500" fill="hold"/>
                                        <p:tgtEl>
                                          <p:spTgt spid="24627"/>
                                        </p:tgtEl>
                                        <p:attrNameLst>
                                          <p:attrName>ppt_x</p:attrName>
                                        </p:attrNameLst>
                                      </p:cBhvr>
                                      <p:tavLst>
                                        <p:tav tm="0">
                                          <p:val>
                                            <p:strVal val="#ppt_x"/>
                                          </p:val>
                                        </p:tav>
                                        <p:tav tm="100000">
                                          <p:val>
                                            <p:strVal val="#ppt_x"/>
                                          </p:val>
                                        </p:tav>
                                      </p:tavLst>
                                    </p:anim>
                                    <p:anim calcmode="lin" valueType="num">
                                      <p:cBhvr additive="base">
                                        <p:cTn id="33" dur="500" fill="hold"/>
                                        <p:tgtEl>
                                          <p:spTgt spid="24627"/>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24614"/>
                                        </p:tgtEl>
                                        <p:attrNameLst>
                                          <p:attrName>style.visibility</p:attrName>
                                        </p:attrNameLst>
                                      </p:cBhvr>
                                      <p:to>
                                        <p:strVal val="visible"/>
                                      </p:to>
                                    </p:set>
                                    <p:anim calcmode="lin" valueType="num">
                                      <p:cBhvr additive="base">
                                        <p:cTn id="36" dur="500" fill="hold"/>
                                        <p:tgtEl>
                                          <p:spTgt spid="24614"/>
                                        </p:tgtEl>
                                        <p:attrNameLst>
                                          <p:attrName>ppt_x</p:attrName>
                                        </p:attrNameLst>
                                      </p:cBhvr>
                                      <p:tavLst>
                                        <p:tav tm="0">
                                          <p:val>
                                            <p:strVal val="#ppt_x"/>
                                          </p:val>
                                        </p:tav>
                                        <p:tav tm="100000">
                                          <p:val>
                                            <p:strVal val="#ppt_x"/>
                                          </p:val>
                                        </p:tav>
                                      </p:tavLst>
                                    </p:anim>
                                    <p:anim calcmode="lin" valueType="num">
                                      <p:cBhvr additive="base">
                                        <p:cTn id="37" dur="500" fill="hold"/>
                                        <p:tgtEl>
                                          <p:spTgt spid="24614"/>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24608"/>
                                        </p:tgtEl>
                                        <p:attrNameLst>
                                          <p:attrName>style.visibility</p:attrName>
                                        </p:attrNameLst>
                                      </p:cBhvr>
                                      <p:to>
                                        <p:strVal val="visible"/>
                                      </p:to>
                                    </p:set>
                                    <p:anim calcmode="lin" valueType="num">
                                      <p:cBhvr additive="base">
                                        <p:cTn id="40" dur="500" fill="hold"/>
                                        <p:tgtEl>
                                          <p:spTgt spid="24608"/>
                                        </p:tgtEl>
                                        <p:attrNameLst>
                                          <p:attrName>ppt_x</p:attrName>
                                        </p:attrNameLst>
                                      </p:cBhvr>
                                      <p:tavLst>
                                        <p:tav tm="0">
                                          <p:val>
                                            <p:strVal val="#ppt_x"/>
                                          </p:val>
                                        </p:tav>
                                        <p:tav tm="100000">
                                          <p:val>
                                            <p:strVal val="#ppt_x"/>
                                          </p:val>
                                        </p:tav>
                                      </p:tavLst>
                                    </p:anim>
                                    <p:anim calcmode="lin" valueType="num">
                                      <p:cBhvr additive="base">
                                        <p:cTn id="41" dur="500" fill="hold"/>
                                        <p:tgtEl>
                                          <p:spTgt spid="24608"/>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4" presetClass="entr" presetSubtype="10" fill="hold" grpId="0" nodeType="clickEffect">
                                  <p:stCondLst>
                                    <p:cond delay="0"/>
                                  </p:stCondLst>
                                  <p:childTnLst>
                                    <p:set>
                                      <p:cBhvr>
                                        <p:cTn id="45" dur="1" fill="hold">
                                          <p:stCondLst>
                                            <p:cond delay="0"/>
                                          </p:stCondLst>
                                        </p:cTn>
                                        <p:tgtEl>
                                          <p:spTgt spid="24626"/>
                                        </p:tgtEl>
                                        <p:attrNameLst>
                                          <p:attrName>style.visibility</p:attrName>
                                        </p:attrNameLst>
                                      </p:cBhvr>
                                      <p:to>
                                        <p:strVal val="visible"/>
                                      </p:to>
                                    </p:set>
                                    <p:animEffect transition="in" filter="randombar(horizontal)">
                                      <p:cBhvr>
                                        <p:cTn id="46" dur="500"/>
                                        <p:tgtEl>
                                          <p:spTgt spid="24626"/>
                                        </p:tgtEl>
                                      </p:cBhvr>
                                    </p:animEffect>
                                  </p:childTnLst>
                                </p:cTn>
                              </p:par>
                              <p:par>
                                <p:cTn id="47" presetID="14" presetClass="entr" presetSubtype="10" fill="hold" grpId="0" nodeType="withEffect">
                                  <p:stCondLst>
                                    <p:cond delay="0"/>
                                  </p:stCondLst>
                                  <p:childTnLst>
                                    <p:set>
                                      <p:cBhvr>
                                        <p:cTn id="48" dur="1" fill="hold">
                                          <p:stCondLst>
                                            <p:cond delay="0"/>
                                          </p:stCondLst>
                                        </p:cTn>
                                        <p:tgtEl>
                                          <p:spTgt spid="24620"/>
                                        </p:tgtEl>
                                        <p:attrNameLst>
                                          <p:attrName>style.visibility</p:attrName>
                                        </p:attrNameLst>
                                      </p:cBhvr>
                                      <p:to>
                                        <p:strVal val="visible"/>
                                      </p:to>
                                    </p:set>
                                    <p:animEffect transition="in" filter="randombar(horizontal)">
                                      <p:cBhvr>
                                        <p:cTn id="49" dur="500"/>
                                        <p:tgtEl>
                                          <p:spTgt spid="24620"/>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24616"/>
                                        </p:tgtEl>
                                        <p:attrNameLst>
                                          <p:attrName>style.visibility</p:attrName>
                                        </p:attrNameLst>
                                      </p:cBhvr>
                                      <p:to>
                                        <p:strVal val="visible"/>
                                      </p:to>
                                    </p:set>
                                    <p:animEffect transition="in" filter="randombar(horizontal)">
                                      <p:cBhvr>
                                        <p:cTn id="52" dur="500"/>
                                        <p:tgtEl>
                                          <p:spTgt spid="24616"/>
                                        </p:tgtEl>
                                      </p:cBhvr>
                                    </p:animEffect>
                                  </p:childTnLst>
                                </p:cTn>
                              </p:par>
                              <p:par>
                                <p:cTn id="53" presetID="14" presetClass="entr" presetSubtype="10" fill="hold" grpId="0" nodeType="withEffect">
                                  <p:stCondLst>
                                    <p:cond delay="0"/>
                                  </p:stCondLst>
                                  <p:childTnLst>
                                    <p:set>
                                      <p:cBhvr>
                                        <p:cTn id="54" dur="1" fill="hold">
                                          <p:stCondLst>
                                            <p:cond delay="0"/>
                                          </p:stCondLst>
                                        </p:cTn>
                                        <p:tgtEl>
                                          <p:spTgt spid="24618"/>
                                        </p:tgtEl>
                                        <p:attrNameLst>
                                          <p:attrName>style.visibility</p:attrName>
                                        </p:attrNameLst>
                                      </p:cBhvr>
                                      <p:to>
                                        <p:strVal val="visible"/>
                                      </p:to>
                                    </p:set>
                                    <p:animEffect transition="in" filter="randombar(horizontal)">
                                      <p:cBhvr>
                                        <p:cTn id="55" dur="500"/>
                                        <p:tgtEl>
                                          <p:spTgt spid="24618"/>
                                        </p:tgtEl>
                                      </p:cBhvr>
                                    </p:animEffect>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24619"/>
                                        </p:tgtEl>
                                        <p:attrNameLst>
                                          <p:attrName>style.visibility</p:attrName>
                                        </p:attrNameLst>
                                      </p:cBhvr>
                                      <p:to>
                                        <p:strVal val="visible"/>
                                      </p:to>
                                    </p:set>
                                    <p:animEffect transition="in" filter="fade">
                                      <p:cBhvr>
                                        <p:cTn id="60" dur="1000"/>
                                        <p:tgtEl>
                                          <p:spTgt spid="24619"/>
                                        </p:tgtEl>
                                      </p:cBhvr>
                                    </p:animEffect>
                                    <p:anim calcmode="lin" valueType="num">
                                      <p:cBhvr>
                                        <p:cTn id="61" dur="1000" fill="hold"/>
                                        <p:tgtEl>
                                          <p:spTgt spid="24619"/>
                                        </p:tgtEl>
                                        <p:attrNameLst>
                                          <p:attrName>ppt_x</p:attrName>
                                        </p:attrNameLst>
                                      </p:cBhvr>
                                      <p:tavLst>
                                        <p:tav tm="0">
                                          <p:val>
                                            <p:strVal val="#ppt_x"/>
                                          </p:val>
                                        </p:tav>
                                        <p:tav tm="100000">
                                          <p:val>
                                            <p:strVal val="#ppt_x"/>
                                          </p:val>
                                        </p:tav>
                                      </p:tavLst>
                                    </p:anim>
                                    <p:anim calcmode="lin" valueType="num">
                                      <p:cBhvr>
                                        <p:cTn id="62" dur="1000" fill="hold"/>
                                        <p:tgtEl>
                                          <p:spTgt spid="24619"/>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24625"/>
                                        </p:tgtEl>
                                        <p:attrNameLst>
                                          <p:attrName>style.visibility</p:attrName>
                                        </p:attrNameLst>
                                      </p:cBhvr>
                                      <p:to>
                                        <p:strVal val="visible"/>
                                      </p:to>
                                    </p:set>
                                    <p:animEffect transition="in" filter="fade">
                                      <p:cBhvr>
                                        <p:cTn id="65" dur="1000"/>
                                        <p:tgtEl>
                                          <p:spTgt spid="24625"/>
                                        </p:tgtEl>
                                      </p:cBhvr>
                                    </p:animEffect>
                                    <p:anim calcmode="lin" valueType="num">
                                      <p:cBhvr>
                                        <p:cTn id="66" dur="1000" fill="hold"/>
                                        <p:tgtEl>
                                          <p:spTgt spid="24625"/>
                                        </p:tgtEl>
                                        <p:attrNameLst>
                                          <p:attrName>ppt_x</p:attrName>
                                        </p:attrNameLst>
                                      </p:cBhvr>
                                      <p:tavLst>
                                        <p:tav tm="0">
                                          <p:val>
                                            <p:strVal val="#ppt_x"/>
                                          </p:val>
                                        </p:tav>
                                        <p:tav tm="100000">
                                          <p:val>
                                            <p:strVal val="#ppt_x"/>
                                          </p:val>
                                        </p:tav>
                                      </p:tavLst>
                                    </p:anim>
                                    <p:anim calcmode="lin" valueType="num">
                                      <p:cBhvr>
                                        <p:cTn id="67" dur="1000" fill="hold"/>
                                        <p:tgtEl>
                                          <p:spTgt spid="24625"/>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24615"/>
                                        </p:tgtEl>
                                        <p:attrNameLst>
                                          <p:attrName>style.visibility</p:attrName>
                                        </p:attrNameLst>
                                      </p:cBhvr>
                                      <p:to>
                                        <p:strVal val="visible"/>
                                      </p:to>
                                    </p:set>
                                    <p:animEffect transition="in" filter="fade">
                                      <p:cBhvr>
                                        <p:cTn id="70" dur="1000"/>
                                        <p:tgtEl>
                                          <p:spTgt spid="24615"/>
                                        </p:tgtEl>
                                      </p:cBhvr>
                                    </p:animEffect>
                                    <p:anim calcmode="lin" valueType="num">
                                      <p:cBhvr>
                                        <p:cTn id="71" dur="1000" fill="hold"/>
                                        <p:tgtEl>
                                          <p:spTgt spid="24615"/>
                                        </p:tgtEl>
                                        <p:attrNameLst>
                                          <p:attrName>ppt_x</p:attrName>
                                        </p:attrNameLst>
                                      </p:cBhvr>
                                      <p:tavLst>
                                        <p:tav tm="0">
                                          <p:val>
                                            <p:strVal val="#ppt_x"/>
                                          </p:val>
                                        </p:tav>
                                        <p:tav tm="100000">
                                          <p:val>
                                            <p:strVal val="#ppt_x"/>
                                          </p:val>
                                        </p:tav>
                                      </p:tavLst>
                                    </p:anim>
                                    <p:anim calcmode="lin" valueType="num">
                                      <p:cBhvr>
                                        <p:cTn id="72" dur="1000" fill="hold"/>
                                        <p:tgtEl>
                                          <p:spTgt spid="24615"/>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24617"/>
                                        </p:tgtEl>
                                        <p:attrNameLst>
                                          <p:attrName>style.visibility</p:attrName>
                                        </p:attrNameLst>
                                      </p:cBhvr>
                                      <p:to>
                                        <p:strVal val="visible"/>
                                      </p:to>
                                    </p:set>
                                    <p:animEffect transition="in" filter="fade">
                                      <p:cBhvr>
                                        <p:cTn id="75" dur="1000"/>
                                        <p:tgtEl>
                                          <p:spTgt spid="24617"/>
                                        </p:tgtEl>
                                      </p:cBhvr>
                                    </p:animEffect>
                                    <p:anim calcmode="lin" valueType="num">
                                      <p:cBhvr>
                                        <p:cTn id="76" dur="1000" fill="hold"/>
                                        <p:tgtEl>
                                          <p:spTgt spid="24617"/>
                                        </p:tgtEl>
                                        <p:attrNameLst>
                                          <p:attrName>ppt_x</p:attrName>
                                        </p:attrNameLst>
                                      </p:cBhvr>
                                      <p:tavLst>
                                        <p:tav tm="0">
                                          <p:val>
                                            <p:strVal val="#ppt_x"/>
                                          </p:val>
                                        </p:tav>
                                        <p:tav tm="100000">
                                          <p:val>
                                            <p:strVal val="#ppt_x"/>
                                          </p:val>
                                        </p:tav>
                                      </p:tavLst>
                                    </p:anim>
                                    <p:anim calcmode="lin" valueType="num">
                                      <p:cBhvr>
                                        <p:cTn id="77" dur="1000" fill="hold"/>
                                        <p:tgtEl>
                                          <p:spTgt spid="246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614" grpId="0" animBg="1"/>
      <p:bldP spid="24615" grpId="0"/>
      <p:bldP spid="24616" grpId="0"/>
      <p:bldP spid="24617" grpId="0"/>
      <p:bldP spid="24618" grpId="0"/>
      <p:bldP spid="24619" grpId="0"/>
      <p:bldP spid="24620" grpId="0"/>
      <p:bldP spid="24625" grpId="0"/>
      <p:bldP spid="24626" grpId="0"/>
      <p:bldP spid="24627" grpId="0" animBg="1"/>
      <p:bldP spid="24628" grpId="0"/>
      <p:bldP spid="24629" grpId="0"/>
      <p:bldP spid="24630" grpId="0"/>
      <p:bldP spid="2463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6"/>
          <p:cNvSpPr>
            <a:spLocks noChangeArrowheads="1"/>
          </p:cNvSpPr>
          <p:nvPr/>
        </p:nvSpPr>
        <p:spPr bwMode="auto">
          <a:xfrm>
            <a:off x="1794911" y="2528495"/>
            <a:ext cx="657911" cy="663798"/>
          </a:xfrm>
          <a:prstGeom prst="ellipse">
            <a:avLst/>
          </a:prstGeom>
          <a:solidFill>
            <a:srgbClr val="10253F"/>
          </a:solidFill>
          <a:ln>
            <a:noFill/>
          </a:ln>
        </p:spPr>
        <p:txBody>
          <a:bodyPr vert="horz" wrap="square" lIns="91440" tIns="45720" rIns="91440" bIns="45720" numCol="1" anchor="t" anchorCtr="0" compatLnSpc="1"/>
          <a:lstStyle/>
          <a:p>
            <a:endParaRPr lang="zh-CN" altLang="en-US"/>
          </a:p>
        </p:txBody>
      </p:sp>
      <p:sp>
        <p:nvSpPr>
          <p:cNvPr id="5" name="Oval 7"/>
          <p:cNvSpPr>
            <a:spLocks noChangeArrowheads="1"/>
          </p:cNvSpPr>
          <p:nvPr/>
        </p:nvSpPr>
        <p:spPr bwMode="auto">
          <a:xfrm>
            <a:off x="3013013" y="2526222"/>
            <a:ext cx="657911" cy="663798"/>
          </a:xfrm>
          <a:prstGeom prst="ellipse">
            <a:avLst/>
          </a:prstGeom>
          <a:solidFill>
            <a:srgbClr val="10253F"/>
          </a:solidFill>
          <a:ln>
            <a:noFill/>
          </a:ln>
        </p:spPr>
        <p:txBody>
          <a:bodyPr vert="horz" wrap="square" lIns="91440" tIns="45720" rIns="91440" bIns="45720" numCol="1" anchor="t" anchorCtr="0" compatLnSpc="1"/>
          <a:lstStyle/>
          <a:p>
            <a:endParaRPr lang="zh-CN" altLang="en-US"/>
          </a:p>
        </p:txBody>
      </p:sp>
      <p:sp>
        <p:nvSpPr>
          <p:cNvPr id="6" name="Oval 8"/>
          <p:cNvSpPr>
            <a:spLocks noChangeArrowheads="1"/>
          </p:cNvSpPr>
          <p:nvPr/>
        </p:nvSpPr>
        <p:spPr bwMode="auto">
          <a:xfrm>
            <a:off x="1463903" y="2912331"/>
            <a:ext cx="102960" cy="102992"/>
          </a:xfrm>
          <a:prstGeom prst="ellipse">
            <a:avLst/>
          </a:prstGeom>
          <a:solidFill>
            <a:schemeClr val="tx1">
              <a:lumMod val="85000"/>
              <a:lumOff val="15000"/>
            </a:schemeClr>
          </a:solidFill>
          <a:ln>
            <a:noFill/>
          </a:ln>
        </p:spPr>
        <p:txBody>
          <a:bodyPr vert="horz" wrap="square" lIns="91440" tIns="45720" rIns="91440" bIns="45720" numCol="1" anchor="t" anchorCtr="0" compatLnSpc="1"/>
          <a:lstStyle/>
          <a:p>
            <a:endParaRPr lang="zh-CN" altLang="en-US"/>
          </a:p>
        </p:txBody>
      </p:sp>
      <p:sp>
        <p:nvSpPr>
          <p:cNvPr id="7" name="Oval 9"/>
          <p:cNvSpPr>
            <a:spLocks noChangeArrowheads="1"/>
          </p:cNvSpPr>
          <p:nvPr/>
        </p:nvSpPr>
        <p:spPr bwMode="auto">
          <a:xfrm>
            <a:off x="7553127" y="3003610"/>
            <a:ext cx="99146" cy="104896"/>
          </a:xfrm>
          <a:prstGeom prst="ellipse">
            <a:avLst/>
          </a:prstGeom>
          <a:solidFill>
            <a:schemeClr val="tx1">
              <a:lumMod val="85000"/>
              <a:lumOff val="15000"/>
            </a:schemeClr>
          </a:solidFill>
          <a:ln>
            <a:noFill/>
          </a:ln>
        </p:spPr>
        <p:txBody>
          <a:bodyPr vert="horz" wrap="square" lIns="91440" tIns="45720" rIns="91440" bIns="45720" numCol="1" anchor="t" anchorCtr="0" compatLnSpc="1"/>
          <a:lstStyle/>
          <a:p>
            <a:endParaRPr lang="zh-CN" altLang="en-US"/>
          </a:p>
        </p:txBody>
      </p:sp>
      <p:sp>
        <p:nvSpPr>
          <p:cNvPr id="8" name="Freeform 10"/>
          <p:cNvSpPr/>
          <p:nvPr/>
        </p:nvSpPr>
        <p:spPr bwMode="auto">
          <a:xfrm>
            <a:off x="1459705" y="2190913"/>
            <a:ext cx="1360138" cy="764959"/>
          </a:xfrm>
          <a:custGeom>
            <a:avLst/>
            <a:gdLst>
              <a:gd name="T0" fmla="*/ 583 w 597"/>
              <a:gd name="T1" fmla="*/ 291 h 333"/>
              <a:gd name="T2" fmla="*/ 291 w 597"/>
              <a:gd name="T3" fmla="*/ 0 h 333"/>
              <a:gd name="T4" fmla="*/ 0 w 597"/>
              <a:gd name="T5" fmla="*/ 291 h 333"/>
              <a:gd name="T6" fmla="*/ 49 w 597"/>
              <a:gd name="T7" fmla="*/ 291 h 333"/>
              <a:gd name="T8" fmla="*/ 291 w 597"/>
              <a:gd name="T9" fmla="*/ 49 h 333"/>
              <a:gd name="T10" fmla="*/ 534 w 597"/>
              <a:gd name="T11" fmla="*/ 291 h 333"/>
              <a:gd name="T12" fmla="*/ 520 w 597"/>
              <a:gd name="T13" fmla="*/ 291 h 333"/>
              <a:gd name="T14" fmla="*/ 559 w 597"/>
              <a:gd name="T15" fmla="*/ 333 h 333"/>
              <a:gd name="T16" fmla="*/ 597 w 597"/>
              <a:gd name="T17" fmla="*/ 291 h 333"/>
              <a:gd name="T18" fmla="*/ 583 w 597"/>
              <a:gd name="T19" fmla="*/ 29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7" h="333">
                <a:moveTo>
                  <a:pt x="583" y="291"/>
                </a:moveTo>
                <a:cubicBezTo>
                  <a:pt x="583" y="130"/>
                  <a:pt x="453" y="0"/>
                  <a:pt x="291" y="0"/>
                </a:cubicBezTo>
                <a:cubicBezTo>
                  <a:pt x="130" y="0"/>
                  <a:pt x="0" y="130"/>
                  <a:pt x="0" y="291"/>
                </a:cubicBezTo>
                <a:cubicBezTo>
                  <a:pt x="49" y="291"/>
                  <a:pt x="49" y="291"/>
                  <a:pt x="49" y="291"/>
                </a:cubicBezTo>
                <a:cubicBezTo>
                  <a:pt x="49" y="157"/>
                  <a:pt x="158" y="49"/>
                  <a:pt x="291" y="49"/>
                </a:cubicBezTo>
                <a:cubicBezTo>
                  <a:pt x="425" y="49"/>
                  <a:pt x="534" y="157"/>
                  <a:pt x="534" y="291"/>
                </a:cubicBezTo>
                <a:cubicBezTo>
                  <a:pt x="520" y="291"/>
                  <a:pt x="520" y="291"/>
                  <a:pt x="520" y="291"/>
                </a:cubicBezTo>
                <a:cubicBezTo>
                  <a:pt x="559" y="333"/>
                  <a:pt x="559" y="333"/>
                  <a:pt x="559" y="333"/>
                </a:cubicBezTo>
                <a:cubicBezTo>
                  <a:pt x="597" y="291"/>
                  <a:pt x="597" y="291"/>
                  <a:pt x="597" y="291"/>
                </a:cubicBezTo>
                <a:lnTo>
                  <a:pt x="583" y="291"/>
                </a:ln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zh-CN" altLang="en-US"/>
          </a:p>
        </p:txBody>
      </p:sp>
      <p:sp>
        <p:nvSpPr>
          <p:cNvPr id="9" name="Oval 11"/>
          <p:cNvSpPr>
            <a:spLocks noChangeArrowheads="1"/>
          </p:cNvSpPr>
          <p:nvPr/>
        </p:nvSpPr>
        <p:spPr bwMode="auto">
          <a:xfrm>
            <a:off x="4226569" y="2528495"/>
            <a:ext cx="659047" cy="663798"/>
          </a:xfrm>
          <a:prstGeom prst="ellipse">
            <a:avLst/>
          </a:prstGeom>
          <a:solidFill>
            <a:srgbClr val="10253F"/>
          </a:solidFill>
          <a:ln>
            <a:noFill/>
          </a:ln>
        </p:spPr>
        <p:txBody>
          <a:bodyPr vert="horz" wrap="square" lIns="91440" tIns="45720" rIns="91440" bIns="45720" numCol="1" anchor="t" anchorCtr="0" compatLnSpc="1"/>
          <a:lstStyle/>
          <a:p>
            <a:endParaRPr lang="zh-CN" altLang="en-US"/>
          </a:p>
        </p:txBody>
      </p:sp>
      <p:sp>
        <p:nvSpPr>
          <p:cNvPr id="10" name="Oval 12"/>
          <p:cNvSpPr>
            <a:spLocks noChangeArrowheads="1"/>
          </p:cNvSpPr>
          <p:nvPr/>
        </p:nvSpPr>
        <p:spPr bwMode="auto">
          <a:xfrm>
            <a:off x="6659363" y="2528495"/>
            <a:ext cx="657911" cy="663798"/>
          </a:xfrm>
          <a:prstGeom prst="ellipse">
            <a:avLst/>
          </a:prstGeom>
          <a:solidFill>
            <a:srgbClr val="10253F"/>
          </a:solidFill>
          <a:ln>
            <a:noFill/>
          </a:ln>
        </p:spPr>
        <p:txBody>
          <a:bodyPr vert="horz" wrap="square" lIns="91440" tIns="45720" rIns="91440" bIns="45720" numCol="1" anchor="t" anchorCtr="0" compatLnSpc="1"/>
          <a:lstStyle/>
          <a:p>
            <a:endParaRPr lang="zh-CN" altLang="en-US"/>
          </a:p>
        </p:txBody>
      </p:sp>
      <p:sp>
        <p:nvSpPr>
          <p:cNvPr id="11" name="Oval 13"/>
          <p:cNvSpPr>
            <a:spLocks noChangeArrowheads="1"/>
          </p:cNvSpPr>
          <p:nvPr/>
        </p:nvSpPr>
        <p:spPr bwMode="auto">
          <a:xfrm>
            <a:off x="5445807" y="2526222"/>
            <a:ext cx="657911" cy="663798"/>
          </a:xfrm>
          <a:prstGeom prst="ellipse">
            <a:avLst/>
          </a:prstGeom>
          <a:solidFill>
            <a:srgbClr val="10253F"/>
          </a:solidFill>
          <a:ln>
            <a:noFill/>
          </a:ln>
        </p:spPr>
        <p:txBody>
          <a:bodyPr vert="horz" wrap="square" lIns="91440" tIns="45720" rIns="91440" bIns="45720" numCol="1" anchor="t" anchorCtr="0" compatLnSpc="1"/>
          <a:lstStyle/>
          <a:p>
            <a:endParaRPr lang="zh-CN" altLang="en-US"/>
          </a:p>
        </p:txBody>
      </p:sp>
      <p:sp>
        <p:nvSpPr>
          <p:cNvPr id="12" name="Freeform 14"/>
          <p:cNvSpPr/>
          <p:nvPr/>
        </p:nvSpPr>
        <p:spPr bwMode="auto">
          <a:xfrm>
            <a:off x="3894772" y="2190913"/>
            <a:ext cx="1356728" cy="764959"/>
          </a:xfrm>
          <a:custGeom>
            <a:avLst/>
            <a:gdLst>
              <a:gd name="T0" fmla="*/ 582 w 596"/>
              <a:gd name="T1" fmla="*/ 291 h 333"/>
              <a:gd name="T2" fmla="*/ 291 w 596"/>
              <a:gd name="T3" fmla="*/ 0 h 333"/>
              <a:gd name="T4" fmla="*/ 0 w 596"/>
              <a:gd name="T5" fmla="*/ 266 h 333"/>
              <a:gd name="T6" fmla="*/ 24 w 596"/>
              <a:gd name="T7" fmla="*/ 240 h 333"/>
              <a:gd name="T8" fmla="*/ 49 w 596"/>
              <a:gd name="T9" fmla="*/ 268 h 333"/>
              <a:gd name="T10" fmla="*/ 291 w 596"/>
              <a:gd name="T11" fmla="*/ 49 h 333"/>
              <a:gd name="T12" fmla="*/ 533 w 596"/>
              <a:gd name="T13" fmla="*/ 291 h 333"/>
              <a:gd name="T14" fmla="*/ 520 w 596"/>
              <a:gd name="T15" fmla="*/ 291 h 333"/>
              <a:gd name="T16" fmla="*/ 558 w 596"/>
              <a:gd name="T17" fmla="*/ 333 h 333"/>
              <a:gd name="T18" fmla="*/ 596 w 596"/>
              <a:gd name="T19" fmla="*/ 291 h 333"/>
              <a:gd name="T20" fmla="*/ 582 w 596"/>
              <a:gd name="T21" fmla="*/ 29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6" h="333">
                <a:moveTo>
                  <a:pt x="582" y="291"/>
                </a:moveTo>
                <a:cubicBezTo>
                  <a:pt x="582" y="130"/>
                  <a:pt x="452" y="0"/>
                  <a:pt x="291" y="0"/>
                </a:cubicBezTo>
                <a:cubicBezTo>
                  <a:pt x="138" y="0"/>
                  <a:pt x="13" y="117"/>
                  <a:pt x="0" y="266"/>
                </a:cubicBezTo>
                <a:cubicBezTo>
                  <a:pt x="24" y="240"/>
                  <a:pt x="24" y="240"/>
                  <a:pt x="24" y="240"/>
                </a:cubicBezTo>
                <a:cubicBezTo>
                  <a:pt x="49" y="268"/>
                  <a:pt x="49" y="268"/>
                  <a:pt x="49" y="268"/>
                </a:cubicBezTo>
                <a:cubicBezTo>
                  <a:pt x="61" y="145"/>
                  <a:pt x="165" y="49"/>
                  <a:pt x="291" y="49"/>
                </a:cubicBezTo>
                <a:cubicBezTo>
                  <a:pt x="425" y="49"/>
                  <a:pt x="533" y="157"/>
                  <a:pt x="533" y="291"/>
                </a:cubicBezTo>
                <a:cubicBezTo>
                  <a:pt x="520" y="291"/>
                  <a:pt x="520" y="291"/>
                  <a:pt x="520" y="291"/>
                </a:cubicBezTo>
                <a:cubicBezTo>
                  <a:pt x="558" y="333"/>
                  <a:pt x="558" y="333"/>
                  <a:pt x="558" y="333"/>
                </a:cubicBezTo>
                <a:cubicBezTo>
                  <a:pt x="596" y="291"/>
                  <a:pt x="596" y="291"/>
                  <a:pt x="596" y="291"/>
                </a:cubicBezTo>
                <a:lnTo>
                  <a:pt x="582" y="291"/>
                </a:ln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zh-CN" altLang="en-US"/>
          </a:p>
        </p:txBody>
      </p:sp>
      <p:sp>
        <p:nvSpPr>
          <p:cNvPr id="13" name="Freeform 15"/>
          <p:cNvSpPr/>
          <p:nvPr/>
        </p:nvSpPr>
        <p:spPr bwMode="auto">
          <a:xfrm>
            <a:off x="2677807" y="2764916"/>
            <a:ext cx="1357865" cy="764959"/>
          </a:xfrm>
          <a:custGeom>
            <a:avLst/>
            <a:gdLst>
              <a:gd name="T0" fmla="*/ 558 w 596"/>
              <a:gd name="T1" fmla="*/ 0 h 333"/>
              <a:gd name="T2" fmla="*/ 520 w 596"/>
              <a:gd name="T3" fmla="*/ 41 h 333"/>
              <a:gd name="T4" fmla="*/ 533 w 596"/>
              <a:gd name="T5" fmla="*/ 41 h 333"/>
              <a:gd name="T6" fmla="*/ 291 w 596"/>
              <a:gd name="T7" fmla="*/ 284 h 333"/>
              <a:gd name="T8" fmla="*/ 49 w 596"/>
              <a:gd name="T9" fmla="*/ 65 h 333"/>
              <a:gd name="T10" fmla="*/ 24 w 596"/>
              <a:gd name="T11" fmla="*/ 93 h 333"/>
              <a:gd name="T12" fmla="*/ 0 w 596"/>
              <a:gd name="T13" fmla="*/ 67 h 333"/>
              <a:gd name="T14" fmla="*/ 291 w 596"/>
              <a:gd name="T15" fmla="*/ 333 h 333"/>
              <a:gd name="T16" fmla="*/ 582 w 596"/>
              <a:gd name="T17" fmla="*/ 41 h 333"/>
              <a:gd name="T18" fmla="*/ 596 w 596"/>
              <a:gd name="T19" fmla="*/ 41 h 333"/>
              <a:gd name="T20" fmla="*/ 558 w 596"/>
              <a:gd name="T2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6" h="333">
                <a:moveTo>
                  <a:pt x="558" y="0"/>
                </a:moveTo>
                <a:cubicBezTo>
                  <a:pt x="520" y="41"/>
                  <a:pt x="520" y="41"/>
                  <a:pt x="520" y="41"/>
                </a:cubicBezTo>
                <a:cubicBezTo>
                  <a:pt x="533" y="41"/>
                  <a:pt x="533" y="41"/>
                  <a:pt x="533" y="41"/>
                </a:cubicBezTo>
                <a:cubicBezTo>
                  <a:pt x="533" y="175"/>
                  <a:pt x="425" y="284"/>
                  <a:pt x="291" y="284"/>
                </a:cubicBezTo>
                <a:cubicBezTo>
                  <a:pt x="165" y="284"/>
                  <a:pt x="61" y="188"/>
                  <a:pt x="49" y="65"/>
                </a:cubicBezTo>
                <a:cubicBezTo>
                  <a:pt x="24" y="93"/>
                  <a:pt x="24" y="93"/>
                  <a:pt x="24" y="93"/>
                </a:cubicBezTo>
                <a:cubicBezTo>
                  <a:pt x="0" y="67"/>
                  <a:pt x="0" y="67"/>
                  <a:pt x="0" y="67"/>
                </a:cubicBezTo>
                <a:cubicBezTo>
                  <a:pt x="13" y="216"/>
                  <a:pt x="138" y="333"/>
                  <a:pt x="291" y="333"/>
                </a:cubicBezTo>
                <a:cubicBezTo>
                  <a:pt x="452" y="333"/>
                  <a:pt x="582" y="202"/>
                  <a:pt x="582" y="41"/>
                </a:cubicBezTo>
                <a:cubicBezTo>
                  <a:pt x="596" y="41"/>
                  <a:pt x="596" y="41"/>
                  <a:pt x="596" y="41"/>
                </a:cubicBezTo>
                <a:lnTo>
                  <a:pt x="558" y="0"/>
                </a:ln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zh-CN" altLang="en-US"/>
          </a:p>
        </p:txBody>
      </p:sp>
      <p:sp>
        <p:nvSpPr>
          <p:cNvPr id="14" name="Freeform 16"/>
          <p:cNvSpPr/>
          <p:nvPr/>
        </p:nvSpPr>
        <p:spPr bwMode="auto">
          <a:xfrm>
            <a:off x="6328702" y="2190913"/>
            <a:ext cx="1355593" cy="764959"/>
          </a:xfrm>
          <a:custGeom>
            <a:avLst/>
            <a:gdLst>
              <a:gd name="T0" fmla="*/ 581 w 595"/>
              <a:gd name="T1" fmla="*/ 291 h 333"/>
              <a:gd name="T2" fmla="*/ 290 w 595"/>
              <a:gd name="T3" fmla="*/ 0 h 333"/>
              <a:gd name="T4" fmla="*/ 0 w 595"/>
              <a:gd name="T5" fmla="*/ 263 h 333"/>
              <a:gd name="T6" fmla="*/ 23 w 595"/>
              <a:gd name="T7" fmla="*/ 238 h 333"/>
              <a:gd name="T8" fmla="*/ 49 w 595"/>
              <a:gd name="T9" fmla="*/ 266 h 333"/>
              <a:gd name="T10" fmla="*/ 290 w 595"/>
              <a:gd name="T11" fmla="*/ 49 h 333"/>
              <a:gd name="T12" fmla="*/ 532 w 595"/>
              <a:gd name="T13" fmla="*/ 291 h 333"/>
              <a:gd name="T14" fmla="*/ 519 w 595"/>
              <a:gd name="T15" fmla="*/ 291 h 333"/>
              <a:gd name="T16" fmla="*/ 557 w 595"/>
              <a:gd name="T17" fmla="*/ 333 h 333"/>
              <a:gd name="T18" fmla="*/ 595 w 595"/>
              <a:gd name="T19" fmla="*/ 291 h 333"/>
              <a:gd name="T20" fmla="*/ 581 w 595"/>
              <a:gd name="T21" fmla="*/ 29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5" h="333">
                <a:moveTo>
                  <a:pt x="581" y="291"/>
                </a:moveTo>
                <a:cubicBezTo>
                  <a:pt x="581" y="130"/>
                  <a:pt x="451" y="0"/>
                  <a:pt x="290" y="0"/>
                </a:cubicBezTo>
                <a:cubicBezTo>
                  <a:pt x="138" y="0"/>
                  <a:pt x="14" y="115"/>
                  <a:pt x="0" y="263"/>
                </a:cubicBezTo>
                <a:cubicBezTo>
                  <a:pt x="23" y="238"/>
                  <a:pt x="23" y="238"/>
                  <a:pt x="23" y="238"/>
                </a:cubicBezTo>
                <a:cubicBezTo>
                  <a:pt x="49" y="266"/>
                  <a:pt x="49" y="266"/>
                  <a:pt x="49" y="266"/>
                </a:cubicBezTo>
                <a:cubicBezTo>
                  <a:pt x="62" y="144"/>
                  <a:pt x="165" y="49"/>
                  <a:pt x="290" y="49"/>
                </a:cubicBezTo>
                <a:cubicBezTo>
                  <a:pt x="424" y="49"/>
                  <a:pt x="532" y="157"/>
                  <a:pt x="532" y="291"/>
                </a:cubicBezTo>
                <a:cubicBezTo>
                  <a:pt x="519" y="291"/>
                  <a:pt x="519" y="291"/>
                  <a:pt x="519" y="291"/>
                </a:cubicBezTo>
                <a:cubicBezTo>
                  <a:pt x="557" y="333"/>
                  <a:pt x="557" y="333"/>
                  <a:pt x="557" y="333"/>
                </a:cubicBezTo>
                <a:cubicBezTo>
                  <a:pt x="595" y="291"/>
                  <a:pt x="595" y="291"/>
                  <a:pt x="595" y="291"/>
                </a:cubicBezTo>
                <a:lnTo>
                  <a:pt x="581" y="291"/>
                </a:ln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zh-CN" altLang="en-US"/>
          </a:p>
        </p:txBody>
      </p:sp>
      <p:sp>
        <p:nvSpPr>
          <p:cNvPr id="15" name="Freeform 17"/>
          <p:cNvSpPr/>
          <p:nvPr/>
        </p:nvSpPr>
        <p:spPr bwMode="auto">
          <a:xfrm>
            <a:off x="5110601" y="2764916"/>
            <a:ext cx="1357865" cy="764959"/>
          </a:xfrm>
          <a:custGeom>
            <a:avLst/>
            <a:gdLst>
              <a:gd name="T0" fmla="*/ 558 w 596"/>
              <a:gd name="T1" fmla="*/ 0 h 333"/>
              <a:gd name="T2" fmla="*/ 520 w 596"/>
              <a:gd name="T3" fmla="*/ 41 h 333"/>
              <a:gd name="T4" fmla="*/ 533 w 596"/>
              <a:gd name="T5" fmla="*/ 41 h 333"/>
              <a:gd name="T6" fmla="*/ 291 w 596"/>
              <a:gd name="T7" fmla="*/ 284 h 333"/>
              <a:gd name="T8" fmla="*/ 49 w 596"/>
              <a:gd name="T9" fmla="*/ 65 h 333"/>
              <a:gd name="T10" fmla="*/ 24 w 596"/>
              <a:gd name="T11" fmla="*/ 93 h 333"/>
              <a:gd name="T12" fmla="*/ 0 w 596"/>
              <a:gd name="T13" fmla="*/ 67 h 333"/>
              <a:gd name="T14" fmla="*/ 291 w 596"/>
              <a:gd name="T15" fmla="*/ 333 h 333"/>
              <a:gd name="T16" fmla="*/ 582 w 596"/>
              <a:gd name="T17" fmla="*/ 41 h 333"/>
              <a:gd name="T18" fmla="*/ 596 w 596"/>
              <a:gd name="T19" fmla="*/ 41 h 333"/>
              <a:gd name="T20" fmla="*/ 558 w 596"/>
              <a:gd name="T2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6" h="333">
                <a:moveTo>
                  <a:pt x="558" y="0"/>
                </a:moveTo>
                <a:cubicBezTo>
                  <a:pt x="520" y="41"/>
                  <a:pt x="520" y="41"/>
                  <a:pt x="520" y="41"/>
                </a:cubicBezTo>
                <a:cubicBezTo>
                  <a:pt x="533" y="41"/>
                  <a:pt x="533" y="41"/>
                  <a:pt x="533" y="41"/>
                </a:cubicBezTo>
                <a:cubicBezTo>
                  <a:pt x="533" y="175"/>
                  <a:pt x="425" y="284"/>
                  <a:pt x="291" y="284"/>
                </a:cubicBezTo>
                <a:cubicBezTo>
                  <a:pt x="165" y="284"/>
                  <a:pt x="61" y="188"/>
                  <a:pt x="49" y="65"/>
                </a:cubicBezTo>
                <a:cubicBezTo>
                  <a:pt x="24" y="93"/>
                  <a:pt x="24" y="93"/>
                  <a:pt x="24" y="93"/>
                </a:cubicBezTo>
                <a:cubicBezTo>
                  <a:pt x="0" y="67"/>
                  <a:pt x="0" y="67"/>
                  <a:pt x="0" y="67"/>
                </a:cubicBezTo>
                <a:cubicBezTo>
                  <a:pt x="14" y="216"/>
                  <a:pt x="139" y="333"/>
                  <a:pt x="291" y="333"/>
                </a:cubicBezTo>
                <a:cubicBezTo>
                  <a:pt x="452" y="333"/>
                  <a:pt x="582" y="202"/>
                  <a:pt x="582" y="41"/>
                </a:cubicBezTo>
                <a:cubicBezTo>
                  <a:pt x="596" y="41"/>
                  <a:pt x="596" y="41"/>
                  <a:pt x="596" y="41"/>
                </a:cubicBezTo>
                <a:lnTo>
                  <a:pt x="558" y="0"/>
                </a:lnTo>
                <a:close/>
              </a:path>
            </a:pathLst>
          </a:custGeom>
          <a:solidFill>
            <a:schemeClr val="tx1">
              <a:lumMod val="85000"/>
              <a:lumOff val="15000"/>
            </a:schemeClr>
          </a:solidFill>
          <a:ln>
            <a:noFill/>
          </a:ln>
        </p:spPr>
        <p:txBody>
          <a:bodyPr vert="horz" wrap="square" lIns="91440" tIns="45720" rIns="91440" bIns="45720" numCol="1" anchor="t" anchorCtr="0" compatLnSpc="1"/>
          <a:lstStyle/>
          <a:p>
            <a:endParaRPr lang="zh-CN" altLang="en-US"/>
          </a:p>
        </p:txBody>
      </p:sp>
      <p:sp>
        <p:nvSpPr>
          <p:cNvPr id="16" name="Freeform 18"/>
          <p:cNvSpPr>
            <a:spLocks noEditPoints="1"/>
          </p:cNvSpPr>
          <p:nvPr/>
        </p:nvSpPr>
        <p:spPr bwMode="auto">
          <a:xfrm>
            <a:off x="2010805" y="2714904"/>
            <a:ext cx="226122" cy="288706"/>
          </a:xfrm>
          <a:custGeom>
            <a:avLst/>
            <a:gdLst>
              <a:gd name="T0" fmla="*/ 5 w 99"/>
              <a:gd name="T1" fmla="*/ 0 h 126"/>
              <a:gd name="T2" fmla="*/ 94 w 99"/>
              <a:gd name="T3" fmla="*/ 9 h 126"/>
              <a:gd name="T4" fmla="*/ 81 w 99"/>
              <a:gd name="T5" fmla="*/ 46 h 126"/>
              <a:gd name="T6" fmla="*/ 81 w 99"/>
              <a:gd name="T7" fmla="*/ 82 h 126"/>
              <a:gd name="T8" fmla="*/ 99 w 99"/>
              <a:gd name="T9" fmla="*/ 121 h 126"/>
              <a:gd name="T10" fmla="*/ 0 w 99"/>
              <a:gd name="T11" fmla="*/ 121 h 126"/>
              <a:gd name="T12" fmla="*/ 18 w 99"/>
              <a:gd name="T13" fmla="*/ 82 h 126"/>
              <a:gd name="T14" fmla="*/ 18 w 99"/>
              <a:gd name="T15" fmla="*/ 46 h 126"/>
              <a:gd name="T16" fmla="*/ 5 w 99"/>
              <a:gd name="T17" fmla="*/ 9 h 126"/>
              <a:gd name="T18" fmla="*/ 67 w 99"/>
              <a:gd name="T19" fmla="*/ 94 h 126"/>
              <a:gd name="T20" fmla="*/ 15 w 99"/>
              <a:gd name="T21" fmla="*/ 116 h 126"/>
              <a:gd name="T22" fmla="*/ 17 w 99"/>
              <a:gd name="T23" fmla="*/ 100 h 126"/>
              <a:gd name="T24" fmla="*/ 70 w 99"/>
              <a:gd name="T25" fmla="*/ 89 h 126"/>
              <a:gd name="T26" fmla="*/ 76 w 99"/>
              <a:gd name="T27" fmla="*/ 85 h 126"/>
              <a:gd name="T28" fmla="*/ 53 w 99"/>
              <a:gd name="T29" fmla="*/ 66 h 126"/>
              <a:gd name="T30" fmla="*/ 52 w 99"/>
              <a:gd name="T31" fmla="*/ 66 h 126"/>
              <a:gd name="T32" fmla="*/ 52 w 99"/>
              <a:gd name="T33" fmla="*/ 66 h 126"/>
              <a:gd name="T34" fmla="*/ 51 w 99"/>
              <a:gd name="T35" fmla="*/ 64 h 126"/>
              <a:gd name="T36" fmla="*/ 51 w 99"/>
              <a:gd name="T37" fmla="*/ 64 h 126"/>
              <a:gd name="T38" fmla="*/ 51 w 99"/>
              <a:gd name="T39" fmla="*/ 63 h 126"/>
              <a:gd name="T40" fmla="*/ 51 w 99"/>
              <a:gd name="T41" fmla="*/ 62 h 126"/>
              <a:gd name="T42" fmla="*/ 52 w 99"/>
              <a:gd name="T43" fmla="*/ 62 h 126"/>
              <a:gd name="T44" fmla="*/ 52 w 99"/>
              <a:gd name="T45" fmla="*/ 61 h 126"/>
              <a:gd name="T46" fmla="*/ 53 w 99"/>
              <a:gd name="T47" fmla="*/ 61 h 126"/>
              <a:gd name="T48" fmla="*/ 84 w 99"/>
              <a:gd name="T49" fmla="*/ 9 h 126"/>
              <a:gd name="T50" fmla="*/ 23 w 99"/>
              <a:gd name="T51" fmla="*/ 43 h 126"/>
              <a:gd name="T52" fmla="*/ 46 w 99"/>
              <a:gd name="T53" fmla="*/ 61 h 126"/>
              <a:gd name="T54" fmla="*/ 47 w 99"/>
              <a:gd name="T55" fmla="*/ 62 h 126"/>
              <a:gd name="T56" fmla="*/ 47 w 99"/>
              <a:gd name="T57" fmla="*/ 62 h 126"/>
              <a:gd name="T58" fmla="*/ 48 w 99"/>
              <a:gd name="T59" fmla="*/ 63 h 126"/>
              <a:gd name="T60" fmla="*/ 48 w 99"/>
              <a:gd name="T61" fmla="*/ 64 h 126"/>
              <a:gd name="T62" fmla="*/ 48 w 99"/>
              <a:gd name="T63" fmla="*/ 64 h 126"/>
              <a:gd name="T64" fmla="*/ 47 w 99"/>
              <a:gd name="T65" fmla="*/ 65 h 126"/>
              <a:gd name="T66" fmla="*/ 47 w 99"/>
              <a:gd name="T67" fmla="*/ 66 h 126"/>
              <a:gd name="T68" fmla="*/ 46 w 99"/>
              <a:gd name="T69" fmla="*/ 66 h 126"/>
              <a:gd name="T70" fmla="*/ 45 w 99"/>
              <a:gd name="T71" fmla="*/ 66 h 126"/>
              <a:gd name="T72" fmla="*/ 17 w 99"/>
              <a:gd name="T73" fmla="*/ 100 h 126"/>
              <a:gd name="T74" fmla="*/ 33 w 99"/>
              <a:gd name="T75" fmla="*/ 48 h 126"/>
              <a:gd name="T76" fmla="*/ 47 w 99"/>
              <a:gd name="T77" fmla="*/ 56 h 126"/>
              <a:gd name="T78" fmla="*/ 48 w 99"/>
              <a:gd name="T79" fmla="*/ 57 h 126"/>
              <a:gd name="T80" fmla="*/ 51 w 99"/>
              <a:gd name="T81" fmla="*/ 57 h 126"/>
              <a:gd name="T82" fmla="*/ 52 w 99"/>
              <a:gd name="T83" fmla="*/ 56 h 126"/>
              <a:gd name="T84" fmla="*/ 75 w 99"/>
              <a:gd name="T85" fmla="*/ 34 h 126"/>
              <a:gd name="T86" fmla="*/ 62 w 99"/>
              <a:gd name="T87" fmla="*/ 44 h 126"/>
              <a:gd name="T88" fmla="*/ 50 w 99"/>
              <a:gd name="T89" fmla="*/ 51 h 126"/>
              <a:gd name="T90" fmla="*/ 49 w 99"/>
              <a:gd name="T91" fmla="*/ 51 h 126"/>
              <a:gd name="T92" fmla="*/ 37 w 99"/>
              <a:gd name="T93" fmla="*/ 44 h 126"/>
              <a:gd name="T94" fmla="*/ 24 w 99"/>
              <a:gd name="T95" fmla="*/ 34 h 126"/>
              <a:gd name="T96" fmla="*/ 50 w 99"/>
              <a:gd name="T97" fmla="*/ 5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 h="126">
                <a:moveTo>
                  <a:pt x="5" y="9"/>
                </a:moveTo>
                <a:cubicBezTo>
                  <a:pt x="2" y="9"/>
                  <a:pt x="0" y="7"/>
                  <a:pt x="0" y="4"/>
                </a:cubicBezTo>
                <a:cubicBezTo>
                  <a:pt x="0" y="2"/>
                  <a:pt x="2" y="0"/>
                  <a:pt x="5" y="0"/>
                </a:cubicBezTo>
                <a:cubicBezTo>
                  <a:pt x="94" y="0"/>
                  <a:pt x="94" y="0"/>
                  <a:pt x="94" y="0"/>
                </a:cubicBezTo>
                <a:cubicBezTo>
                  <a:pt x="97" y="0"/>
                  <a:pt x="99" y="2"/>
                  <a:pt x="99" y="4"/>
                </a:cubicBezTo>
                <a:cubicBezTo>
                  <a:pt x="99" y="7"/>
                  <a:pt x="97" y="9"/>
                  <a:pt x="94" y="9"/>
                </a:cubicBezTo>
                <a:cubicBezTo>
                  <a:pt x="90" y="9"/>
                  <a:pt x="90" y="9"/>
                  <a:pt x="90" y="9"/>
                </a:cubicBezTo>
                <a:cubicBezTo>
                  <a:pt x="89" y="25"/>
                  <a:pt x="86" y="37"/>
                  <a:pt x="81" y="46"/>
                </a:cubicBezTo>
                <a:cubicBezTo>
                  <a:pt x="81" y="46"/>
                  <a:pt x="81" y="46"/>
                  <a:pt x="81" y="46"/>
                </a:cubicBezTo>
                <a:cubicBezTo>
                  <a:pt x="76" y="55"/>
                  <a:pt x="69" y="60"/>
                  <a:pt x="62" y="64"/>
                </a:cubicBezTo>
                <a:cubicBezTo>
                  <a:pt x="69" y="67"/>
                  <a:pt x="76" y="73"/>
                  <a:pt x="81" y="82"/>
                </a:cubicBezTo>
                <a:cubicBezTo>
                  <a:pt x="81" y="82"/>
                  <a:pt x="81" y="82"/>
                  <a:pt x="81" y="82"/>
                </a:cubicBezTo>
                <a:cubicBezTo>
                  <a:pt x="86" y="90"/>
                  <a:pt x="89" y="101"/>
                  <a:pt x="90" y="116"/>
                </a:cubicBezTo>
                <a:cubicBezTo>
                  <a:pt x="94" y="116"/>
                  <a:pt x="94" y="116"/>
                  <a:pt x="94" y="116"/>
                </a:cubicBezTo>
                <a:cubicBezTo>
                  <a:pt x="97" y="116"/>
                  <a:pt x="99" y="118"/>
                  <a:pt x="99" y="121"/>
                </a:cubicBezTo>
                <a:cubicBezTo>
                  <a:pt x="99" y="124"/>
                  <a:pt x="97" y="126"/>
                  <a:pt x="94" y="126"/>
                </a:cubicBezTo>
                <a:cubicBezTo>
                  <a:pt x="5" y="126"/>
                  <a:pt x="5" y="126"/>
                  <a:pt x="5" y="126"/>
                </a:cubicBezTo>
                <a:cubicBezTo>
                  <a:pt x="2" y="126"/>
                  <a:pt x="0" y="124"/>
                  <a:pt x="0" y="121"/>
                </a:cubicBezTo>
                <a:cubicBezTo>
                  <a:pt x="0" y="118"/>
                  <a:pt x="2" y="116"/>
                  <a:pt x="5" y="116"/>
                </a:cubicBezTo>
                <a:cubicBezTo>
                  <a:pt x="9" y="116"/>
                  <a:pt x="9" y="116"/>
                  <a:pt x="9" y="116"/>
                </a:cubicBezTo>
                <a:cubicBezTo>
                  <a:pt x="10" y="101"/>
                  <a:pt x="13" y="90"/>
                  <a:pt x="18" y="82"/>
                </a:cubicBezTo>
                <a:cubicBezTo>
                  <a:pt x="18" y="82"/>
                  <a:pt x="18" y="82"/>
                  <a:pt x="18" y="82"/>
                </a:cubicBezTo>
                <a:cubicBezTo>
                  <a:pt x="23" y="73"/>
                  <a:pt x="30" y="67"/>
                  <a:pt x="37" y="64"/>
                </a:cubicBezTo>
                <a:cubicBezTo>
                  <a:pt x="30" y="60"/>
                  <a:pt x="23" y="55"/>
                  <a:pt x="18" y="46"/>
                </a:cubicBezTo>
                <a:cubicBezTo>
                  <a:pt x="18" y="46"/>
                  <a:pt x="18" y="46"/>
                  <a:pt x="18" y="46"/>
                </a:cubicBezTo>
                <a:cubicBezTo>
                  <a:pt x="13" y="37"/>
                  <a:pt x="9" y="25"/>
                  <a:pt x="9" y="9"/>
                </a:cubicBezTo>
                <a:cubicBezTo>
                  <a:pt x="5" y="9"/>
                  <a:pt x="5" y="9"/>
                  <a:pt x="5" y="9"/>
                </a:cubicBezTo>
                <a:close/>
                <a:moveTo>
                  <a:pt x="83" y="116"/>
                </a:moveTo>
                <a:cubicBezTo>
                  <a:pt x="83" y="116"/>
                  <a:pt x="83" y="116"/>
                  <a:pt x="83" y="116"/>
                </a:cubicBezTo>
                <a:cubicBezTo>
                  <a:pt x="81" y="106"/>
                  <a:pt x="75" y="99"/>
                  <a:pt x="67" y="94"/>
                </a:cubicBezTo>
                <a:cubicBezTo>
                  <a:pt x="62" y="91"/>
                  <a:pt x="55" y="90"/>
                  <a:pt x="49" y="90"/>
                </a:cubicBezTo>
                <a:cubicBezTo>
                  <a:pt x="43" y="90"/>
                  <a:pt x="37" y="91"/>
                  <a:pt x="32" y="94"/>
                </a:cubicBezTo>
                <a:cubicBezTo>
                  <a:pt x="24" y="99"/>
                  <a:pt x="18" y="106"/>
                  <a:pt x="15" y="116"/>
                </a:cubicBezTo>
                <a:cubicBezTo>
                  <a:pt x="83" y="116"/>
                  <a:pt x="83" y="116"/>
                  <a:pt x="83" y="116"/>
                </a:cubicBezTo>
                <a:close/>
                <a:moveTo>
                  <a:pt x="17" y="100"/>
                </a:moveTo>
                <a:cubicBezTo>
                  <a:pt x="17" y="100"/>
                  <a:pt x="17" y="100"/>
                  <a:pt x="17" y="100"/>
                </a:cubicBezTo>
                <a:cubicBezTo>
                  <a:pt x="20" y="95"/>
                  <a:pt x="24" y="92"/>
                  <a:pt x="29" y="89"/>
                </a:cubicBezTo>
                <a:cubicBezTo>
                  <a:pt x="35" y="86"/>
                  <a:pt x="42" y="84"/>
                  <a:pt x="49" y="84"/>
                </a:cubicBezTo>
                <a:cubicBezTo>
                  <a:pt x="56" y="84"/>
                  <a:pt x="64" y="86"/>
                  <a:pt x="70" y="89"/>
                </a:cubicBezTo>
                <a:cubicBezTo>
                  <a:pt x="74" y="92"/>
                  <a:pt x="78" y="95"/>
                  <a:pt x="82" y="100"/>
                </a:cubicBezTo>
                <a:cubicBezTo>
                  <a:pt x="80" y="94"/>
                  <a:pt x="78" y="89"/>
                  <a:pt x="76" y="85"/>
                </a:cubicBezTo>
                <a:cubicBezTo>
                  <a:pt x="76" y="85"/>
                  <a:pt x="76" y="85"/>
                  <a:pt x="76" y="85"/>
                </a:cubicBezTo>
                <a:cubicBezTo>
                  <a:pt x="70" y="75"/>
                  <a:pt x="62" y="69"/>
                  <a:pt x="53" y="66"/>
                </a:cubicBezTo>
                <a:cubicBezTo>
                  <a:pt x="53" y="66"/>
                  <a:pt x="53" y="66"/>
                  <a:pt x="53" y="66"/>
                </a:cubicBezTo>
                <a:cubicBezTo>
                  <a:pt x="53" y="66"/>
                  <a:pt x="53" y="66"/>
                  <a:pt x="53" y="66"/>
                </a:cubicBezTo>
                <a:cubicBezTo>
                  <a:pt x="53" y="66"/>
                  <a:pt x="52" y="66"/>
                  <a:pt x="52" y="66"/>
                </a:cubicBezTo>
                <a:cubicBezTo>
                  <a:pt x="52" y="66"/>
                  <a:pt x="52" y="66"/>
                  <a:pt x="52" y="66"/>
                </a:cubicBezTo>
                <a:cubicBezTo>
                  <a:pt x="52" y="66"/>
                  <a:pt x="52" y="66"/>
                  <a:pt x="52" y="66"/>
                </a:cubicBezTo>
                <a:cubicBezTo>
                  <a:pt x="52" y="66"/>
                  <a:pt x="52" y="66"/>
                  <a:pt x="52" y="66"/>
                </a:cubicBezTo>
                <a:cubicBezTo>
                  <a:pt x="52" y="66"/>
                  <a:pt x="52" y="66"/>
                  <a:pt x="52" y="66"/>
                </a:cubicBezTo>
                <a:cubicBezTo>
                  <a:pt x="52" y="66"/>
                  <a:pt x="52" y="66"/>
                  <a:pt x="52" y="66"/>
                </a:cubicBezTo>
                <a:cubicBezTo>
                  <a:pt x="52" y="65"/>
                  <a:pt x="52" y="65"/>
                  <a:pt x="51" y="65"/>
                </a:cubicBezTo>
                <a:cubicBezTo>
                  <a:pt x="51" y="65"/>
                  <a:pt x="51" y="65"/>
                  <a:pt x="51" y="65"/>
                </a:cubicBezTo>
                <a:cubicBezTo>
                  <a:pt x="51" y="65"/>
                  <a:pt x="51" y="64"/>
                  <a:pt x="51" y="64"/>
                </a:cubicBezTo>
                <a:cubicBezTo>
                  <a:pt x="51" y="64"/>
                  <a:pt x="51" y="64"/>
                  <a:pt x="51" y="64"/>
                </a:cubicBezTo>
                <a:cubicBezTo>
                  <a:pt x="51" y="64"/>
                  <a:pt x="51" y="64"/>
                  <a:pt x="51" y="64"/>
                </a:cubicBezTo>
                <a:cubicBezTo>
                  <a:pt x="51" y="64"/>
                  <a:pt x="51" y="64"/>
                  <a:pt x="51" y="64"/>
                </a:cubicBezTo>
                <a:cubicBezTo>
                  <a:pt x="51" y="64"/>
                  <a:pt x="51" y="64"/>
                  <a:pt x="51" y="64"/>
                </a:cubicBezTo>
                <a:cubicBezTo>
                  <a:pt x="51" y="63"/>
                  <a:pt x="51" y="63"/>
                  <a:pt x="51" y="63"/>
                </a:cubicBezTo>
                <a:cubicBezTo>
                  <a:pt x="51" y="63"/>
                  <a:pt x="51" y="63"/>
                  <a:pt x="51" y="63"/>
                </a:cubicBezTo>
                <a:cubicBezTo>
                  <a:pt x="51" y="63"/>
                  <a:pt x="51" y="63"/>
                  <a:pt x="51" y="63"/>
                </a:cubicBezTo>
                <a:cubicBezTo>
                  <a:pt x="51" y="63"/>
                  <a:pt x="51" y="63"/>
                  <a:pt x="51" y="63"/>
                </a:cubicBezTo>
                <a:cubicBezTo>
                  <a:pt x="51" y="62"/>
                  <a:pt x="51" y="62"/>
                  <a:pt x="51" y="62"/>
                </a:cubicBezTo>
                <a:cubicBezTo>
                  <a:pt x="52" y="62"/>
                  <a:pt x="52" y="62"/>
                  <a:pt x="52" y="62"/>
                </a:cubicBezTo>
                <a:cubicBezTo>
                  <a:pt x="52" y="62"/>
                  <a:pt x="52" y="62"/>
                  <a:pt x="52" y="62"/>
                </a:cubicBezTo>
                <a:cubicBezTo>
                  <a:pt x="52" y="62"/>
                  <a:pt x="52" y="62"/>
                  <a:pt x="52" y="62"/>
                </a:cubicBezTo>
                <a:cubicBezTo>
                  <a:pt x="52" y="62"/>
                  <a:pt x="52" y="62"/>
                  <a:pt x="52" y="62"/>
                </a:cubicBezTo>
                <a:cubicBezTo>
                  <a:pt x="52" y="61"/>
                  <a:pt x="52" y="61"/>
                  <a:pt x="52" y="61"/>
                </a:cubicBezTo>
                <a:cubicBezTo>
                  <a:pt x="52" y="61"/>
                  <a:pt x="52" y="61"/>
                  <a:pt x="52" y="61"/>
                </a:cubicBezTo>
                <a:cubicBezTo>
                  <a:pt x="52" y="61"/>
                  <a:pt x="53" y="61"/>
                  <a:pt x="53" y="61"/>
                </a:cubicBezTo>
                <a:cubicBezTo>
                  <a:pt x="53" y="61"/>
                  <a:pt x="53" y="61"/>
                  <a:pt x="53" y="61"/>
                </a:cubicBezTo>
                <a:cubicBezTo>
                  <a:pt x="53" y="61"/>
                  <a:pt x="53" y="61"/>
                  <a:pt x="53" y="61"/>
                </a:cubicBezTo>
                <a:cubicBezTo>
                  <a:pt x="62" y="58"/>
                  <a:pt x="70" y="53"/>
                  <a:pt x="76" y="43"/>
                </a:cubicBezTo>
                <a:cubicBezTo>
                  <a:pt x="76" y="43"/>
                  <a:pt x="76" y="43"/>
                  <a:pt x="76" y="43"/>
                </a:cubicBezTo>
                <a:cubicBezTo>
                  <a:pt x="81" y="35"/>
                  <a:pt x="84" y="24"/>
                  <a:pt x="84" y="9"/>
                </a:cubicBezTo>
                <a:cubicBezTo>
                  <a:pt x="15" y="9"/>
                  <a:pt x="15" y="9"/>
                  <a:pt x="15" y="9"/>
                </a:cubicBezTo>
                <a:cubicBezTo>
                  <a:pt x="15" y="24"/>
                  <a:pt x="18" y="35"/>
                  <a:pt x="23" y="43"/>
                </a:cubicBezTo>
                <a:cubicBezTo>
                  <a:pt x="23" y="43"/>
                  <a:pt x="23" y="43"/>
                  <a:pt x="23" y="43"/>
                </a:cubicBezTo>
                <a:cubicBezTo>
                  <a:pt x="29" y="53"/>
                  <a:pt x="37" y="58"/>
                  <a:pt x="45" y="61"/>
                </a:cubicBezTo>
                <a:cubicBezTo>
                  <a:pt x="46" y="61"/>
                  <a:pt x="46" y="61"/>
                  <a:pt x="46" y="61"/>
                </a:cubicBezTo>
                <a:cubicBezTo>
                  <a:pt x="46" y="61"/>
                  <a:pt x="46" y="61"/>
                  <a:pt x="46" y="61"/>
                </a:cubicBezTo>
                <a:cubicBezTo>
                  <a:pt x="46" y="61"/>
                  <a:pt x="46" y="61"/>
                  <a:pt x="46" y="61"/>
                </a:cubicBezTo>
                <a:cubicBezTo>
                  <a:pt x="46" y="61"/>
                  <a:pt x="46" y="61"/>
                  <a:pt x="46" y="61"/>
                </a:cubicBezTo>
                <a:cubicBezTo>
                  <a:pt x="47" y="62"/>
                  <a:pt x="47" y="62"/>
                  <a:pt x="47" y="62"/>
                </a:cubicBezTo>
                <a:cubicBezTo>
                  <a:pt x="47" y="62"/>
                  <a:pt x="47" y="62"/>
                  <a:pt x="47" y="62"/>
                </a:cubicBezTo>
                <a:cubicBezTo>
                  <a:pt x="47" y="62"/>
                  <a:pt x="47" y="62"/>
                  <a:pt x="47" y="62"/>
                </a:cubicBezTo>
                <a:cubicBezTo>
                  <a:pt x="47" y="62"/>
                  <a:pt x="47" y="62"/>
                  <a:pt x="47" y="62"/>
                </a:cubicBezTo>
                <a:cubicBezTo>
                  <a:pt x="47" y="62"/>
                  <a:pt x="47" y="62"/>
                  <a:pt x="47" y="62"/>
                </a:cubicBezTo>
                <a:cubicBezTo>
                  <a:pt x="47" y="63"/>
                  <a:pt x="47" y="63"/>
                  <a:pt x="47" y="63"/>
                </a:cubicBezTo>
                <a:cubicBezTo>
                  <a:pt x="47" y="63"/>
                  <a:pt x="47" y="63"/>
                  <a:pt x="48" y="63"/>
                </a:cubicBezTo>
                <a:cubicBezTo>
                  <a:pt x="48" y="63"/>
                  <a:pt x="48" y="63"/>
                  <a:pt x="48" y="63"/>
                </a:cubicBezTo>
                <a:cubicBezTo>
                  <a:pt x="48" y="63"/>
                  <a:pt x="48" y="63"/>
                  <a:pt x="48" y="63"/>
                </a:cubicBezTo>
                <a:cubicBezTo>
                  <a:pt x="48" y="64"/>
                  <a:pt x="48" y="64"/>
                  <a:pt x="48" y="64"/>
                </a:cubicBezTo>
                <a:cubicBezTo>
                  <a:pt x="48" y="64"/>
                  <a:pt x="48" y="64"/>
                  <a:pt x="48" y="64"/>
                </a:cubicBezTo>
                <a:cubicBezTo>
                  <a:pt x="48" y="64"/>
                  <a:pt x="48" y="64"/>
                  <a:pt x="48" y="64"/>
                </a:cubicBezTo>
                <a:cubicBezTo>
                  <a:pt x="48" y="64"/>
                  <a:pt x="48" y="64"/>
                  <a:pt x="48" y="64"/>
                </a:cubicBezTo>
                <a:cubicBezTo>
                  <a:pt x="48" y="64"/>
                  <a:pt x="48" y="64"/>
                  <a:pt x="48" y="64"/>
                </a:cubicBezTo>
                <a:cubicBezTo>
                  <a:pt x="47" y="64"/>
                  <a:pt x="47" y="65"/>
                  <a:pt x="47" y="65"/>
                </a:cubicBezTo>
                <a:cubicBezTo>
                  <a:pt x="47" y="65"/>
                  <a:pt x="47" y="65"/>
                  <a:pt x="47" y="65"/>
                </a:cubicBezTo>
                <a:cubicBezTo>
                  <a:pt x="47" y="65"/>
                  <a:pt x="47" y="65"/>
                  <a:pt x="47" y="66"/>
                </a:cubicBezTo>
                <a:cubicBezTo>
                  <a:pt x="47" y="66"/>
                  <a:pt x="47" y="66"/>
                  <a:pt x="47" y="66"/>
                </a:cubicBezTo>
                <a:cubicBezTo>
                  <a:pt x="47" y="66"/>
                  <a:pt x="47" y="66"/>
                  <a:pt x="47" y="66"/>
                </a:cubicBezTo>
                <a:cubicBezTo>
                  <a:pt x="47" y="66"/>
                  <a:pt x="47" y="66"/>
                  <a:pt x="47" y="66"/>
                </a:cubicBezTo>
                <a:cubicBezTo>
                  <a:pt x="46" y="66"/>
                  <a:pt x="46" y="66"/>
                  <a:pt x="46" y="66"/>
                </a:cubicBezTo>
                <a:cubicBezTo>
                  <a:pt x="46" y="66"/>
                  <a:pt x="46" y="66"/>
                  <a:pt x="46" y="66"/>
                </a:cubicBezTo>
                <a:cubicBezTo>
                  <a:pt x="46" y="66"/>
                  <a:pt x="46" y="66"/>
                  <a:pt x="46" y="66"/>
                </a:cubicBezTo>
                <a:cubicBezTo>
                  <a:pt x="46" y="66"/>
                  <a:pt x="46" y="66"/>
                  <a:pt x="46" y="66"/>
                </a:cubicBezTo>
                <a:cubicBezTo>
                  <a:pt x="45" y="66"/>
                  <a:pt x="45" y="66"/>
                  <a:pt x="45" y="66"/>
                </a:cubicBezTo>
                <a:cubicBezTo>
                  <a:pt x="37" y="69"/>
                  <a:pt x="29" y="75"/>
                  <a:pt x="23" y="85"/>
                </a:cubicBezTo>
                <a:cubicBezTo>
                  <a:pt x="23" y="85"/>
                  <a:pt x="23" y="85"/>
                  <a:pt x="23" y="85"/>
                </a:cubicBezTo>
                <a:cubicBezTo>
                  <a:pt x="20" y="89"/>
                  <a:pt x="18" y="94"/>
                  <a:pt x="17" y="100"/>
                </a:cubicBezTo>
                <a:close/>
                <a:moveTo>
                  <a:pt x="24" y="34"/>
                </a:moveTo>
                <a:cubicBezTo>
                  <a:pt x="24" y="34"/>
                  <a:pt x="24" y="34"/>
                  <a:pt x="24" y="34"/>
                </a:cubicBezTo>
                <a:cubicBezTo>
                  <a:pt x="26" y="39"/>
                  <a:pt x="29" y="44"/>
                  <a:pt x="33" y="48"/>
                </a:cubicBezTo>
                <a:cubicBezTo>
                  <a:pt x="37" y="52"/>
                  <a:pt x="41" y="55"/>
                  <a:pt x="47" y="56"/>
                </a:cubicBezTo>
                <a:cubicBezTo>
                  <a:pt x="47" y="56"/>
                  <a:pt x="47" y="56"/>
                  <a:pt x="47" y="56"/>
                </a:cubicBezTo>
                <a:cubicBezTo>
                  <a:pt x="47" y="56"/>
                  <a:pt x="47" y="56"/>
                  <a:pt x="47" y="56"/>
                </a:cubicBezTo>
                <a:cubicBezTo>
                  <a:pt x="48" y="57"/>
                  <a:pt x="48" y="57"/>
                  <a:pt x="48" y="57"/>
                </a:cubicBezTo>
                <a:cubicBezTo>
                  <a:pt x="48" y="57"/>
                  <a:pt x="48" y="57"/>
                  <a:pt x="48" y="57"/>
                </a:cubicBezTo>
                <a:cubicBezTo>
                  <a:pt x="48" y="57"/>
                  <a:pt x="48" y="57"/>
                  <a:pt x="48" y="57"/>
                </a:cubicBezTo>
                <a:cubicBezTo>
                  <a:pt x="49" y="57"/>
                  <a:pt x="49" y="57"/>
                  <a:pt x="49" y="57"/>
                </a:cubicBezTo>
                <a:cubicBezTo>
                  <a:pt x="49" y="57"/>
                  <a:pt x="50" y="57"/>
                  <a:pt x="51" y="57"/>
                </a:cubicBezTo>
                <a:cubicBezTo>
                  <a:pt x="51" y="57"/>
                  <a:pt x="51" y="57"/>
                  <a:pt x="51" y="57"/>
                </a:cubicBezTo>
                <a:cubicBezTo>
                  <a:pt x="52" y="56"/>
                  <a:pt x="52" y="56"/>
                  <a:pt x="52" y="56"/>
                </a:cubicBezTo>
                <a:cubicBezTo>
                  <a:pt x="52" y="56"/>
                  <a:pt x="52" y="56"/>
                  <a:pt x="52" y="56"/>
                </a:cubicBezTo>
                <a:cubicBezTo>
                  <a:pt x="52" y="56"/>
                  <a:pt x="52" y="56"/>
                  <a:pt x="52" y="56"/>
                </a:cubicBezTo>
                <a:cubicBezTo>
                  <a:pt x="57" y="55"/>
                  <a:pt x="62" y="52"/>
                  <a:pt x="66" y="48"/>
                </a:cubicBezTo>
                <a:cubicBezTo>
                  <a:pt x="66" y="48"/>
                  <a:pt x="66" y="48"/>
                  <a:pt x="66" y="48"/>
                </a:cubicBezTo>
                <a:cubicBezTo>
                  <a:pt x="70" y="44"/>
                  <a:pt x="73" y="39"/>
                  <a:pt x="75" y="34"/>
                </a:cubicBezTo>
                <a:cubicBezTo>
                  <a:pt x="75" y="32"/>
                  <a:pt x="75" y="31"/>
                  <a:pt x="73" y="30"/>
                </a:cubicBezTo>
                <a:cubicBezTo>
                  <a:pt x="72" y="30"/>
                  <a:pt x="70" y="30"/>
                  <a:pt x="69" y="32"/>
                </a:cubicBezTo>
                <a:cubicBezTo>
                  <a:pt x="68" y="36"/>
                  <a:pt x="65" y="41"/>
                  <a:pt x="62" y="44"/>
                </a:cubicBezTo>
                <a:cubicBezTo>
                  <a:pt x="59" y="47"/>
                  <a:pt x="55" y="49"/>
                  <a:pt x="50" y="51"/>
                </a:cubicBezTo>
                <a:cubicBezTo>
                  <a:pt x="50" y="51"/>
                  <a:pt x="50" y="51"/>
                  <a:pt x="50" y="51"/>
                </a:cubicBezTo>
                <a:cubicBezTo>
                  <a:pt x="50" y="51"/>
                  <a:pt x="50" y="51"/>
                  <a:pt x="50" y="51"/>
                </a:cubicBezTo>
                <a:cubicBezTo>
                  <a:pt x="50" y="51"/>
                  <a:pt x="50" y="51"/>
                  <a:pt x="50" y="51"/>
                </a:cubicBezTo>
                <a:cubicBezTo>
                  <a:pt x="49" y="51"/>
                  <a:pt x="49" y="51"/>
                  <a:pt x="49" y="51"/>
                </a:cubicBezTo>
                <a:cubicBezTo>
                  <a:pt x="49" y="51"/>
                  <a:pt x="49" y="51"/>
                  <a:pt x="49" y="51"/>
                </a:cubicBezTo>
                <a:cubicBezTo>
                  <a:pt x="49" y="51"/>
                  <a:pt x="49" y="51"/>
                  <a:pt x="49" y="51"/>
                </a:cubicBezTo>
                <a:cubicBezTo>
                  <a:pt x="49" y="51"/>
                  <a:pt x="49" y="51"/>
                  <a:pt x="49" y="51"/>
                </a:cubicBezTo>
                <a:cubicBezTo>
                  <a:pt x="44" y="49"/>
                  <a:pt x="40" y="47"/>
                  <a:pt x="37" y="44"/>
                </a:cubicBezTo>
                <a:cubicBezTo>
                  <a:pt x="34" y="41"/>
                  <a:pt x="31" y="36"/>
                  <a:pt x="29" y="32"/>
                </a:cubicBezTo>
                <a:cubicBezTo>
                  <a:pt x="29" y="30"/>
                  <a:pt x="27" y="30"/>
                  <a:pt x="26" y="30"/>
                </a:cubicBezTo>
                <a:cubicBezTo>
                  <a:pt x="24" y="31"/>
                  <a:pt x="23" y="32"/>
                  <a:pt x="24" y="34"/>
                </a:cubicBezTo>
                <a:close/>
                <a:moveTo>
                  <a:pt x="50" y="51"/>
                </a:moveTo>
                <a:cubicBezTo>
                  <a:pt x="50" y="51"/>
                  <a:pt x="50" y="51"/>
                  <a:pt x="50" y="51"/>
                </a:cubicBezTo>
                <a:cubicBezTo>
                  <a:pt x="50" y="51"/>
                  <a:pt x="50" y="51"/>
                  <a:pt x="50" y="51"/>
                </a:cubicBezTo>
                <a:cubicBezTo>
                  <a:pt x="50" y="51"/>
                  <a:pt x="50" y="51"/>
                  <a:pt x="50" y="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9"/>
          <p:cNvSpPr>
            <a:spLocks noEditPoints="1"/>
          </p:cNvSpPr>
          <p:nvPr/>
        </p:nvSpPr>
        <p:spPr bwMode="auto">
          <a:xfrm>
            <a:off x="6861622" y="2728544"/>
            <a:ext cx="287481" cy="263700"/>
          </a:xfrm>
          <a:custGeom>
            <a:avLst/>
            <a:gdLst>
              <a:gd name="T0" fmla="*/ 79 w 126"/>
              <a:gd name="T1" fmla="*/ 53 h 115"/>
              <a:gd name="T2" fmla="*/ 83 w 126"/>
              <a:gd name="T3" fmla="*/ 69 h 115"/>
              <a:gd name="T4" fmla="*/ 83 w 126"/>
              <a:gd name="T5" fmla="*/ 77 h 115"/>
              <a:gd name="T6" fmla="*/ 89 w 126"/>
              <a:gd name="T7" fmla="*/ 71 h 115"/>
              <a:gd name="T8" fmla="*/ 83 w 126"/>
              <a:gd name="T9" fmla="*/ 49 h 115"/>
              <a:gd name="T10" fmla="*/ 64 w 126"/>
              <a:gd name="T11" fmla="*/ 46 h 115"/>
              <a:gd name="T12" fmla="*/ 122 w 126"/>
              <a:gd name="T13" fmla="*/ 105 h 115"/>
              <a:gd name="T14" fmla="*/ 118 w 126"/>
              <a:gd name="T15" fmla="*/ 105 h 115"/>
              <a:gd name="T16" fmla="*/ 122 w 126"/>
              <a:gd name="T17" fmla="*/ 29 h 115"/>
              <a:gd name="T18" fmla="*/ 122 w 126"/>
              <a:gd name="T19" fmla="*/ 19 h 115"/>
              <a:gd name="T20" fmla="*/ 76 w 126"/>
              <a:gd name="T21" fmla="*/ 13 h 115"/>
              <a:gd name="T22" fmla="*/ 63 w 126"/>
              <a:gd name="T23" fmla="*/ 0 h 115"/>
              <a:gd name="T24" fmla="*/ 51 w 126"/>
              <a:gd name="T25" fmla="*/ 13 h 115"/>
              <a:gd name="T26" fmla="*/ 5 w 126"/>
              <a:gd name="T27" fmla="*/ 19 h 115"/>
              <a:gd name="T28" fmla="*/ 5 w 126"/>
              <a:gd name="T29" fmla="*/ 29 h 115"/>
              <a:gd name="T30" fmla="*/ 9 w 126"/>
              <a:gd name="T31" fmla="*/ 105 h 115"/>
              <a:gd name="T32" fmla="*/ 0 w 126"/>
              <a:gd name="T33" fmla="*/ 110 h 115"/>
              <a:gd name="T34" fmla="*/ 122 w 126"/>
              <a:gd name="T35" fmla="*/ 115 h 115"/>
              <a:gd name="T36" fmla="*/ 122 w 126"/>
              <a:gd name="T37" fmla="*/ 105 h 115"/>
              <a:gd name="T38" fmla="*/ 58 w 126"/>
              <a:gd name="T39" fmla="*/ 8 h 115"/>
              <a:gd name="T40" fmla="*/ 68 w 126"/>
              <a:gd name="T41" fmla="*/ 8 h 115"/>
              <a:gd name="T42" fmla="*/ 68 w 126"/>
              <a:gd name="T43" fmla="*/ 17 h 115"/>
              <a:gd name="T44" fmla="*/ 63 w 126"/>
              <a:gd name="T45" fmla="*/ 19 h 115"/>
              <a:gd name="T46" fmla="*/ 56 w 126"/>
              <a:gd name="T47" fmla="*/ 13 h 115"/>
              <a:gd name="T48" fmla="*/ 112 w 126"/>
              <a:gd name="T49" fmla="*/ 105 h 115"/>
              <a:gd name="T50" fmla="*/ 14 w 126"/>
              <a:gd name="T51" fmla="*/ 105 h 115"/>
              <a:gd name="T52" fmla="*/ 112 w 126"/>
              <a:gd name="T53" fmla="*/ 29 h 115"/>
              <a:gd name="T54" fmla="*/ 59 w 126"/>
              <a:gd name="T55" fmla="*/ 91 h 115"/>
              <a:gd name="T56" fmla="*/ 71 w 126"/>
              <a:gd name="T57" fmla="*/ 89 h 115"/>
              <a:gd name="T58" fmla="*/ 79 w 126"/>
              <a:gd name="T59" fmla="*/ 80 h 115"/>
              <a:gd name="T60" fmla="*/ 78 w 126"/>
              <a:gd name="T61" fmla="*/ 76 h 115"/>
              <a:gd name="T62" fmla="*/ 62 w 126"/>
              <a:gd name="T63" fmla="*/ 50 h 115"/>
              <a:gd name="T64" fmla="*/ 44 w 126"/>
              <a:gd name="T65" fmla="*/ 53 h 115"/>
              <a:gd name="T66" fmla="*/ 44 w 126"/>
              <a:gd name="T67" fmla="*/ 85 h 115"/>
              <a:gd name="T68" fmla="*/ 48 w 126"/>
              <a:gd name="T69" fmla="*/ 57 h 115"/>
              <a:gd name="T70" fmla="*/ 57 w 126"/>
              <a:gd name="T71" fmla="*/ 53 h 115"/>
              <a:gd name="T72" fmla="*/ 58 w 126"/>
              <a:gd name="T73" fmla="*/ 72 h 115"/>
              <a:gd name="T74" fmla="*/ 68 w 126"/>
              <a:gd name="T75" fmla="*/ 83 h 115"/>
              <a:gd name="T76" fmla="*/ 59 w 126"/>
              <a:gd name="T77" fmla="*/ 86 h 115"/>
              <a:gd name="T78" fmla="*/ 43 w 126"/>
              <a:gd name="T79" fmla="*/ 6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6" h="115">
                <a:moveTo>
                  <a:pt x="67" y="49"/>
                </a:moveTo>
                <a:cubicBezTo>
                  <a:pt x="72" y="49"/>
                  <a:pt x="76" y="50"/>
                  <a:pt x="79" y="53"/>
                </a:cubicBezTo>
                <a:cubicBezTo>
                  <a:pt x="82" y="56"/>
                  <a:pt x="84" y="61"/>
                  <a:pt x="84" y="65"/>
                </a:cubicBezTo>
                <a:cubicBezTo>
                  <a:pt x="84" y="67"/>
                  <a:pt x="84" y="68"/>
                  <a:pt x="83" y="69"/>
                </a:cubicBezTo>
                <a:cubicBezTo>
                  <a:pt x="83" y="71"/>
                  <a:pt x="82" y="72"/>
                  <a:pt x="82" y="73"/>
                </a:cubicBezTo>
                <a:cubicBezTo>
                  <a:pt x="81" y="75"/>
                  <a:pt x="81" y="77"/>
                  <a:pt x="83" y="77"/>
                </a:cubicBezTo>
                <a:cubicBezTo>
                  <a:pt x="84" y="78"/>
                  <a:pt x="86" y="78"/>
                  <a:pt x="87" y="76"/>
                </a:cubicBezTo>
                <a:cubicBezTo>
                  <a:pt x="88" y="75"/>
                  <a:pt x="88" y="73"/>
                  <a:pt x="89" y="71"/>
                </a:cubicBezTo>
                <a:cubicBezTo>
                  <a:pt x="89" y="69"/>
                  <a:pt x="90" y="67"/>
                  <a:pt x="90" y="65"/>
                </a:cubicBezTo>
                <a:cubicBezTo>
                  <a:pt x="90" y="59"/>
                  <a:pt x="87" y="53"/>
                  <a:pt x="83" y="49"/>
                </a:cubicBezTo>
                <a:cubicBezTo>
                  <a:pt x="79" y="45"/>
                  <a:pt x="73" y="43"/>
                  <a:pt x="67" y="43"/>
                </a:cubicBezTo>
                <a:cubicBezTo>
                  <a:pt x="66" y="43"/>
                  <a:pt x="64" y="44"/>
                  <a:pt x="64" y="46"/>
                </a:cubicBezTo>
                <a:cubicBezTo>
                  <a:pt x="64" y="47"/>
                  <a:pt x="66" y="49"/>
                  <a:pt x="67" y="49"/>
                </a:cubicBezTo>
                <a:close/>
                <a:moveTo>
                  <a:pt x="122" y="105"/>
                </a:moveTo>
                <a:cubicBezTo>
                  <a:pt x="122" y="105"/>
                  <a:pt x="122" y="105"/>
                  <a:pt x="122" y="105"/>
                </a:cubicBezTo>
                <a:cubicBezTo>
                  <a:pt x="118" y="105"/>
                  <a:pt x="118" y="105"/>
                  <a:pt x="118" y="105"/>
                </a:cubicBezTo>
                <a:cubicBezTo>
                  <a:pt x="118" y="29"/>
                  <a:pt x="118" y="29"/>
                  <a:pt x="118" y="29"/>
                </a:cubicBezTo>
                <a:cubicBezTo>
                  <a:pt x="122" y="29"/>
                  <a:pt x="122" y="29"/>
                  <a:pt x="122" y="29"/>
                </a:cubicBezTo>
                <a:cubicBezTo>
                  <a:pt x="124" y="29"/>
                  <a:pt x="126" y="27"/>
                  <a:pt x="126" y="24"/>
                </a:cubicBezTo>
                <a:cubicBezTo>
                  <a:pt x="126" y="22"/>
                  <a:pt x="124" y="19"/>
                  <a:pt x="122" y="19"/>
                </a:cubicBezTo>
                <a:cubicBezTo>
                  <a:pt x="74" y="19"/>
                  <a:pt x="74" y="19"/>
                  <a:pt x="74" y="19"/>
                </a:cubicBezTo>
                <a:cubicBezTo>
                  <a:pt x="75" y="17"/>
                  <a:pt x="76" y="15"/>
                  <a:pt x="76" y="13"/>
                </a:cubicBezTo>
                <a:cubicBezTo>
                  <a:pt x="76" y="9"/>
                  <a:pt x="75" y="6"/>
                  <a:pt x="72" y="4"/>
                </a:cubicBezTo>
                <a:cubicBezTo>
                  <a:pt x="70" y="1"/>
                  <a:pt x="67" y="0"/>
                  <a:pt x="63" y="0"/>
                </a:cubicBezTo>
                <a:cubicBezTo>
                  <a:pt x="60" y="0"/>
                  <a:pt x="57" y="1"/>
                  <a:pt x="54" y="4"/>
                </a:cubicBezTo>
                <a:cubicBezTo>
                  <a:pt x="52" y="6"/>
                  <a:pt x="51" y="9"/>
                  <a:pt x="51" y="13"/>
                </a:cubicBezTo>
                <a:cubicBezTo>
                  <a:pt x="51" y="15"/>
                  <a:pt x="51" y="17"/>
                  <a:pt x="53" y="19"/>
                </a:cubicBezTo>
                <a:cubicBezTo>
                  <a:pt x="5" y="19"/>
                  <a:pt x="5" y="19"/>
                  <a:pt x="5" y="19"/>
                </a:cubicBezTo>
                <a:cubicBezTo>
                  <a:pt x="2" y="19"/>
                  <a:pt x="0" y="22"/>
                  <a:pt x="0" y="24"/>
                </a:cubicBezTo>
                <a:cubicBezTo>
                  <a:pt x="0" y="27"/>
                  <a:pt x="2" y="29"/>
                  <a:pt x="5" y="29"/>
                </a:cubicBezTo>
                <a:cubicBezTo>
                  <a:pt x="9" y="29"/>
                  <a:pt x="9" y="29"/>
                  <a:pt x="9" y="29"/>
                </a:cubicBezTo>
                <a:cubicBezTo>
                  <a:pt x="9" y="105"/>
                  <a:pt x="9" y="105"/>
                  <a:pt x="9" y="105"/>
                </a:cubicBezTo>
                <a:cubicBezTo>
                  <a:pt x="5" y="105"/>
                  <a:pt x="5" y="105"/>
                  <a:pt x="5" y="105"/>
                </a:cubicBezTo>
                <a:cubicBezTo>
                  <a:pt x="2" y="105"/>
                  <a:pt x="0" y="107"/>
                  <a:pt x="0" y="110"/>
                </a:cubicBezTo>
                <a:cubicBezTo>
                  <a:pt x="0" y="113"/>
                  <a:pt x="2" y="115"/>
                  <a:pt x="5" y="115"/>
                </a:cubicBezTo>
                <a:cubicBezTo>
                  <a:pt x="122" y="115"/>
                  <a:pt x="122" y="115"/>
                  <a:pt x="122" y="115"/>
                </a:cubicBezTo>
                <a:cubicBezTo>
                  <a:pt x="124" y="115"/>
                  <a:pt x="126" y="113"/>
                  <a:pt x="126" y="110"/>
                </a:cubicBezTo>
                <a:cubicBezTo>
                  <a:pt x="126" y="107"/>
                  <a:pt x="124" y="105"/>
                  <a:pt x="122" y="105"/>
                </a:cubicBezTo>
                <a:close/>
                <a:moveTo>
                  <a:pt x="58" y="8"/>
                </a:moveTo>
                <a:cubicBezTo>
                  <a:pt x="58" y="8"/>
                  <a:pt x="58" y="8"/>
                  <a:pt x="58" y="8"/>
                </a:cubicBezTo>
                <a:cubicBezTo>
                  <a:pt x="60" y="6"/>
                  <a:pt x="61" y="6"/>
                  <a:pt x="63" y="6"/>
                </a:cubicBezTo>
                <a:cubicBezTo>
                  <a:pt x="65" y="6"/>
                  <a:pt x="67" y="6"/>
                  <a:pt x="68" y="8"/>
                </a:cubicBezTo>
                <a:cubicBezTo>
                  <a:pt x="69" y="9"/>
                  <a:pt x="70" y="11"/>
                  <a:pt x="70" y="13"/>
                </a:cubicBezTo>
                <a:cubicBezTo>
                  <a:pt x="70" y="14"/>
                  <a:pt x="69" y="16"/>
                  <a:pt x="68" y="17"/>
                </a:cubicBezTo>
                <a:cubicBezTo>
                  <a:pt x="67" y="19"/>
                  <a:pt x="65" y="19"/>
                  <a:pt x="63" y="19"/>
                </a:cubicBezTo>
                <a:cubicBezTo>
                  <a:pt x="63" y="19"/>
                  <a:pt x="63" y="19"/>
                  <a:pt x="63" y="19"/>
                </a:cubicBezTo>
                <a:cubicBezTo>
                  <a:pt x="61" y="19"/>
                  <a:pt x="60" y="19"/>
                  <a:pt x="58" y="17"/>
                </a:cubicBezTo>
                <a:cubicBezTo>
                  <a:pt x="57" y="16"/>
                  <a:pt x="56" y="14"/>
                  <a:pt x="56" y="13"/>
                </a:cubicBezTo>
                <a:cubicBezTo>
                  <a:pt x="56" y="11"/>
                  <a:pt x="57" y="9"/>
                  <a:pt x="58" y="8"/>
                </a:cubicBezTo>
                <a:close/>
                <a:moveTo>
                  <a:pt x="112" y="105"/>
                </a:moveTo>
                <a:cubicBezTo>
                  <a:pt x="112" y="105"/>
                  <a:pt x="112" y="105"/>
                  <a:pt x="112" y="105"/>
                </a:cubicBezTo>
                <a:cubicBezTo>
                  <a:pt x="14" y="105"/>
                  <a:pt x="14" y="105"/>
                  <a:pt x="14" y="105"/>
                </a:cubicBezTo>
                <a:cubicBezTo>
                  <a:pt x="14" y="29"/>
                  <a:pt x="14" y="29"/>
                  <a:pt x="14" y="29"/>
                </a:cubicBezTo>
                <a:cubicBezTo>
                  <a:pt x="112" y="29"/>
                  <a:pt x="112" y="29"/>
                  <a:pt x="112" y="29"/>
                </a:cubicBezTo>
                <a:cubicBezTo>
                  <a:pt x="112" y="105"/>
                  <a:pt x="112" y="105"/>
                  <a:pt x="112" y="105"/>
                </a:cubicBezTo>
                <a:close/>
                <a:moveTo>
                  <a:pt x="59" y="91"/>
                </a:moveTo>
                <a:cubicBezTo>
                  <a:pt x="59" y="91"/>
                  <a:pt x="59" y="91"/>
                  <a:pt x="59" y="91"/>
                </a:cubicBezTo>
                <a:cubicBezTo>
                  <a:pt x="63" y="91"/>
                  <a:pt x="67" y="90"/>
                  <a:pt x="71" y="89"/>
                </a:cubicBezTo>
                <a:cubicBezTo>
                  <a:pt x="71" y="88"/>
                  <a:pt x="71" y="88"/>
                  <a:pt x="71" y="88"/>
                </a:cubicBezTo>
                <a:cubicBezTo>
                  <a:pt x="74" y="87"/>
                  <a:pt x="77" y="84"/>
                  <a:pt x="79" y="80"/>
                </a:cubicBezTo>
                <a:cubicBezTo>
                  <a:pt x="79" y="80"/>
                  <a:pt x="79" y="80"/>
                  <a:pt x="79" y="80"/>
                </a:cubicBezTo>
                <a:cubicBezTo>
                  <a:pt x="80" y="79"/>
                  <a:pt x="79" y="77"/>
                  <a:pt x="78" y="76"/>
                </a:cubicBezTo>
                <a:cubicBezTo>
                  <a:pt x="62" y="67"/>
                  <a:pt x="62" y="67"/>
                  <a:pt x="62" y="67"/>
                </a:cubicBezTo>
                <a:cubicBezTo>
                  <a:pt x="62" y="50"/>
                  <a:pt x="62" y="50"/>
                  <a:pt x="62" y="50"/>
                </a:cubicBezTo>
                <a:cubicBezTo>
                  <a:pt x="62" y="48"/>
                  <a:pt x="61" y="47"/>
                  <a:pt x="59" y="47"/>
                </a:cubicBezTo>
                <a:cubicBezTo>
                  <a:pt x="53" y="47"/>
                  <a:pt x="48" y="49"/>
                  <a:pt x="44" y="53"/>
                </a:cubicBezTo>
                <a:cubicBezTo>
                  <a:pt x="40" y="57"/>
                  <a:pt x="37" y="63"/>
                  <a:pt x="37" y="69"/>
                </a:cubicBezTo>
                <a:cubicBezTo>
                  <a:pt x="37" y="75"/>
                  <a:pt x="40" y="81"/>
                  <a:pt x="44" y="85"/>
                </a:cubicBezTo>
                <a:cubicBezTo>
                  <a:pt x="48" y="89"/>
                  <a:pt x="53" y="91"/>
                  <a:pt x="59" y="91"/>
                </a:cubicBezTo>
                <a:close/>
                <a:moveTo>
                  <a:pt x="48" y="57"/>
                </a:moveTo>
                <a:cubicBezTo>
                  <a:pt x="48" y="57"/>
                  <a:pt x="48" y="57"/>
                  <a:pt x="48" y="57"/>
                </a:cubicBezTo>
                <a:cubicBezTo>
                  <a:pt x="50" y="55"/>
                  <a:pt x="53" y="53"/>
                  <a:pt x="57" y="53"/>
                </a:cubicBezTo>
                <a:cubicBezTo>
                  <a:pt x="57" y="69"/>
                  <a:pt x="57" y="69"/>
                  <a:pt x="57" y="69"/>
                </a:cubicBezTo>
                <a:cubicBezTo>
                  <a:pt x="57" y="70"/>
                  <a:pt x="57" y="71"/>
                  <a:pt x="58" y="72"/>
                </a:cubicBezTo>
                <a:cubicBezTo>
                  <a:pt x="72" y="80"/>
                  <a:pt x="72" y="80"/>
                  <a:pt x="72" y="80"/>
                </a:cubicBezTo>
                <a:cubicBezTo>
                  <a:pt x="71" y="81"/>
                  <a:pt x="69" y="82"/>
                  <a:pt x="68" y="83"/>
                </a:cubicBezTo>
                <a:cubicBezTo>
                  <a:pt x="68" y="84"/>
                  <a:pt x="68" y="84"/>
                  <a:pt x="68" y="84"/>
                </a:cubicBezTo>
                <a:cubicBezTo>
                  <a:pt x="65" y="85"/>
                  <a:pt x="62" y="86"/>
                  <a:pt x="59" y="86"/>
                </a:cubicBezTo>
                <a:cubicBezTo>
                  <a:pt x="55" y="86"/>
                  <a:pt x="51" y="84"/>
                  <a:pt x="48" y="81"/>
                </a:cubicBezTo>
                <a:cubicBezTo>
                  <a:pt x="45" y="78"/>
                  <a:pt x="43" y="74"/>
                  <a:pt x="43" y="69"/>
                </a:cubicBezTo>
                <a:cubicBezTo>
                  <a:pt x="43" y="64"/>
                  <a:pt x="45" y="60"/>
                  <a:pt x="48" y="5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20"/>
          <p:cNvSpPr>
            <a:spLocks noEditPoints="1"/>
          </p:cNvSpPr>
          <p:nvPr/>
        </p:nvSpPr>
        <p:spPr bwMode="auto">
          <a:xfrm>
            <a:off x="5634430" y="2730817"/>
            <a:ext cx="280664" cy="259154"/>
          </a:xfrm>
          <a:custGeom>
            <a:avLst/>
            <a:gdLst>
              <a:gd name="T0" fmla="*/ 95 w 123"/>
              <a:gd name="T1" fmla="*/ 54 h 113"/>
              <a:gd name="T2" fmla="*/ 122 w 123"/>
              <a:gd name="T3" fmla="*/ 38 h 113"/>
              <a:gd name="T4" fmla="*/ 111 w 123"/>
              <a:gd name="T5" fmla="*/ 36 h 113"/>
              <a:gd name="T6" fmla="*/ 96 w 123"/>
              <a:gd name="T7" fmla="*/ 28 h 113"/>
              <a:gd name="T8" fmla="*/ 105 w 123"/>
              <a:gd name="T9" fmla="*/ 14 h 113"/>
              <a:gd name="T10" fmla="*/ 114 w 123"/>
              <a:gd name="T11" fmla="*/ 7 h 113"/>
              <a:gd name="T12" fmla="*/ 74 w 123"/>
              <a:gd name="T13" fmla="*/ 14 h 113"/>
              <a:gd name="T14" fmla="*/ 72 w 123"/>
              <a:gd name="T15" fmla="*/ 35 h 113"/>
              <a:gd name="T16" fmla="*/ 50 w 123"/>
              <a:gd name="T17" fmla="*/ 21 h 113"/>
              <a:gd name="T18" fmla="*/ 55 w 123"/>
              <a:gd name="T19" fmla="*/ 13 h 113"/>
              <a:gd name="T20" fmla="*/ 64 w 123"/>
              <a:gd name="T21" fmla="*/ 7 h 113"/>
              <a:gd name="T22" fmla="*/ 33 w 123"/>
              <a:gd name="T23" fmla="*/ 6 h 113"/>
              <a:gd name="T24" fmla="*/ 30 w 123"/>
              <a:gd name="T25" fmla="*/ 6 h 113"/>
              <a:gd name="T26" fmla="*/ 13 w 123"/>
              <a:gd name="T27" fmla="*/ 22 h 113"/>
              <a:gd name="T28" fmla="*/ 14 w 123"/>
              <a:gd name="T29" fmla="*/ 25 h 113"/>
              <a:gd name="T30" fmla="*/ 10 w 123"/>
              <a:gd name="T31" fmla="*/ 27 h 113"/>
              <a:gd name="T32" fmla="*/ 1 w 123"/>
              <a:gd name="T33" fmla="*/ 39 h 113"/>
              <a:gd name="T34" fmla="*/ 9 w 123"/>
              <a:gd name="T35" fmla="*/ 46 h 113"/>
              <a:gd name="T36" fmla="*/ 9 w 123"/>
              <a:gd name="T37" fmla="*/ 46 h 113"/>
              <a:gd name="T38" fmla="*/ 9 w 123"/>
              <a:gd name="T39" fmla="*/ 47 h 113"/>
              <a:gd name="T40" fmla="*/ 27 w 123"/>
              <a:gd name="T41" fmla="*/ 48 h 113"/>
              <a:gd name="T42" fmla="*/ 28 w 123"/>
              <a:gd name="T43" fmla="*/ 42 h 113"/>
              <a:gd name="T44" fmla="*/ 49 w 123"/>
              <a:gd name="T45" fmla="*/ 58 h 113"/>
              <a:gd name="T46" fmla="*/ 25 w 123"/>
              <a:gd name="T47" fmla="*/ 111 h 113"/>
              <a:gd name="T48" fmla="*/ 103 w 123"/>
              <a:gd name="T49" fmla="*/ 112 h 113"/>
              <a:gd name="T50" fmla="*/ 120 w 123"/>
              <a:gd name="T51" fmla="*/ 95 h 113"/>
              <a:gd name="T52" fmla="*/ 34 w 123"/>
              <a:gd name="T53" fmla="*/ 35 h 113"/>
              <a:gd name="T54" fmla="*/ 28 w 123"/>
              <a:gd name="T55" fmla="*/ 36 h 113"/>
              <a:gd name="T56" fmla="*/ 24 w 123"/>
              <a:gd name="T57" fmla="*/ 38 h 113"/>
              <a:gd name="T58" fmla="*/ 18 w 123"/>
              <a:gd name="T59" fmla="*/ 48 h 113"/>
              <a:gd name="T60" fmla="*/ 13 w 123"/>
              <a:gd name="T61" fmla="*/ 42 h 113"/>
              <a:gd name="T62" fmla="*/ 13 w 123"/>
              <a:gd name="T63" fmla="*/ 42 h 113"/>
              <a:gd name="T64" fmla="*/ 13 w 123"/>
              <a:gd name="T65" fmla="*/ 42 h 113"/>
              <a:gd name="T66" fmla="*/ 11 w 123"/>
              <a:gd name="T67" fmla="*/ 33 h 113"/>
              <a:gd name="T68" fmla="*/ 18 w 123"/>
              <a:gd name="T69" fmla="*/ 30 h 113"/>
              <a:gd name="T70" fmla="*/ 21 w 123"/>
              <a:gd name="T71" fmla="*/ 25 h 113"/>
              <a:gd name="T72" fmla="*/ 28 w 123"/>
              <a:gd name="T73" fmla="*/ 12 h 113"/>
              <a:gd name="T74" fmla="*/ 36 w 123"/>
              <a:gd name="T75" fmla="*/ 11 h 113"/>
              <a:gd name="T76" fmla="*/ 40 w 123"/>
              <a:gd name="T77" fmla="*/ 10 h 113"/>
              <a:gd name="T78" fmla="*/ 53 w 123"/>
              <a:gd name="T79" fmla="*/ 7 h 113"/>
              <a:gd name="T80" fmla="*/ 45 w 123"/>
              <a:gd name="T81" fmla="*/ 19 h 113"/>
              <a:gd name="T82" fmla="*/ 43 w 123"/>
              <a:gd name="T83" fmla="*/ 26 h 113"/>
              <a:gd name="T84" fmla="*/ 34 w 123"/>
              <a:gd name="T85" fmla="*/ 35 h 113"/>
              <a:gd name="T86" fmla="*/ 19 w 123"/>
              <a:gd name="T87" fmla="*/ 96 h 113"/>
              <a:gd name="T88" fmla="*/ 78 w 123"/>
              <a:gd name="T89" fmla="*/ 35 h 113"/>
              <a:gd name="T90" fmla="*/ 77 w 123"/>
              <a:gd name="T91" fmla="*/ 33 h 113"/>
              <a:gd name="T92" fmla="*/ 102 w 123"/>
              <a:gd name="T93" fmla="*/ 7 h 113"/>
              <a:gd name="T94" fmla="*/ 96 w 123"/>
              <a:gd name="T95" fmla="*/ 10 h 113"/>
              <a:gd name="T96" fmla="*/ 90 w 123"/>
              <a:gd name="T97" fmla="*/ 31 h 113"/>
              <a:gd name="T98" fmla="*/ 105 w 123"/>
              <a:gd name="T99" fmla="*/ 43 h 113"/>
              <a:gd name="T100" fmla="*/ 111 w 123"/>
              <a:gd name="T101" fmla="*/ 43 h 113"/>
              <a:gd name="T102" fmla="*/ 88 w 123"/>
              <a:gd name="T103" fmla="*/ 47 h 113"/>
              <a:gd name="T104" fmla="*/ 105 w 123"/>
              <a:gd name="T105" fmla="*/ 106 h 113"/>
              <a:gd name="T106" fmla="*/ 78 w 123"/>
              <a:gd name="T107" fmla="*/ 6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113">
                <a:moveTo>
                  <a:pt x="82" y="58"/>
                </a:moveTo>
                <a:cubicBezTo>
                  <a:pt x="88" y="53"/>
                  <a:pt x="88" y="53"/>
                  <a:pt x="88" y="53"/>
                </a:cubicBezTo>
                <a:cubicBezTo>
                  <a:pt x="90" y="54"/>
                  <a:pt x="92" y="54"/>
                  <a:pt x="95" y="54"/>
                </a:cubicBezTo>
                <a:cubicBezTo>
                  <a:pt x="98" y="55"/>
                  <a:pt x="101" y="54"/>
                  <a:pt x="104" y="54"/>
                </a:cubicBezTo>
                <a:cubicBezTo>
                  <a:pt x="108" y="53"/>
                  <a:pt x="112" y="50"/>
                  <a:pt x="115" y="48"/>
                </a:cubicBezTo>
                <a:cubicBezTo>
                  <a:pt x="118" y="45"/>
                  <a:pt x="121" y="41"/>
                  <a:pt x="122" y="38"/>
                </a:cubicBezTo>
                <a:cubicBezTo>
                  <a:pt x="123" y="36"/>
                  <a:pt x="122" y="34"/>
                  <a:pt x="121" y="34"/>
                </a:cubicBezTo>
                <a:cubicBezTo>
                  <a:pt x="120" y="34"/>
                  <a:pt x="119" y="34"/>
                  <a:pt x="119" y="34"/>
                </a:cubicBezTo>
                <a:cubicBezTo>
                  <a:pt x="111" y="36"/>
                  <a:pt x="111" y="36"/>
                  <a:pt x="111" y="36"/>
                </a:cubicBezTo>
                <a:cubicBezTo>
                  <a:pt x="105" y="37"/>
                  <a:pt x="105" y="37"/>
                  <a:pt x="105" y="37"/>
                </a:cubicBezTo>
                <a:cubicBezTo>
                  <a:pt x="100" y="33"/>
                  <a:pt x="100" y="33"/>
                  <a:pt x="100" y="33"/>
                </a:cubicBezTo>
                <a:cubicBezTo>
                  <a:pt x="96" y="28"/>
                  <a:pt x="96" y="28"/>
                  <a:pt x="96" y="28"/>
                </a:cubicBezTo>
                <a:cubicBezTo>
                  <a:pt x="97" y="22"/>
                  <a:pt x="97" y="22"/>
                  <a:pt x="97" y="22"/>
                </a:cubicBezTo>
                <a:cubicBezTo>
                  <a:pt x="99" y="16"/>
                  <a:pt x="99" y="16"/>
                  <a:pt x="99" y="16"/>
                </a:cubicBezTo>
                <a:cubicBezTo>
                  <a:pt x="105" y="14"/>
                  <a:pt x="105" y="14"/>
                  <a:pt x="105" y="14"/>
                </a:cubicBezTo>
                <a:cubicBezTo>
                  <a:pt x="113" y="12"/>
                  <a:pt x="113" y="12"/>
                  <a:pt x="113" y="12"/>
                </a:cubicBezTo>
                <a:cubicBezTo>
                  <a:pt x="115" y="11"/>
                  <a:pt x="115" y="10"/>
                  <a:pt x="115" y="8"/>
                </a:cubicBezTo>
                <a:cubicBezTo>
                  <a:pt x="115" y="8"/>
                  <a:pt x="115" y="7"/>
                  <a:pt x="114" y="7"/>
                </a:cubicBezTo>
                <a:cubicBezTo>
                  <a:pt x="111" y="4"/>
                  <a:pt x="107" y="2"/>
                  <a:pt x="103" y="1"/>
                </a:cubicBezTo>
                <a:cubicBezTo>
                  <a:pt x="99" y="1"/>
                  <a:pt x="95" y="1"/>
                  <a:pt x="90" y="2"/>
                </a:cubicBezTo>
                <a:cubicBezTo>
                  <a:pt x="83" y="4"/>
                  <a:pt x="78" y="8"/>
                  <a:pt x="74" y="14"/>
                </a:cubicBezTo>
                <a:cubicBezTo>
                  <a:pt x="71" y="20"/>
                  <a:pt x="70" y="28"/>
                  <a:pt x="71" y="35"/>
                </a:cubicBezTo>
                <a:cubicBezTo>
                  <a:pt x="71" y="35"/>
                  <a:pt x="71" y="35"/>
                  <a:pt x="71" y="35"/>
                </a:cubicBezTo>
                <a:cubicBezTo>
                  <a:pt x="72" y="35"/>
                  <a:pt x="72" y="35"/>
                  <a:pt x="72" y="35"/>
                </a:cubicBezTo>
                <a:cubicBezTo>
                  <a:pt x="66" y="41"/>
                  <a:pt x="66" y="41"/>
                  <a:pt x="66" y="41"/>
                </a:cubicBezTo>
                <a:cubicBezTo>
                  <a:pt x="48" y="24"/>
                  <a:pt x="48" y="24"/>
                  <a:pt x="48" y="24"/>
                </a:cubicBezTo>
                <a:cubicBezTo>
                  <a:pt x="49" y="23"/>
                  <a:pt x="49" y="22"/>
                  <a:pt x="50" y="21"/>
                </a:cubicBezTo>
                <a:cubicBezTo>
                  <a:pt x="50" y="21"/>
                  <a:pt x="50" y="21"/>
                  <a:pt x="50" y="21"/>
                </a:cubicBezTo>
                <a:cubicBezTo>
                  <a:pt x="50" y="19"/>
                  <a:pt x="51" y="18"/>
                  <a:pt x="51" y="17"/>
                </a:cubicBezTo>
                <a:cubicBezTo>
                  <a:pt x="52" y="15"/>
                  <a:pt x="54" y="13"/>
                  <a:pt x="55" y="13"/>
                </a:cubicBezTo>
                <a:cubicBezTo>
                  <a:pt x="57" y="12"/>
                  <a:pt x="59" y="12"/>
                  <a:pt x="62" y="12"/>
                </a:cubicBezTo>
                <a:cubicBezTo>
                  <a:pt x="63" y="12"/>
                  <a:pt x="64" y="12"/>
                  <a:pt x="64" y="11"/>
                </a:cubicBezTo>
                <a:cubicBezTo>
                  <a:pt x="65" y="10"/>
                  <a:pt x="65" y="8"/>
                  <a:pt x="64" y="7"/>
                </a:cubicBezTo>
                <a:cubicBezTo>
                  <a:pt x="60" y="3"/>
                  <a:pt x="55" y="0"/>
                  <a:pt x="50" y="0"/>
                </a:cubicBezTo>
                <a:cubicBezTo>
                  <a:pt x="45" y="0"/>
                  <a:pt x="41" y="1"/>
                  <a:pt x="36" y="5"/>
                </a:cubicBezTo>
                <a:cubicBezTo>
                  <a:pt x="35" y="5"/>
                  <a:pt x="34" y="6"/>
                  <a:pt x="33" y="6"/>
                </a:cubicBezTo>
                <a:cubicBezTo>
                  <a:pt x="33" y="7"/>
                  <a:pt x="32" y="7"/>
                  <a:pt x="32" y="7"/>
                </a:cubicBezTo>
                <a:cubicBezTo>
                  <a:pt x="30" y="6"/>
                  <a:pt x="30" y="6"/>
                  <a:pt x="30" y="6"/>
                </a:cubicBezTo>
                <a:cubicBezTo>
                  <a:pt x="30" y="6"/>
                  <a:pt x="30" y="6"/>
                  <a:pt x="30" y="6"/>
                </a:cubicBezTo>
                <a:cubicBezTo>
                  <a:pt x="29" y="5"/>
                  <a:pt x="27" y="5"/>
                  <a:pt x="26" y="6"/>
                </a:cubicBezTo>
                <a:cubicBezTo>
                  <a:pt x="13" y="18"/>
                  <a:pt x="13" y="18"/>
                  <a:pt x="13" y="18"/>
                </a:cubicBezTo>
                <a:cubicBezTo>
                  <a:pt x="12" y="20"/>
                  <a:pt x="12" y="21"/>
                  <a:pt x="13" y="22"/>
                </a:cubicBezTo>
                <a:cubicBezTo>
                  <a:pt x="15" y="24"/>
                  <a:pt x="15" y="24"/>
                  <a:pt x="15" y="24"/>
                </a:cubicBezTo>
                <a:cubicBezTo>
                  <a:pt x="14" y="25"/>
                  <a:pt x="14" y="25"/>
                  <a:pt x="14" y="25"/>
                </a:cubicBezTo>
                <a:cubicBezTo>
                  <a:pt x="14" y="25"/>
                  <a:pt x="14" y="25"/>
                  <a:pt x="14" y="25"/>
                </a:cubicBezTo>
                <a:cubicBezTo>
                  <a:pt x="14" y="25"/>
                  <a:pt x="14" y="26"/>
                  <a:pt x="13" y="27"/>
                </a:cubicBezTo>
                <a:cubicBezTo>
                  <a:pt x="13" y="27"/>
                  <a:pt x="13" y="27"/>
                  <a:pt x="12" y="27"/>
                </a:cubicBezTo>
                <a:cubicBezTo>
                  <a:pt x="12" y="27"/>
                  <a:pt x="11" y="28"/>
                  <a:pt x="10" y="27"/>
                </a:cubicBezTo>
                <a:cubicBezTo>
                  <a:pt x="9" y="27"/>
                  <a:pt x="8" y="28"/>
                  <a:pt x="7" y="28"/>
                </a:cubicBezTo>
                <a:cubicBezTo>
                  <a:pt x="1" y="35"/>
                  <a:pt x="1" y="35"/>
                  <a:pt x="1" y="35"/>
                </a:cubicBezTo>
                <a:cubicBezTo>
                  <a:pt x="0" y="36"/>
                  <a:pt x="0" y="38"/>
                  <a:pt x="1" y="39"/>
                </a:cubicBezTo>
                <a:cubicBezTo>
                  <a:pt x="8" y="46"/>
                  <a:pt x="8" y="46"/>
                  <a:pt x="8" y="46"/>
                </a:cubicBezTo>
                <a:cubicBezTo>
                  <a:pt x="8" y="46"/>
                  <a:pt x="8" y="46"/>
                  <a:pt x="8" y="46"/>
                </a:cubicBezTo>
                <a:cubicBezTo>
                  <a:pt x="9" y="46"/>
                  <a:pt x="9" y="46"/>
                  <a:pt x="9" y="46"/>
                </a:cubicBezTo>
                <a:cubicBezTo>
                  <a:pt x="9" y="46"/>
                  <a:pt x="9" y="46"/>
                  <a:pt x="9" y="46"/>
                </a:cubicBezTo>
                <a:cubicBezTo>
                  <a:pt x="9" y="46"/>
                  <a:pt x="9" y="46"/>
                  <a:pt x="9" y="46"/>
                </a:cubicBezTo>
                <a:cubicBezTo>
                  <a:pt x="9" y="46"/>
                  <a:pt x="9" y="46"/>
                  <a:pt x="9" y="46"/>
                </a:cubicBezTo>
                <a:cubicBezTo>
                  <a:pt x="9" y="46"/>
                  <a:pt x="9" y="46"/>
                  <a:pt x="9" y="46"/>
                </a:cubicBezTo>
                <a:cubicBezTo>
                  <a:pt x="9" y="47"/>
                  <a:pt x="9" y="47"/>
                  <a:pt x="9" y="47"/>
                </a:cubicBezTo>
                <a:cubicBezTo>
                  <a:pt x="9" y="47"/>
                  <a:pt x="9" y="47"/>
                  <a:pt x="9" y="47"/>
                </a:cubicBezTo>
                <a:cubicBezTo>
                  <a:pt x="16" y="54"/>
                  <a:pt x="16" y="54"/>
                  <a:pt x="16" y="54"/>
                </a:cubicBezTo>
                <a:cubicBezTo>
                  <a:pt x="18" y="55"/>
                  <a:pt x="19" y="55"/>
                  <a:pt x="21" y="54"/>
                </a:cubicBezTo>
                <a:cubicBezTo>
                  <a:pt x="27" y="48"/>
                  <a:pt x="27" y="48"/>
                  <a:pt x="27" y="48"/>
                </a:cubicBezTo>
                <a:cubicBezTo>
                  <a:pt x="27" y="47"/>
                  <a:pt x="28" y="46"/>
                  <a:pt x="28" y="45"/>
                </a:cubicBezTo>
                <a:cubicBezTo>
                  <a:pt x="28" y="45"/>
                  <a:pt x="28" y="44"/>
                  <a:pt x="28" y="43"/>
                </a:cubicBezTo>
                <a:cubicBezTo>
                  <a:pt x="28" y="43"/>
                  <a:pt x="28" y="43"/>
                  <a:pt x="28" y="42"/>
                </a:cubicBezTo>
                <a:cubicBezTo>
                  <a:pt x="29" y="42"/>
                  <a:pt x="30" y="41"/>
                  <a:pt x="31" y="41"/>
                </a:cubicBezTo>
                <a:cubicBezTo>
                  <a:pt x="31" y="41"/>
                  <a:pt x="31" y="41"/>
                  <a:pt x="31" y="41"/>
                </a:cubicBezTo>
                <a:cubicBezTo>
                  <a:pt x="49" y="58"/>
                  <a:pt x="49" y="58"/>
                  <a:pt x="49" y="58"/>
                </a:cubicBezTo>
                <a:cubicBezTo>
                  <a:pt x="13" y="94"/>
                  <a:pt x="13" y="94"/>
                  <a:pt x="13" y="94"/>
                </a:cubicBezTo>
                <a:cubicBezTo>
                  <a:pt x="11" y="95"/>
                  <a:pt x="11" y="97"/>
                  <a:pt x="13" y="98"/>
                </a:cubicBezTo>
                <a:cubicBezTo>
                  <a:pt x="25" y="111"/>
                  <a:pt x="25" y="111"/>
                  <a:pt x="25" y="111"/>
                </a:cubicBezTo>
                <a:cubicBezTo>
                  <a:pt x="27" y="112"/>
                  <a:pt x="28" y="112"/>
                  <a:pt x="30" y="111"/>
                </a:cubicBezTo>
                <a:cubicBezTo>
                  <a:pt x="66" y="75"/>
                  <a:pt x="66" y="75"/>
                  <a:pt x="66" y="75"/>
                </a:cubicBezTo>
                <a:cubicBezTo>
                  <a:pt x="103" y="112"/>
                  <a:pt x="103" y="112"/>
                  <a:pt x="103" y="112"/>
                </a:cubicBezTo>
                <a:cubicBezTo>
                  <a:pt x="104" y="113"/>
                  <a:pt x="106" y="113"/>
                  <a:pt x="107" y="112"/>
                </a:cubicBezTo>
                <a:cubicBezTo>
                  <a:pt x="120" y="99"/>
                  <a:pt x="120" y="99"/>
                  <a:pt x="120" y="99"/>
                </a:cubicBezTo>
                <a:cubicBezTo>
                  <a:pt x="121" y="98"/>
                  <a:pt x="121" y="96"/>
                  <a:pt x="120" y="95"/>
                </a:cubicBezTo>
                <a:cubicBezTo>
                  <a:pt x="82" y="58"/>
                  <a:pt x="82" y="58"/>
                  <a:pt x="82" y="58"/>
                </a:cubicBezTo>
                <a:close/>
                <a:moveTo>
                  <a:pt x="34" y="35"/>
                </a:moveTo>
                <a:cubicBezTo>
                  <a:pt x="34" y="35"/>
                  <a:pt x="34" y="35"/>
                  <a:pt x="34" y="35"/>
                </a:cubicBezTo>
                <a:cubicBezTo>
                  <a:pt x="33" y="34"/>
                  <a:pt x="31" y="34"/>
                  <a:pt x="30" y="35"/>
                </a:cubicBezTo>
                <a:cubicBezTo>
                  <a:pt x="29" y="35"/>
                  <a:pt x="29" y="36"/>
                  <a:pt x="28" y="36"/>
                </a:cubicBezTo>
                <a:cubicBezTo>
                  <a:pt x="28" y="36"/>
                  <a:pt x="28" y="36"/>
                  <a:pt x="28" y="36"/>
                </a:cubicBezTo>
                <a:cubicBezTo>
                  <a:pt x="28" y="36"/>
                  <a:pt x="28" y="36"/>
                  <a:pt x="28" y="36"/>
                </a:cubicBezTo>
                <a:cubicBezTo>
                  <a:pt x="27" y="36"/>
                  <a:pt x="26" y="37"/>
                  <a:pt x="26" y="37"/>
                </a:cubicBezTo>
                <a:cubicBezTo>
                  <a:pt x="25" y="37"/>
                  <a:pt x="25" y="38"/>
                  <a:pt x="24" y="38"/>
                </a:cubicBezTo>
                <a:cubicBezTo>
                  <a:pt x="24" y="39"/>
                  <a:pt x="23" y="40"/>
                  <a:pt x="22" y="41"/>
                </a:cubicBezTo>
                <a:cubicBezTo>
                  <a:pt x="22" y="42"/>
                  <a:pt x="22" y="43"/>
                  <a:pt x="22" y="45"/>
                </a:cubicBezTo>
                <a:cubicBezTo>
                  <a:pt x="18" y="48"/>
                  <a:pt x="18" y="48"/>
                  <a:pt x="18" y="48"/>
                </a:cubicBezTo>
                <a:cubicBezTo>
                  <a:pt x="13" y="43"/>
                  <a:pt x="13" y="43"/>
                  <a:pt x="13" y="43"/>
                </a:cubicBezTo>
                <a:cubicBezTo>
                  <a:pt x="13" y="42"/>
                  <a:pt x="13" y="42"/>
                  <a:pt x="13" y="42"/>
                </a:cubicBezTo>
                <a:cubicBezTo>
                  <a:pt x="13" y="42"/>
                  <a:pt x="13" y="42"/>
                  <a:pt x="13" y="42"/>
                </a:cubicBezTo>
                <a:cubicBezTo>
                  <a:pt x="13" y="42"/>
                  <a:pt x="13" y="42"/>
                  <a:pt x="13" y="42"/>
                </a:cubicBezTo>
                <a:cubicBezTo>
                  <a:pt x="13" y="42"/>
                  <a:pt x="13" y="42"/>
                  <a:pt x="13" y="42"/>
                </a:cubicBezTo>
                <a:cubicBezTo>
                  <a:pt x="13" y="42"/>
                  <a:pt x="13" y="42"/>
                  <a:pt x="13" y="42"/>
                </a:cubicBezTo>
                <a:cubicBezTo>
                  <a:pt x="13" y="42"/>
                  <a:pt x="13" y="42"/>
                  <a:pt x="13" y="42"/>
                </a:cubicBezTo>
                <a:cubicBezTo>
                  <a:pt x="13" y="42"/>
                  <a:pt x="13" y="42"/>
                  <a:pt x="13" y="42"/>
                </a:cubicBezTo>
                <a:cubicBezTo>
                  <a:pt x="13" y="42"/>
                  <a:pt x="13" y="42"/>
                  <a:pt x="13" y="42"/>
                </a:cubicBezTo>
                <a:cubicBezTo>
                  <a:pt x="12" y="42"/>
                  <a:pt x="12" y="42"/>
                  <a:pt x="12" y="42"/>
                </a:cubicBezTo>
                <a:cubicBezTo>
                  <a:pt x="7" y="37"/>
                  <a:pt x="7" y="37"/>
                  <a:pt x="7" y="37"/>
                </a:cubicBezTo>
                <a:cubicBezTo>
                  <a:pt x="11" y="33"/>
                  <a:pt x="11" y="33"/>
                  <a:pt x="11" y="33"/>
                </a:cubicBezTo>
                <a:cubicBezTo>
                  <a:pt x="12" y="33"/>
                  <a:pt x="13" y="33"/>
                  <a:pt x="14" y="33"/>
                </a:cubicBezTo>
                <a:cubicBezTo>
                  <a:pt x="15" y="32"/>
                  <a:pt x="17" y="32"/>
                  <a:pt x="18" y="31"/>
                </a:cubicBezTo>
                <a:cubicBezTo>
                  <a:pt x="18" y="30"/>
                  <a:pt x="18" y="30"/>
                  <a:pt x="18" y="30"/>
                </a:cubicBezTo>
                <a:cubicBezTo>
                  <a:pt x="19" y="29"/>
                  <a:pt x="19" y="28"/>
                  <a:pt x="20" y="27"/>
                </a:cubicBezTo>
                <a:cubicBezTo>
                  <a:pt x="20" y="27"/>
                  <a:pt x="20" y="27"/>
                  <a:pt x="20" y="27"/>
                </a:cubicBezTo>
                <a:cubicBezTo>
                  <a:pt x="20" y="27"/>
                  <a:pt x="20" y="26"/>
                  <a:pt x="21" y="25"/>
                </a:cubicBezTo>
                <a:cubicBezTo>
                  <a:pt x="22" y="24"/>
                  <a:pt x="21" y="22"/>
                  <a:pt x="20" y="21"/>
                </a:cubicBezTo>
                <a:cubicBezTo>
                  <a:pt x="20" y="20"/>
                  <a:pt x="20" y="20"/>
                  <a:pt x="20" y="20"/>
                </a:cubicBezTo>
                <a:cubicBezTo>
                  <a:pt x="28" y="12"/>
                  <a:pt x="28" y="12"/>
                  <a:pt x="28" y="12"/>
                </a:cubicBezTo>
                <a:cubicBezTo>
                  <a:pt x="29" y="13"/>
                  <a:pt x="29" y="13"/>
                  <a:pt x="29" y="13"/>
                </a:cubicBezTo>
                <a:cubicBezTo>
                  <a:pt x="30" y="14"/>
                  <a:pt x="32" y="14"/>
                  <a:pt x="33" y="13"/>
                </a:cubicBezTo>
                <a:cubicBezTo>
                  <a:pt x="34" y="12"/>
                  <a:pt x="35" y="12"/>
                  <a:pt x="36" y="11"/>
                </a:cubicBezTo>
                <a:cubicBezTo>
                  <a:pt x="36" y="11"/>
                  <a:pt x="36" y="11"/>
                  <a:pt x="36" y="11"/>
                </a:cubicBezTo>
                <a:cubicBezTo>
                  <a:pt x="37" y="11"/>
                  <a:pt x="38" y="11"/>
                  <a:pt x="39" y="10"/>
                </a:cubicBezTo>
                <a:cubicBezTo>
                  <a:pt x="39" y="10"/>
                  <a:pt x="40" y="10"/>
                  <a:pt x="40" y="10"/>
                </a:cubicBezTo>
                <a:cubicBezTo>
                  <a:pt x="43" y="7"/>
                  <a:pt x="46" y="6"/>
                  <a:pt x="50" y="6"/>
                </a:cubicBezTo>
                <a:cubicBezTo>
                  <a:pt x="51" y="6"/>
                  <a:pt x="53" y="6"/>
                  <a:pt x="54" y="7"/>
                </a:cubicBezTo>
                <a:cubicBezTo>
                  <a:pt x="54" y="7"/>
                  <a:pt x="53" y="7"/>
                  <a:pt x="53" y="7"/>
                </a:cubicBezTo>
                <a:cubicBezTo>
                  <a:pt x="50" y="9"/>
                  <a:pt x="48" y="11"/>
                  <a:pt x="46" y="14"/>
                </a:cubicBezTo>
                <a:cubicBezTo>
                  <a:pt x="46" y="14"/>
                  <a:pt x="46" y="15"/>
                  <a:pt x="46" y="15"/>
                </a:cubicBezTo>
                <a:cubicBezTo>
                  <a:pt x="46" y="16"/>
                  <a:pt x="45" y="17"/>
                  <a:pt x="45" y="19"/>
                </a:cubicBezTo>
                <a:cubicBezTo>
                  <a:pt x="44" y="19"/>
                  <a:pt x="44" y="19"/>
                  <a:pt x="44" y="19"/>
                </a:cubicBezTo>
                <a:cubicBezTo>
                  <a:pt x="44" y="20"/>
                  <a:pt x="43" y="21"/>
                  <a:pt x="42" y="23"/>
                </a:cubicBezTo>
                <a:cubicBezTo>
                  <a:pt x="41" y="24"/>
                  <a:pt x="42" y="25"/>
                  <a:pt x="43" y="26"/>
                </a:cubicBezTo>
                <a:cubicBezTo>
                  <a:pt x="61" y="45"/>
                  <a:pt x="61" y="45"/>
                  <a:pt x="61" y="45"/>
                </a:cubicBezTo>
                <a:cubicBezTo>
                  <a:pt x="53" y="54"/>
                  <a:pt x="53" y="54"/>
                  <a:pt x="53" y="54"/>
                </a:cubicBezTo>
                <a:cubicBezTo>
                  <a:pt x="34" y="35"/>
                  <a:pt x="34" y="35"/>
                  <a:pt x="34" y="35"/>
                </a:cubicBezTo>
                <a:close/>
                <a:moveTo>
                  <a:pt x="27" y="105"/>
                </a:moveTo>
                <a:cubicBezTo>
                  <a:pt x="27" y="105"/>
                  <a:pt x="27" y="105"/>
                  <a:pt x="27" y="105"/>
                </a:cubicBezTo>
                <a:cubicBezTo>
                  <a:pt x="19" y="96"/>
                  <a:pt x="19" y="96"/>
                  <a:pt x="19" y="96"/>
                </a:cubicBezTo>
                <a:cubicBezTo>
                  <a:pt x="55" y="60"/>
                  <a:pt x="55" y="60"/>
                  <a:pt x="55" y="60"/>
                </a:cubicBezTo>
                <a:cubicBezTo>
                  <a:pt x="77" y="38"/>
                  <a:pt x="77" y="38"/>
                  <a:pt x="77" y="38"/>
                </a:cubicBezTo>
                <a:cubicBezTo>
                  <a:pt x="78" y="37"/>
                  <a:pt x="78" y="36"/>
                  <a:pt x="78" y="35"/>
                </a:cubicBezTo>
                <a:cubicBezTo>
                  <a:pt x="77" y="34"/>
                  <a:pt x="77" y="34"/>
                  <a:pt x="77" y="34"/>
                </a:cubicBezTo>
                <a:cubicBezTo>
                  <a:pt x="77" y="33"/>
                  <a:pt x="77" y="33"/>
                  <a:pt x="77" y="33"/>
                </a:cubicBezTo>
                <a:cubicBezTo>
                  <a:pt x="77" y="33"/>
                  <a:pt x="77" y="33"/>
                  <a:pt x="77" y="33"/>
                </a:cubicBezTo>
                <a:cubicBezTo>
                  <a:pt x="76" y="28"/>
                  <a:pt x="76" y="22"/>
                  <a:pt x="79" y="17"/>
                </a:cubicBezTo>
                <a:cubicBezTo>
                  <a:pt x="82" y="13"/>
                  <a:pt x="86" y="9"/>
                  <a:pt x="92" y="7"/>
                </a:cubicBezTo>
                <a:cubicBezTo>
                  <a:pt x="95" y="7"/>
                  <a:pt x="99" y="6"/>
                  <a:pt x="102" y="7"/>
                </a:cubicBezTo>
                <a:cubicBezTo>
                  <a:pt x="103" y="7"/>
                  <a:pt x="104" y="8"/>
                  <a:pt x="105" y="8"/>
                </a:cubicBezTo>
                <a:cubicBezTo>
                  <a:pt x="104" y="8"/>
                  <a:pt x="104" y="8"/>
                  <a:pt x="104" y="8"/>
                </a:cubicBezTo>
                <a:cubicBezTo>
                  <a:pt x="96" y="10"/>
                  <a:pt x="96" y="10"/>
                  <a:pt x="96" y="10"/>
                </a:cubicBezTo>
                <a:cubicBezTo>
                  <a:pt x="95" y="11"/>
                  <a:pt x="94" y="11"/>
                  <a:pt x="94" y="12"/>
                </a:cubicBezTo>
                <a:cubicBezTo>
                  <a:pt x="90" y="28"/>
                  <a:pt x="90" y="28"/>
                  <a:pt x="90" y="28"/>
                </a:cubicBezTo>
                <a:cubicBezTo>
                  <a:pt x="89" y="29"/>
                  <a:pt x="90" y="30"/>
                  <a:pt x="90" y="31"/>
                </a:cubicBezTo>
                <a:cubicBezTo>
                  <a:pt x="96" y="37"/>
                  <a:pt x="96" y="37"/>
                  <a:pt x="96" y="37"/>
                </a:cubicBezTo>
                <a:cubicBezTo>
                  <a:pt x="102" y="43"/>
                  <a:pt x="102" y="43"/>
                  <a:pt x="102" y="43"/>
                </a:cubicBezTo>
                <a:cubicBezTo>
                  <a:pt x="102" y="43"/>
                  <a:pt x="104" y="44"/>
                  <a:pt x="105" y="43"/>
                </a:cubicBezTo>
                <a:cubicBezTo>
                  <a:pt x="113" y="41"/>
                  <a:pt x="113" y="41"/>
                  <a:pt x="113" y="41"/>
                </a:cubicBezTo>
                <a:cubicBezTo>
                  <a:pt x="114" y="41"/>
                  <a:pt x="114" y="41"/>
                  <a:pt x="114" y="41"/>
                </a:cubicBezTo>
                <a:cubicBezTo>
                  <a:pt x="113" y="42"/>
                  <a:pt x="112" y="43"/>
                  <a:pt x="111" y="43"/>
                </a:cubicBezTo>
                <a:cubicBezTo>
                  <a:pt x="109" y="46"/>
                  <a:pt x="106" y="47"/>
                  <a:pt x="103" y="48"/>
                </a:cubicBezTo>
                <a:cubicBezTo>
                  <a:pt x="100" y="49"/>
                  <a:pt x="98" y="49"/>
                  <a:pt x="95" y="49"/>
                </a:cubicBezTo>
                <a:cubicBezTo>
                  <a:pt x="93" y="48"/>
                  <a:pt x="91" y="48"/>
                  <a:pt x="88" y="47"/>
                </a:cubicBezTo>
                <a:cubicBezTo>
                  <a:pt x="87" y="46"/>
                  <a:pt x="86" y="46"/>
                  <a:pt x="85" y="47"/>
                </a:cubicBezTo>
                <a:cubicBezTo>
                  <a:pt x="27" y="105"/>
                  <a:pt x="27" y="105"/>
                  <a:pt x="27" y="105"/>
                </a:cubicBezTo>
                <a:close/>
                <a:moveTo>
                  <a:pt x="105" y="106"/>
                </a:moveTo>
                <a:cubicBezTo>
                  <a:pt x="105" y="106"/>
                  <a:pt x="105" y="106"/>
                  <a:pt x="105" y="106"/>
                </a:cubicBezTo>
                <a:cubicBezTo>
                  <a:pt x="70" y="71"/>
                  <a:pt x="70" y="71"/>
                  <a:pt x="70" y="71"/>
                </a:cubicBezTo>
                <a:cubicBezTo>
                  <a:pt x="78" y="62"/>
                  <a:pt x="78" y="62"/>
                  <a:pt x="78" y="62"/>
                </a:cubicBezTo>
                <a:cubicBezTo>
                  <a:pt x="113" y="97"/>
                  <a:pt x="113" y="97"/>
                  <a:pt x="113" y="97"/>
                </a:cubicBezTo>
                <a:cubicBezTo>
                  <a:pt x="105" y="106"/>
                  <a:pt x="105" y="106"/>
                  <a:pt x="105" y="10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21"/>
          <p:cNvSpPr>
            <a:spLocks noEditPoints="1"/>
          </p:cNvSpPr>
          <p:nvPr/>
        </p:nvSpPr>
        <p:spPr bwMode="auto">
          <a:xfrm>
            <a:off x="4427691" y="2714904"/>
            <a:ext cx="261346" cy="288706"/>
          </a:xfrm>
          <a:custGeom>
            <a:avLst/>
            <a:gdLst>
              <a:gd name="T0" fmla="*/ 47 w 115"/>
              <a:gd name="T1" fmla="*/ 61 h 126"/>
              <a:gd name="T2" fmla="*/ 47 w 115"/>
              <a:gd name="T3" fmla="*/ 58 h 126"/>
              <a:gd name="T4" fmla="*/ 50 w 115"/>
              <a:gd name="T5" fmla="*/ 55 h 126"/>
              <a:gd name="T6" fmla="*/ 54 w 115"/>
              <a:gd name="T7" fmla="*/ 55 h 126"/>
              <a:gd name="T8" fmla="*/ 62 w 115"/>
              <a:gd name="T9" fmla="*/ 55 h 126"/>
              <a:gd name="T10" fmla="*/ 66 w 115"/>
              <a:gd name="T11" fmla="*/ 56 h 126"/>
              <a:gd name="T12" fmla="*/ 70 w 115"/>
              <a:gd name="T13" fmla="*/ 61 h 126"/>
              <a:gd name="T14" fmla="*/ 70 w 115"/>
              <a:gd name="T15" fmla="*/ 52 h 126"/>
              <a:gd name="T16" fmla="*/ 60 w 115"/>
              <a:gd name="T17" fmla="*/ 49 h 126"/>
              <a:gd name="T18" fmla="*/ 57 w 115"/>
              <a:gd name="T19" fmla="*/ 44 h 126"/>
              <a:gd name="T20" fmla="*/ 54 w 115"/>
              <a:gd name="T21" fmla="*/ 49 h 126"/>
              <a:gd name="T22" fmla="*/ 43 w 115"/>
              <a:gd name="T23" fmla="*/ 52 h 126"/>
              <a:gd name="T24" fmla="*/ 41 w 115"/>
              <a:gd name="T25" fmla="*/ 61 h 126"/>
              <a:gd name="T26" fmla="*/ 41 w 115"/>
              <a:gd name="T27" fmla="*/ 64 h 126"/>
              <a:gd name="T28" fmla="*/ 41 w 115"/>
              <a:gd name="T29" fmla="*/ 68 h 126"/>
              <a:gd name="T30" fmla="*/ 49 w 115"/>
              <a:gd name="T31" fmla="*/ 76 h 126"/>
              <a:gd name="T32" fmla="*/ 52 w 115"/>
              <a:gd name="T33" fmla="*/ 76 h 126"/>
              <a:gd name="T34" fmla="*/ 60 w 115"/>
              <a:gd name="T35" fmla="*/ 76 h 126"/>
              <a:gd name="T36" fmla="*/ 64 w 115"/>
              <a:gd name="T37" fmla="*/ 76 h 126"/>
              <a:gd name="T38" fmla="*/ 67 w 115"/>
              <a:gd name="T39" fmla="*/ 79 h 126"/>
              <a:gd name="T40" fmla="*/ 66 w 115"/>
              <a:gd name="T41" fmla="*/ 91 h 126"/>
              <a:gd name="T42" fmla="*/ 63 w 115"/>
              <a:gd name="T43" fmla="*/ 92 h 126"/>
              <a:gd name="T44" fmla="*/ 54 w 115"/>
              <a:gd name="T45" fmla="*/ 92 h 126"/>
              <a:gd name="T46" fmla="*/ 50 w 115"/>
              <a:gd name="T47" fmla="*/ 92 h 126"/>
              <a:gd name="T48" fmla="*/ 47 w 115"/>
              <a:gd name="T49" fmla="*/ 89 h 126"/>
              <a:gd name="T50" fmla="*/ 41 w 115"/>
              <a:gd name="T51" fmla="*/ 89 h 126"/>
              <a:gd name="T52" fmla="*/ 50 w 115"/>
              <a:gd name="T53" fmla="*/ 98 h 126"/>
              <a:gd name="T54" fmla="*/ 54 w 115"/>
              <a:gd name="T55" fmla="*/ 100 h 126"/>
              <a:gd name="T56" fmla="*/ 60 w 115"/>
              <a:gd name="T57" fmla="*/ 100 h 126"/>
              <a:gd name="T58" fmla="*/ 64 w 115"/>
              <a:gd name="T59" fmla="*/ 98 h 126"/>
              <a:gd name="T60" fmla="*/ 73 w 115"/>
              <a:gd name="T61" fmla="*/ 89 h 126"/>
              <a:gd name="T62" fmla="*/ 73 w 115"/>
              <a:gd name="T63" fmla="*/ 82 h 126"/>
              <a:gd name="T64" fmla="*/ 70 w 115"/>
              <a:gd name="T65" fmla="*/ 73 h 126"/>
              <a:gd name="T66" fmla="*/ 64 w 115"/>
              <a:gd name="T67" fmla="*/ 70 h 126"/>
              <a:gd name="T68" fmla="*/ 60 w 115"/>
              <a:gd name="T69" fmla="*/ 70 h 126"/>
              <a:gd name="T70" fmla="*/ 52 w 115"/>
              <a:gd name="T71" fmla="*/ 70 h 126"/>
              <a:gd name="T72" fmla="*/ 48 w 115"/>
              <a:gd name="T73" fmla="*/ 70 h 126"/>
              <a:gd name="T74" fmla="*/ 47 w 115"/>
              <a:gd name="T75" fmla="*/ 65 h 126"/>
              <a:gd name="T76" fmla="*/ 113 w 115"/>
              <a:gd name="T77" fmla="*/ 118 h 126"/>
              <a:gd name="T78" fmla="*/ 107 w 115"/>
              <a:gd name="T79" fmla="*/ 105 h 126"/>
              <a:gd name="T80" fmla="*/ 104 w 115"/>
              <a:gd name="T81" fmla="*/ 67 h 126"/>
              <a:gd name="T82" fmla="*/ 75 w 115"/>
              <a:gd name="T83" fmla="*/ 24 h 126"/>
              <a:gd name="T84" fmla="*/ 80 w 115"/>
              <a:gd name="T85" fmla="*/ 8 h 126"/>
              <a:gd name="T86" fmla="*/ 76 w 115"/>
              <a:gd name="T87" fmla="*/ 0 h 126"/>
              <a:gd name="T88" fmla="*/ 34 w 115"/>
              <a:gd name="T89" fmla="*/ 1 h 126"/>
              <a:gd name="T90" fmla="*/ 47 w 115"/>
              <a:gd name="T91" fmla="*/ 21 h 126"/>
              <a:gd name="T92" fmla="*/ 24 w 115"/>
              <a:gd name="T93" fmla="*/ 34 h 126"/>
              <a:gd name="T94" fmla="*/ 10 w 115"/>
              <a:gd name="T95" fmla="*/ 67 h 126"/>
              <a:gd name="T96" fmla="*/ 7 w 115"/>
              <a:gd name="T97" fmla="*/ 105 h 126"/>
              <a:gd name="T98" fmla="*/ 0 w 115"/>
              <a:gd name="T99" fmla="*/ 121 h 126"/>
              <a:gd name="T100" fmla="*/ 109 w 115"/>
              <a:gd name="T101" fmla="*/ 126 h 126"/>
              <a:gd name="T102" fmla="*/ 112 w 115"/>
              <a:gd name="T103" fmla="*/ 125 h 126"/>
              <a:gd name="T104" fmla="*/ 65 w 115"/>
              <a:gd name="T105" fmla="*/ 9 h 126"/>
              <a:gd name="T106" fmla="*/ 57 w 115"/>
              <a:gd name="T107" fmla="*/ 17 h 126"/>
              <a:gd name="T108" fmla="*/ 65 w 115"/>
              <a:gd name="T109" fmla="*/ 9 h 126"/>
              <a:gd name="T110" fmla="*/ 13 w 115"/>
              <a:gd name="T111" fmla="*/ 116 h 126"/>
              <a:gd name="T112" fmla="*/ 20 w 115"/>
              <a:gd name="T113" fmla="*/ 90 h 126"/>
              <a:gd name="T114" fmla="*/ 22 w 115"/>
              <a:gd name="T115" fmla="*/ 53 h 126"/>
              <a:gd name="T116" fmla="*/ 43 w 115"/>
              <a:gd name="T117" fmla="*/ 33 h 126"/>
              <a:gd name="T118" fmla="*/ 57 w 115"/>
              <a:gd name="T119" fmla="*/ 30 h 126"/>
              <a:gd name="T120" fmla="*/ 83 w 115"/>
              <a:gd name="T121" fmla="*/ 41 h 126"/>
              <a:gd name="T122" fmla="*/ 94 w 115"/>
              <a:gd name="T123" fmla="*/ 90 h 126"/>
              <a:gd name="T124" fmla="*/ 101 w 115"/>
              <a:gd name="T125" fmla="*/ 11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5" h="126">
                <a:moveTo>
                  <a:pt x="47" y="64"/>
                </a:moveTo>
                <a:cubicBezTo>
                  <a:pt x="47" y="61"/>
                  <a:pt x="47" y="61"/>
                  <a:pt x="47" y="61"/>
                </a:cubicBezTo>
                <a:cubicBezTo>
                  <a:pt x="47" y="61"/>
                  <a:pt x="47" y="61"/>
                  <a:pt x="47" y="61"/>
                </a:cubicBezTo>
                <a:cubicBezTo>
                  <a:pt x="47" y="58"/>
                  <a:pt x="47" y="58"/>
                  <a:pt x="47" y="58"/>
                </a:cubicBezTo>
                <a:cubicBezTo>
                  <a:pt x="47" y="57"/>
                  <a:pt x="47" y="56"/>
                  <a:pt x="47" y="56"/>
                </a:cubicBezTo>
                <a:cubicBezTo>
                  <a:pt x="48" y="55"/>
                  <a:pt x="49" y="55"/>
                  <a:pt x="50" y="55"/>
                </a:cubicBezTo>
                <a:cubicBezTo>
                  <a:pt x="52" y="55"/>
                  <a:pt x="52" y="55"/>
                  <a:pt x="52" y="55"/>
                </a:cubicBezTo>
                <a:cubicBezTo>
                  <a:pt x="54" y="55"/>
                  <a:pt x="54" y="55"/>
                  <a:pt x="54" y="55"/>
                </a:cubicBezTo>
                <a:cubicBezTo>
                  <a:pt x="60" y="55"/>
                  <a:pt x="60" y="55"/>
                  <a:pt x="60" y="55"/>
                </a:cubicBezTo>
                <a:cubicBezTo>
                  <a:pt x="62" y="55"/>
                  <a:pt x="62" y="55"/>
                  <a:pt x="62" y="55"/>
                </a:cubicBezTo>
                <a:cubicBezTo>
                  <a:pt x="64" y="55"/>
                  <a:pt x="64" y="55"/>
                  <a:pt x="64" y="55"/>
                </a:cubicBezTo>
                <a:cubicBezTo>
                  <a:pt x="65" y="55"/>
                  <a:pt x="66" y="55"/>
                  <a:pt x="66" y="56"/>
                </a:cubicBezTo>
                <a:cubicBezTo>
                  <a:pt x="67" y="56"/>
                  <a:pt x="67" y="57"/>
                  <a:pt x="67" y="58"/>
                </a:cubicBezTo>
                <a:cubicBezTo>
                  <a:pt x="67" y="60"/>
                  <a:pt x="68" y="61"/>
                  <a:pt x="70" y="61"/>
                </a:cubicBezTo>
                <a:cubicBezTo>
                  <a:pt x="72" y="61"/>
                  <a:pt x="73" y="60"/>
                  <a:pt x="73" y="58"/>
                </a:cubicBezTo>
                <a:cubicBezTo>
                  <a:pt x="73" y="56"/>
                  <a:pt x="72" y="53"/>
                  <a:pt x="70" y="52"/>
                </a:cubicBezTo>
                <a:cubicBezTo>
                  <a:pt x="69" y="50"/>
                  <a:pt x="66" y="49"/>
                  <a:pt x="64" y="49"/>
                </a:cubicBezTo>
                <a:cubicBezTo>
                  <a:pt x="60" y="49"/>
                  <a:pt x="60" y="49"/>
                  <a:pt x="60" y="49"/>
                </a:cubicBezTo>
                <a:cubicBezTo>
                  <a:pt x="60" y="47"/>
                  <a:pt x="60" y="47"/>
                  <a:pt x="60" y="47"/>
                </a:cubicBezTo>
                <a:cubicBezTo>
                  <a:pt x="60" y="45"/>
                  <a:pt x="58" y="44"/>
                  <a:pt x="57" y="44"/>
                </a:cubicBezTo>
                <a:cubicBezTo>
                  <a:pt x="55" y="44"/>
                  <a:pt x="54" y="45"/>
                  <a:pt x="54" y="47"/>
                </a:cubicBezTo>
                <a:cubicBezTo>
                  <a:pt x="54" y="49"/>
                  <a:pt x="54" y="49"/>
                  <a:pt x="54" y="49"/>
                </a:cubicBezTo>
                <a:cubicBezTo>
                  <a:pt x="50" y="49"/>
                  <a:pt x="50" y="49"/>
                  <a:pt x="50" y="49"/>
                </a:cubicBezTo>
                <a:cubicBezTo>
                  <a:pt x="47" y="49"/>
                  <a:pt x="45" y="50"/>
                  <a:pt x="43" y="52"/>
                </a:cubicBezTo>
                <a:cubicBezTo>
                  <a:pt x="42" y="53"/>
                  <a:pt x="41" y="56"/>
                  <a:pt x="41" y="58"/>
                </a:cubicBezTo>
                <a:cubicBezTo>
                  <a:pt x="41" y="61"/>
                  <a:pt x="41" y="61"/>
                  <a:pt x="41" y="61"/>
                </a:cubicBezTo>
                <a:cubicBezTo>
                  <a:pt x="41" y="61"/>
                  <a:pt x="41" y="61"/>
                  <a:pt x="41" y="61"/>
                </a:cubicBezTo>
                <a:cubicBezTo>
                  <a:pt x="41" y="64"/>
                  <a:pt x="41" y="64"/>
                  <a:pt x="41" y="64"/>
                </a:cubicBezTo>
                <a:cubicBezTo>
                  <a:pt x="41" y="65"/>
                  <a:pt x="41" y="65"/>
                  <a:pt x="41" y="65"/>
                </a:cubicBezTo>
                <a:cubicBezTo>
                  <a:pt x="41" y="68"/>
                  <a:pt x="41" y="68"/>
                  <a:pt x="41" y="68"/>
                </a:cubicBezTo>
                <a:cubicBezTo>
                  <a:pt x="41" y="70"/>
                  <a:pt x="42" y="72"/>
                  <a:pt x="43" y="74"/>
                </a:cubicBezTo>
                <a:cubicBezTo>
                  <a:pt x="45" y="75"/>
                  <a:pt x="47" y="76"/>
                  <a:pt x="49" y="76"/>
                </a:cubicBezTo>
                <a:cubicBezTo>
                  <a:pt x="50" y="76"/>
                  <a:pt x="50" y="76"/>
                  <a:pt x="50" y="76"/>
                </a:cubicBezTo>
                <a:cubicBezTo>
                  <a:pt x="52" y="76"/>
                  <a:pt x="52" y="76"/>
                  <a:pt x="52" y="76"/>
                </a:cubicBezTo>
                <a:cubicBezTo>
                  <a:pt x="54" y="76"/>
                  <a:pt x="54" y="76"/>
                  <a:pt x="54" y="76"/>
                </a:cubicBezTo>
                <a:cubicBezTo>
                  <a:pt x="60" y="76"/>
                  <a:pt x="60" y="76"/>
                  <a:pt x="60" y="76"/>
                </a:cubicBezTo>
                <a:cubicBezTo>
                  <a:pt x="63" y="76"/>
                  <a:pt x="63" y="76"/>
                  <a:pt x="63" y="76"/>
                </a:cubicBezTo>
                <a:cubicBezTo>
                  <a:pt x="64" y="76"/>
                  <a:pt x="64" y="76"/>
                  <a:pt x="64" y="76"/>
                </a:cubicBezTo>
                <a:cubicBezTo>
                  <a:pt x="65" y="76"/>
                  <a:pt x="66" y="77"/>
                  <a:pt x="66" y="77"/>
                </a:cubicBezTo>
                <a:cubicBezTo>
                  <a:pt x="67" y="78"/>
                  <a:pt x="67" y="79"/>
                  <a:pt x="67" y="79"/>
                </a:cubicBezTo>
                <a:cubicBezTo>
                  <a:pt x="67" y="83"/>
                  <a:pt x="67" y="86"/>
                  <a:pt x="67" y="89"/>
                </a:cubicBezTo>
                <a:cubicBezTo>
                  <a:pt x="67" y="90"/>
                  <a:pt x="67" y="90"/>
                  <a:pt x="66" y="91"/>
                </a:cubicBezTo>
                <a:cubicBezTo>
                  <a:pt x="66" y="92"/>
                  <a:pt x="65" y="92"/>
                  <a:pt x="64" y="92"/>
                </a:cubicBezTo>
                <a:cubicBezTo>
                  <a:pt x="63" y="92"/>
                  <a:pt x="63" y="92"/>
                  <a:pt x="63" y="92"/>
                </a:cubicBezTo>
                <a:cubicBezTo>
                  <a:pt x="60" y="92"/>
                  <a:pt x="60" y="92"/>
                  <a:pt x="60" y="92"/>
                </a:cubicBezTo>
                <a:cubicBezTo>
                  <a:pt x="54" y="92"/>
                  <a:pt x="54" y="92"/>
                  <a:pt x="54" y="92"/>
                </a:cubicBezTo>
                <a:cubicBezTo>
                  <a:pt x="52" y="92"/>
                  <a:pt x="52" y="92"/>
                  <a:pt x="52" y="92"/>
                </a:cubicBezTo>
                <a:cubicBezTo>
                  <a:pt x="50" y="92"/>
                  <a:pt x="50" y="92"/>
                  <a:pt x="50" y="92"/>
                </a:cubicBezTo>
                <a:cubicBezTo>
                  <a:pt x="49" y="92"/>
                  <a:pt x="48" y="92"/>
                  <a:pt x="47" y="91"/>
                </a:cubicBezTo>
                <a:cubicBezTo>
                  <a:pt x="47" y="90"/>
                  <a:pt x="47" y="90"/>
                  <a:pt x="47" y="89"/>
                </a:cubicBezTo>
                <a:cubicBezTo>
                  <a:pt x="47" y="87"/>
                  <a:pt x="45" y="86"/>
                  <a:pt x="44" y="86"/>
                </a:cubicBezTo>
                <a:cubicBezTo>
                  <a:pt x="42" y="86"/>
                  <a:pt x="41" y="87"/>
                  <a:pt x="41" y="89"/>
                </a:cubicBezTo>
                <a:cubicBezTo>
                  <a:pt x="41" y="91"/>
                  <a:pt x="42" y="94"/>
                  <a:pt x="43" y="95"/>
                </a:cubicBezTo>
                <a:cubicBezTo>
                  <a:pt x="45" y="97"/>
                  <a:pt x="47" y="98"/>
                  <a:pt x="50" y="98"/>
                </a:cubicBezTo>
                <a:cubicBezTo>
                  <a:pt x="54" y="98"/>
                  <a:pt x="54" y="98"/>
                  <a:pt x="54" y="98"/>
                </a:cubicBezTo>
                <a:cubicBezTo>
                  <a:pt x="54" y="100"/>
                  <a:pt x="54" y="100"/>
                  <a:pt x="54" y="100"/>
                </a:cubicBezTo>
                <a:cubicBezTo>
                  <a:pt x="54" y="102"/>
                  <a:pt x="55" y="103"/>
                  <a:pt x="57" y="103"/>
                </a:cubicBezTo>
                <a:cubicBezTo>
                  <a:pt x="58" y="103"/>
                  <a:pt x="60" y="102"/>
                  <a:pt x="60" y="100"/>
                </a:cubicBezTo>
                <a:cubicBezTo>
                  <a:pt x="60" y="98"/>
                  <a:pt x="60" y="98"/>
                  <a:pt x="60" y="98"/>
                </a:cubicBezTo>
                <a:cubicBezTo>
                  <a:pt x="64" y="98"/>
                  <a:pt x="64" y="98"/>
                  <a:pt x="64" y="98"/>
                </a:cubicBezTo>
                <a:cubicBezTo>
                  <a:pt x="66" y="98"/>
                  <a:pt x="69" y="97"/>
                  <a:pt x="70" y="95"/>
                </a:cubicBezTo>
                <a:cubicBezTo>
                  <a:pt x="72" y="94"/>
                  <a:pt x="73" y="91"/>
                  <a:pt x="73" y="89"/>
                </a:cubicBezTo>
                <a:cubicBezTo>
                  <a:pt x="73" y="82"/>
                  <a:pt x="73" y="82"/>
                  <a:pt x="73" y="82"/>
                </a:cubicBezTo>
                <a:cubicBezTo>
                  <a:pt x="73" y="82"/>
                  <a:pt x="73" y="82"/>
                  <a:pt x="73" y="82"/>
                </a:cubicBezTo>
                <a:cubicBezTo>
                  <a:pt x="73" y="79"/>
                  <a:pt x="73" y="79"/>
                  <a:pt x="73" y="79"/>
                </a:cubicBezTo>
                <a:cubicBezTo>
                  <a:pt x="73" y="77"/>
                  <a:pt x="72" y="75"/>
                  <a:pt x="70" y="73"/>
                </a:cubicBezTo>
                <a:cubicBezTo>
                  <a:pt x="69" y="72"/>
                  <a:pt x="67" y="71"/>
                  <a:pt x="64" y="71"/>
                </a:cubicBezTo>
                <a:cubicBezTo>
                  <a:pt x="64" y="70"/>
                  <a:pt x="64" y="70"/>
                  <a:pt x="64" y="70"/>
                </a:cubicBezTo>
                <a:cubicBezTo>
                  <a:pt x="62" y="70"/>
                  <a:pt x="62" y="70"/>
                  <a:pt x="62" y="70"/>
                </a:cubicBezTo>
                <a:cubicBezTo>
                  <a:pt x="60" y="70"/>
                  <a:pt x="60" y="70"/>
                  <a:pt x="60" y="70"/>
                </a:cubicBezTo>
                <a:cubicBezTo>
                  <a:pt x="54" y="70"/>
                  <a:pt x="54" y="70"/>
                  <a:pt x="54" y="70"/>
                </a:cubicBezTo>
                <a:cubicBezTo>
                  <a:pt x="52" y="70"/>
                  <a:pt x="52" y="70"/>
                  <a:pt x="52" y="70"/>
                </a:cubicBezTo>
                <a:cubicBezTo>
                  <a:pt x="50" y="70"/>
                  <a:pt x="50" y="70"/>
                  <a:pt x="50" y="70"/>
                </a:cubicBezTo>
                <a:cubicBezTo>
                  <a:pt x="49" y="70"/>
                  <a:pt x="48" y="70"/>
                  <a:pt x="48" y="70"/>
                </a:cubicBezTo>
                <a:cubicBezTo>
                  <a:pt x="47" y="69"/>
                  <a:pt x="47" y="68"/>
                  <a:pt x="47" y="68"/>
                </a:cubicBezTo>
                <a:cubicBezTo>
                  <a:pt x="47" y="65"/>
                  <a:pt x="47" y="65"/>
                  <a:pt x="47" y="65"/>
                </a:cubicBezTo>
                <a:cubicBezTo>
                  <a:pt x="47" y="64"/>
                  <a:pt x="47" y="64"/>
                  <a:pt x="47" y="64"/>
                </a:cubicBezTo>
                <a:close/>
                <a:moveTo>
                  <a:pt x="113" y="118"/>
                </a:moveTo>
                <a:cubicBezTo>
                  <a:pt x="113" y="118"/>
                  <a:pt x="113" y="118"/>
                  <a:pt x="113" y="118"/>
                </a:cubicBezTo>
                <a:cubicBezTo>
                  <a:pt x="111" y="115"/>
                  <a:pt x="108" y="110"/>
                  <a:pt x="107" y="105"/>
                </a:cubicBezTo>
                <a:cubicBezTo>
                  <a:pt x="105" y="100"/>
                  <a:pt x="104" y="95"/>
                  <a:pt x="104" y="90"/>
                </a:cubicBezTo>
                <a:cubicBezTo>
                  <a:pt x="104" y="67"/>
                  <a:pt x="104" y="67"/>
                  <a:pt x="104" y="67"/>
                </a:cubicBezTo>
                <a:cubicBezTo>
                  <a:pt x="104" y="54"/>
                  <a:pt x="99" y="42"/>
                  <a:pt x="90" y="34"/>
                </a:cubicBezTo>
                <a:cubicBezTo>
                  <a:pt x="85" y="29"/>
                  <a:pt x="80" y="26"/>
                  <a:pt x="75" y="24"/>
                </a:cubicBezTo>
                <a:cubicBezTo>
                  <a:pt x="72" y="23"/>
                  <a:pt x="69" y="22"/>
                  <a:pt x="67" y="21"/>
                </a:cubicBezTo>
                <a:cubicBezTo>
                  <a:pt x="80" y="8"/>
                  <a:pt x="80" y="8"/>
                  <a:pt x="80" y="8"/>
                </a:cubicBezTo>
                <a:cubicBezTo>
                  <a:pt x="81" y="7"/>
                  <a:pt x="81" y="6"/>
                  <a:pt x="81" y="5"/>
                </a:cubicBezTo>
                <a:cubicBezTo>
                  <a:pt x="81" y="2"/>
                  <a:pt x="79" y="0"/>
                  <a:pt x="76" y="0"/>
                </a:cubicBezTo>
                <a:cubicBezTo>
                  <a:pt x="37" y="0"/>
                  <a:pt x="37" y="0"/>
                  <a:pt x="37" y="0"/>
                </a:cubicBezTo>
                <a:cubicBezTo>
                  <a:pt x="36" y="0"/>
                  <a:pt x="35" y="0"/>
                  <a:pt x="34" y="1"/>
                </a:cubicBezTo>
                <a:cubicBezTo>
                  <a:pt x="32" y="3"/>
                  <a:pt x="32" y="6"/>
                  <a:pt x="34" y="8"/>
                </a:cubicBezTo>
                <a:cubicBezTo>
                  <a:pt x="47" y="21"/>
                  <a:pt x="47" y="21"/>
                  <a:pt x="47" y="21"/>
                </a:cubicBezTo>
                <a:cubicBezTo>
                  <a:pt x="44" y="22"/>
                  <a:pt x="42" y="23"/>
                  <a:pt x="39" y="24"/>
                </a:cubicBezTo>
                <a:cubicBezTo>
                  <a:pt x="33" y="26"/>
                  <a:pt x="28" y="29"/>
                  <a:pt x="24" y="34"/>
                </a:cubicBezTo>
                <a:cubicBezTo>
                  <a:pt x="19" y="38"/>
                  <a:pt x="16" y="43"/>
                  <a:pt x="13" y="49"/>
                </a:cubicBezTo>
                <a:cubicBezTo>
                  <a:pt x="11" y="55"/>
                  <a:pt x="10" y="61"/>
                  <a:pt x="10" y="67"/>
                </a:cubicBezTo>
                <a:cubicBezTo>
                  <a:pt x="10" y="90"/>
                  <a:pt x="10" y="90"/>
                  <a:pt x="10" y="90"/>
                </a:cubicBezTo>
                <a:cubicBezTo>
                  <a:pt x="10" y="95"/>
                  <a:pt x="9" y="100"/>
                  <a:pt x="7" y="105"/>
                </a:cubicBezTo>
                <a:cubicBezTo>
                  <a:pt x="5" y="110"/>
                  <a:pt x="3" y="115"/>
                  <a:pt x="1" y="118"/>
                </a:cubicBezTo>
                <a:cubicBezTo>
                  <a:pt x="0" y="119"/>
                  <a:pt x="0" y="120"/>
                  <a:pt x="0" y="121"/>
                </a:cubicBezTo>
                <a:cubicBezTo>
                  <a:pt x="0" y="124"/>
                  <a:pt x="2" y="126"/>
                  <a:pt x="5" y="126"/>
                </a:cubicBezTo>
                <a:cubicBezTo>
                  <a:pt x="109" y="126"/>
                  <a:pt x="109" y="126"/>
                  <a:pt x="109" y="126"/>
                </a:cubicBezTo>
                <a:cubicBezTo>
                  <a:pt x="109" y="126"/>
                  <a:pt x="109" y="126"/>
                  <a:pt x="109" y="126"/>
                </a:cubicBezTo>
                <a:cubicBezTo>
                  <a:pt x="110" y="126"/>
                  <a:pt x="111" y="126"/>
                  <a:pt x="112" y="125"/>
                </a:cubicBezTo>
                <a:cubicBezTo>
                  <a:pt x="114" y="123"/>
                  <a:pt x="115" y="120"/>
                  <a:pt x="113" y="118"/>
                </a:cubicBezTo>
                <a:close/>
                <a:moveTo>
                  <a:pt x="65" y="9"/>
                </a:moveTo>
                <a:cubicBezTo>
                  <a:pt x="65" y="9"/>
                  <a:pt x="65" y="9"/>
                  <a:pt x="65" y="9"/>
                </a:cubicBezTo>
                <a:cubicBezTo>
                  <a:pt x="57" y="17"/>
                  <a:pt x="57" y="17"/>
                  <a:pt x="57" y="17"/>
                </a:cubicBezTo>
                <a:cubicBezTo>
                  <a:pt x="49" y="9"/>
                  <a:pt x="49" y="9"/>
                  <a:pt x="49" y="9"/>
                </a:cubicBezTo>
                <a:cubicBezTo>
                  <a:pt x="65" y="9"/>
                  <a:pt x="65" y="9"/>
                  <a:pt x="65" y="9"/>
                </a:cubicBezTo>
                <a:close/>
                <a:moveTo>
                  <a:pt x="13" y="116"/>
                </a:moveTo>
                <a:cubicBezTo>
                  <a:pt x="13" y="116"/>
                  <a:pt x="13" y="116"/>
                  <a:pt x="13" y="116"/>
                </a:cubicBezTo>
                <a:cubicBezTo>
                  <a:pt x="14" y="114"/>
                  <a:pt x="15" y="111"/>
                  <a:pt x="16" y="108"/>
                </a:cubicBezTo>
                <a:cubicBezTo>
                  <a:pt x="18" y="102"/>
                  <a:pt x="20" y="96"/>
                  <a:pt x="20" y="90"/>
                </a:cubicBezTo>
                <a:cubicBezTo>
                  <a:pt x="20" y="67"/>
                  <a:pt x="20" y="67"/>
                  <a:pt x="20" y="67"/>
                </a:cubicBezTo>
                <a:cubicBezTo>
                  <a:pt x="20" y="62"/>
                  <a:pt x="21" y="57"/>
                  <a:pt x="22" y="53"/>
                </a:cubicBezTo>
                <a:cubicBezTo>
                  <a:pt x="24" y="48"/>
                  <a:pt x="27" y="44"/>
                  <a:pt x="30" y="41"/>
                </a:cubicBezTo>
                <a:cubicBezTo>
                  <a:pt x="34" y="37"/>
                  <a:pt x="38" y="34"/>
                  <a:pt x="43" y="33"/>
                </a:cubicBezTo>
                <a:cubicBezTo>
                  <a:pt x="47" y="31"/>
                  <a:pt x="52" y="30"/>
                  <a:pt x="57" y="30"/>
                </a:cubicBezTo>
                <a:cubicBezTo>
                  <a:pt x="57" y="30"/>
                  <a:pt x="57" y="30"/>
                  <a:pt x="57" y="30"/>
                </a:cubicBezTo>
                <a:cubicBezTo>
                  <a:pt x="62" y="30"/>
                  <a:pt x="67" y="31"/>
                  <a:pt x="71" y="33"/>
                </a:cubicBezTo>
                <a:cubicBezTo>
                  <a:pt x="75" y="34"/>
                  <a:pt x="79" y="37"/>
                  <a:pt x="83" y="41"/>
                </a:cubicBezTo>
                <a:cubicBezTo>
                  <a:pt x="90" y="48"/>
                  <a:pt x="94" y="57"/>
                  <a:pt x="94" y="67"/>
                </a:cubicBezTo>
                <a:cubicBezTo>
                  <a:pt x="94" y="90"/>
                  <a:pt x="94" y="90"/>
                  <a:pt x="94" y="90"/>
                </a:cubicBezTo>
                <a:cubicBezTo>
                  <a:pt x="94" y="96"/>
                  <a:pt x="95" y="102"/>
                  <a:pt x="97" y="108"/>
                </a:cubicBezTo>
                <a:cubicBezTo>
                  <a:pt x="98" y="111"/>
                  <a:pt x="99" y="114"/>
                  <a:pt x="101" y="116"/>
                </a:cubicBezTo>
                <a:cubicBezTo>
                  <a:pt x="13" y="116"/>
                  <a:pt x="13" y="116"/>
                  <a:pt x="13" y="11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22"/>
          <p:cNvSpPr>
            <a:spLocks noEditPoints="1"/>
          </p:cNvSpPr>
          <p:nvPr/>
        </p:nvSpPr>
        <p:spPr bwMode="auto">
          <a:xfrm>
            <a:off x="3215271" y="2714904"/>
            <a:ext cx="251120" cy="288706"/>
          </a:xfrm>
          <a:custGeom>
            <a:avLst/>
            <a:gdLst>
              <a:gd name="T0" fmla="*/ 27 w 110"/>
              <a:gd name="T1" fmla="*/ 90 h 126"/>
              <a:gd name="T2" fmla="*/ 27 w 110"/>
              <a:gd name="T3" fmla="*/ 96 h 126"/>
              <a:gd name="T4" fmla="*/ 86 w 110"/>
              <a:gd name="T5" fmla="*/ 93 h 126"/>
              <a:gd name="T6" fmla="*/ 24 w 110"/>
              <a:gd name="T7" fmla="*/ 52 h 126"/>
              <a:gd name="T8" fmla="*/ 27 w 110"/>
              <a:gd name="T9" fmla="*/ 55 h 126"/>
              <a:gd name="T10" fmla="*/ 86 w 110"/>
              <a:gd name="T11" fmla="*/ 52 h 126"/>
              <a:gd name="T12" fmla="*/ 27 w 110"/>
              <a:gd name="T13" fmla="*/ 49 h 126"/>
              <a:gd name="T14" fmla="*/ 109 w 110"/>
              <a:gd name="T15" fmla="*/ 36 h 126"/>
              <a:gd name="T16" fmla="*/ 74 w 110"/>
              <a:gd name="T17" fmla="*/ 1 h 126"/>
              <a:gd name="T18" fmla="*/ 13 w 110"/>
              <a:gd name="T19" fmla="*/ 0 h 126"/>
              <a:gd name="T20" fmla="*/ 0 w 110"/>
              <a:gd name="T21" fmla="*/ 13 h 126"/>
              <a:gd name="T22" fmla="*/ 4 w 110"/>
              <a:gd name="T23" fmla="*/ 122 h 126"/>
              <a:gd name="T24" fmla="*/ 13 w 110"/>
              <a:gd name="T25" fmla="*/ 126 h 126"/>
              <a:gd name="T26" fmla="*/ 106 w 110"/>
              <a:gd name="T27" fmla="*/ 122 h 126"/>
              <a:gd name="T28" fmla="*/ 110 w 110"/>
              <a:gd name="T29" fmla="*/ 113 h 126"/>
              <a:gd name="T30" fmla="*/ 109 w 110"/>
              <a:gd name="T31" fmla="*/ 36 h 126"/>
              <a:gd name="T32" fmla="*/ 73 w 110"/>
              <a:gd name="T33" fmla="*/ 14 h 126"/>
              <a:gd name="T34" fmla="*/ 79 w 110"/>
              <a:gd name="T35" fmla="*/ 37 h 126"/>
              <a:gd name="T36" fmla="*/ 75 w 110"/>
              <a:gd name="T37" fmla="*/ 35 h 126"/>
              <a:gd name="T38" fmla="*/ 73 w 110"/>
              <a:gd name="T39" fmla="*/ 14 h 126"/>
              <a:gd name="T40" fmla="*/ 101 w 110"/>
              <a:gd name="T41" fmla="*/ 113 h 126"/>
              <a:gd name="T42" fmla="*/ 100 w 110"/>
              <a:gd name="T43" fmla="*/ 115 h 126"/>
              <a:gd name="T44" fmla="*/ 13 w 110"/>
              <a:gd name="T45" fmla="*/ 116 h 126"/>
              <a:gd name="T46" fmla="*/ 10 w 110"/>
              <a:gd name="T47" fmla="*/ 113 h 126"/>
              <a:gd name="T48" fmla="*/ 11 w 110"/>
              <a:gd name="T49" fmla="*/ 10 h 126"/>
              <a:gd name="T50" fmla="*/ 68 w 110"/>
              <a:gd name="T51" fmla="*/ 9 h 126"/>
              <a:gd name="T52" fmla="*/ 71 w 110"/>
              <a:gd name="T53" fmla="*/ 39 h 126"/>
              <a:gd name="T54" fmla="*/ 79 w 110"/>
              <a:gd name="T55" fmla="*/ 43 h 126"/>
              <a:gd name="T56" fmla="*/ 101 w 110"/>
              <a:gd name="T57" fmla="*/ 113 h 126"/>
              <a:gd name="T58" fmla="*/ 83 w 110"/>
              <a:gd name="T59" fmla="*/ 70 h 126"/>
              <a:gd name="T60" fmla="*/ 24 w 110"/>
              <a:gd name="T61" fmla="*/ 73 h 126"/>
              <a:gd name="T62" fmla="*/ 83 w 110"/>
              <a:gd name="T63" fmla="*/ 76 h 126"/>
              <a:gd name="T64" fmla="*/ 83 w 110"/>
              <a:gd name="T65"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126">
                <a:moveTo>
                  <a:pt x="83" y="90"/>
                </a:moveTo>
                <a:cubicBezTo>
                  <a:pt x="27" y="90"/>
                  <a:pt x="27" y="90"/>
                  <a:pt x="27" y="90"/>
                </a:cubicBezTo>
                <a:cubicBezTo>
                  <a:pt x="25" y="90"/>
                  <a:pt x="24" y="92"/>
                  <a:pt x="24" y="93"/>
                </a:cubicBezTo>
                <a:cubicBezTo>
                  <a:pt x="24" y="95"/>
                  <a:pt x="25" y="96"/>
                  <a:pt x="27" y="96"/>
                </a:cubicBezTo>
                <a:cubicBezTo>
                  <a:pt x="83" y="96"/>
                  <a:pt x="83" y="96"/>
                  <a:pt x="83" y="96"/>
                </a:cubicBezTo>
                <a:cubicBezTo>
                  <a:pt x="85" y="96"/>
                  <a:pt x="86" y="95"/>
                  <a:pt x="86" y="93"/>
                </a:cubicBezTo>
                <a:cubicBezTo>
                  <a:pt x="86" y="92"/>
                  <a:pt x="85" y="90"/>
                  <a:pt x="83" y="90"/>
                </a:cubicBezTo>
                <a:close/>
                <a:moveTo>
                  <a:pt x="24" y="52"/>
                </a:moveTo>
                <a:cubicBezTo>
                  <a:pt x="24" y="52"/>
                  <a:pt x="24" y="52"/>
                  <a:pt x="24" y="52"/>
                </a:cubicBezTo>
                <a:cubicBezTo>
                  <a:pt x="24" y="54"/>
                  <a:pt x="25" y="55"/>
                  <a:pt x="27" y="55"/>
                </a:cubicBezTo>
                <a:cubicBezTo>
                  <a:pt x="83" y="55"/>
                  <a:pt x="83" y="55"/>
                  <a:pt x="83" y="55"/>
                </a:cubicBezTo>
                <a:cubicBezTo>
                  <a:pt x="85" y="55"/>
                  <a:pt x="86" y="54"/>
                  <a:pt x="86" y="52"/>
                </a:cubicBezTo>
                <a:cubicBezTo>
                  <a:pt x="86" y="51"/>
                  <a:pt x="85" y="49"/>
                  <a:pt x="83" y="49"/>
                </a:cubicBezTo>
                <a:cubicBezTo>
                  <a:pt x="27" y="49"/>
                  <a:pt x="27" y="49"/>
                  <a:pt x="27" y="49"/>
                </a:cubicBezTo>
                <a:cubicBezTo>
                  <a:pt x="25" y="49"/>
                  <a:pt x="24" y="51"/>
                  <a:pt x="24" y="52"/>
                </a:cubicBezTo>
                <a:close/>
                <a:moveTo>
                  <a:pt x="109" y="36"/>
                </a:moveTo>
                <a:cubicBezTo>
                  <a:pt x="109" y="36"/>
                  <a:pt x="109" y="36"/>
                  <a:pt x="109" y="36"/>
                </a:cubicBezTo>
                <a:cubicBezTo>
                  <a:pt x="74" y="1"/>
                  <a:pt x="74" y="1"/>
                  <a:pt x="74" y="1"/>
                </a:cubicBezTo>
                <a:cubicBezTo>
                  <a:pt x="73" y="0"/>
                  <a:pt x="72" y="0"/>
                  <a:pt x="70" y="0"/>
                </a:cubicBezTo>
                <a:cubicBezTo>
                  <a:pt x="13" y="0"/>
                  <a:pt x="13" y="0"/>
                  <a:pt x="13" y="0"/>
                </a:cubicBezTo>
                <a:cubicBezTo>
                  <a:pt x="9" y="0"/>
                  <a:pt x="6" y="1"/>
                  <a:pt x="4" y="3"/>
                </a:cubicBezTo>
                <a:cubicBezTo>
                  <a:pt x="1" y="6"/>
                  <a:pt x="0" y="9"/>
                  <a:pt x="0" y="13"/>
                </a:cubicBezTo>
                <a:cubicBezTo>
                  <a:pt x="0" y="113"/>
                  <a:pt x="0" y="113"/>
                  <a:pt x="0" y="113"/>
                </a:cubicBezTo>
                <a:cubicBezTo>
                  <a:pt x="0" y="116"/>
                  <a:pt x="1" y="120"/>
                  <a:pt x="4" y="122"/>
                </a:cubicBezTo>
                <a:cubicBezTo>
                  <a:pt x="4" y="122"/>
                  <a:pt x="4" y="122"/>
                  <a:pt x="4" y="122"/>
                </a:cubicBezTo>
                <a:cubicBezTo>
                  <a:pt x="6" y="124"/>
                  <a:pt x="9" y="126"/>
                  <a:pt x="13" y="126"/>
                </a:cubicBezTo>
                <a:cubicBezTo>
                  <a:pt x="97" y="126"/>
                  <a:pt x="97" y="126"/>
                  <a:pt x="97" y="126"/>
                </a:cubicBezTo>
                <a:cubicBezTo>
                  <a:pt x="101" y="126"/>
                  <a:pt x="104" y="124"/>
                  <a:pt x="106" y="122"/>
                </a:cubicBezTo>
                <a:cubicBezTo>
                  <a:pt x="107" y="122"/>
                  <a:pt x="107" y="122"/>
                  <a:pt x="107" y="122"/>
                </a:cubicBezTo>
                <a:cubicBezTo>
                  <a:pt x="109" y="120"/>
                  <a:pt x="110" y="116"/>
                  <a:pt x="110" y="113"/>
                </a:cubicBezTo>
                <a:cubicBezTo>
                  <a:pt x="110" y="40"/>
                  <a:pt x="110" y="40"/>
                  <a:pt x="110" y="40"/>
                </a:cubicBezTo>
                <a:cubicBezTo>
                  <a:pt x="110" y="38"/>
                  <a:pt x="110" y="37"/>
                  <a:pt x="109" y="36"/>
                </a:cubicBezTo>
                <a:close/>
                <a:moveTo>
                  <a:pt x="73" y="14"/>
                </a:moveTo>
                <a:cubicBezTo>
                  <a:pt x="73" y="14"/>
                  <a:pt x="73" y="14"/>
                  <a:pt x="73" y="14"/>
                </a:cubicBezTo>
                <a:cubicBezTo>
                  <a:pt x="96" y="37"/>
                  <a:pt x="96" y="37"/>
                  <a:pt x="96" y="37"/>
                </a:cubicBezTo>
                <a:cubicBezTo>
                  <a:pt x="79" y="37"/>
                  <a:pt x="79" y="37"/>
                  <a:pt x="79" y="37"/>
                </a:cubicBezTo>
                <a:cubicBezTo>
                  <a:pt x="77" y="37"/>
                  <a:pt x="76" y="36"/>
                  <a:pt x="75" y="35"/>
                </a:cubicBezTo>
                <a:cubicBezTo>
                  <a:pt x="75" y="35"/>
                  <a:pt x="75" y="35"/>
                  <a:pt x="75" y="35"/>
                </a:cubicBezTo>
                <a:cubicBezTo>
                  <a:pt x="74" y="34"/>
                  <a:pt x="73" y="33"/>
                  <a:pt x="73" y="31"/>
                </a:cubicBezTo>
                <a:cubicBezTo>
                  <a:pt x="73" y="14"/>
                  <a:pt x="73" y="14"/>
                  <a:pt x="73" y="14"/>
                </a:cubicBezTo>
                <a:close/>
                <a:moveTo>
                  <a:pt x="101" y="113"/>
                </a:moveTo>
                <a:cubicBezTo>
                  <a:pt x="101" y="113"/>
                  <a:pt x="101" y="113"/>
                  <a:pt x="101" y="113"/>
                </a:cubicBezTo>
                <a:cubicBezTo>
                  <a:pt x="101" y="114"/>
                  <a:pt x="100" y="115"/>
                  <a:pt x="100" y="115"/>
                </a:cubicBezTo>
                <a:cubicBezTo>
                  <a:pt x="100" y="115"/>
                  <a:pt x="100" y="115"/>
                  <a:pt x="100" y="115"/>
                </a:cubicBezTo>
                <a:cubicBezTo>
                  <a:pt x="99" y="116"/>
                  <a:pt x="98" y="116"/>
                  <a:pt x="97" y="116"/>
                </a:cubicBezTo>
                <a:cubicBezTo>
                  <a:pt x="13" y="116"/>
                  <a:pt x="13" y="116"/>
                  <a:pt x="13" y="116"/>
                </a:cubicBezTo>
                <a:cubicBezTo>
                  <a:pt x="12" y="116"/>
                  <a:pt x="11" y="116"/>
                  <a:pt x="11" y="115"/>
                </a:cubicBezTo>
                <a:cubicBezTo>
                  <a:pt x="10" y="115"/>
                  <a:pt x="10" y="114"/>
                  <a:pt x="10" y="113"/>
                </a:cubicBezTo>
                <a:cubicBezTo>
                  <a:pt x="10" y="13"/>
                  <a:pt x="10" y="13"/>
                  <a:pt x="10" y="13"/>
                </a:cubicBezTo>
                <a:cubicBezTo>
                  <a:pt x="10" y="12"/>
                  <a:pt x="10" y="11"/>
                  <a:pt x="11" y="10"/>
                </a:cubicBezTo>
                <a:cubicBezTo>
                  <a:pt x="11" y="10"/>
                  <a:pt x="12" y="9"/>
                  <a:pt x="13" y="9"/>
                </a:cubicBezTo>
                <a:cubicBezTo>
                  <a:pt x="68" y="9"/>
                  <a:pt x="68" y="9"/>
                  <a:pt x="68" y="9"/>
                </a:cubicBezTo>
                <a:cubicBezTo>
                  <a:pt x="68" y="31"/>
                  <a:pt x="68" y="31"/>
                  <a:pt x="68" y="31"/>
                </a:cubicBezTo>
                <a:cubicBezTo>
                  <a:pt x="68" y="34"/>
                  <a:pt x="69" y="37"/>
                  <a:pt x="71" y="39"/>
                </a:cubicBezTo>
                <a:cubicBezTo>
                  <a:pt x="71" y="39"/>
                  <a:pt x="71" y="39"/>
                  <a:pt x="71" y="39"/>
                </a:cubicBezTo>
                <a:cubicBezTo>
                  <a:pt x="73" y="41"/>
                  <a:pt x="75" y="43"/>
                  <a:pt x="79" y="43"/>
                </a:cubicBezTo>
                <a:cubicBezTo>
                  <a:pt x="101" y="43"/>
                  <a:pt x="101" y="43"/>
                  <a:pt x="101" y="43"/>
                </a:cubicBezTo>
                <a:cubicBezTo>
                  <a:pt x="101" y="113"/>
                  <a:pt x="101" y="113"/>
                  <a:pt x="101" y="113"/>
                </a:cubicBezTo>
                <a:close/>
                <a:moveTo>
                  <a:pt x="83" y="70"/>
                </a:moveTo>
                <a:cubicBezTo>
                  <a:pt x="83" y="70"/>
                  <a:pt x="83" y="70"/>
                  <a:pt x="83" y="70"/>
                </a:cubicBezTo>
                <a:cubicBezTo>
                  <a:pt x="27" y="70"/>
                  <a:pt x="27" y="70"/>
                  <a:pt x="27" y="70"/>
                </a:cubicBezTo>
                <a:cubicBezTo>
                  <a:pt x="25" y="70"/>
                  <a:pt x="24" y="71"/>
                  <a:pt x="24" y="73"/>
                </a:cubicBezTo>
                <a:cubicBezTo>
                  <a:pt x="24" y="74"/>
                  <a:pt x="25" y="76"/>
                  <a:pt x="27" y="76"/>
                </a:cubicBezTo>
                <a:cubicBezTo>
                  <a:pt x="83" y="76"/>
                  <a:pt x="83" y="76"/>
                  <a:pt x="83" y="76"/>
                </a:cubicBezTo>
                <a:cubicBezTo>
                  <a:pt x="85" y="76"/>
                  <a:pt x="86" y="74"/>
                  <a:pt x="86" y="73"/>
                </a:cubicBezTo>
                <a:cubicBezTo>
                  <a:pt x="86" y="71"/>
                  <a:pt x="85" y="70"/>
                  <a:pt x="83" y="7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Rectangle 24"/>
          <p:cNvSpPr>
            <a:spLocks noChangeArrowheads="1"/>
          </p:cNvSpPr>
          <p:nvPr/>
        </p:nvSpPr>
        <p:spPr bwMode="auto">
          <a:xfrm>
            <a:off x="1187624" y="3551576"/>
            <a:ext cx="202764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30000"/>
              </a:lnSpc>
            </a:pPr>
            <a:r>
              <a:rPr lang="zh-CN" altLang="en-US" sz="10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000" dirty="0" smtClean="0">
                <a:solidFill>
                  <a:sysClr val="windowText" lastClr="000000"/>
                </a:solidFill>
                <a:latin typeface="微软雅黑" panose="020B0503020204020204" pitchFamily="34" charset="-122"/>
                <a:ea typeface="微软雅黑" panose="020B0503020204020204" pitchFamily="34" charset="-122"/>
              </a:rPr>
              <a:t>。</a:t>
            </a:r>
            <a:endParaRPr lang="en-US" altLang="zh-CN" sz="1000" dirty="0">
              <a:solidFill>
                <a:sysClr val="windowText" lastClr="000000"/>
              </a:solidFill>
              <a:latin typeface="微软雅黑" panose="020B0503020204020204" pitchFamily="34" charset="-122"/>
              <a:ea typeface="微软雅黑" panose="020B0503020204020204" pitchFamily="34" charset="-122"/>
            </a:endParaRPr>
          </a:p>
        </p:txBody>
      </p:sp>
      <p:sp>
        <p:nvSpPr>
          <p:cNvPr id="24" name="Rectangle 24"/>
          <p:cNvSpPr>
            <a:spLocks noChangeArrowheads="1"/>
          </p:cNvSpPr>
          <p:nvPr/>
        </p:nvSpPr>
        <p:spPr bwMode="auto">
          <a:xfrm>
            <a:off x="2353396" y="1303161"/>
            <a:ext cx="1974869"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30000"/>
              </a:lnSpc>
            </a:pPr>
            <a:r>
              <a:rPr lang="zh-CN" altLang="en-US" sz="10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000" dirty="0" smtClean="0">
                <a:solidFill>
                  <a:sysClr val="windowText" lastClr="000000"/>
                </a:solidFill>
                <a:latin typeface="微软雅黑" panose="020B0503020204020204" pitchFamily="34" charset="-122"/>
                <a:ea typeface="微软雅黑" panose="020B0503020204020204" pitchFamily="34" charset="-122"/>
              </a:rPr>
              <a:t>。</a:t>
            </a:r>
            <a:endParaRPr lang="en-US" altLang="zh-CN" sz="1000" dirty="0">
              <a:solidFill>
                <a:sysClr val="windowText" lastClr="000000"/>
              </a:solidFill>
              <a:latin typeface="微软雅黑" panose="020B0503020204020204" pitchFamily="34" charset="-122"/>
              <a:ea typeface="微软雅黑" panose="020B0503020204020204" pitchFamily="34" charset="-122"/>
            </a:endParaRPr>
          </a:p>
        </p:txBody>
      </p:sp>
      <p:sp>
        <p:nvSpPr>
          <p:cNvPr id="25" name="Rectangle 24"/>
          <p:cNvSpPr>
            <a:spLocks noChangeArrowheads="1"/>
          </p:cNvSpPr>
          <p:nvPr/>
        </p:nvSpPr>
        <p:spPr bwMode="auto">
          <a:xfrm>
            <a:off x="3636894" y="3551576"/>
            <a:ext cx="202764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30000"/>
              </a:lnSpc>
            </a:pPr>
            <a:r>
              <a:rPr lang="zh-CN" altLang="en-US" sz="10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000" dirty="0" smtClean="0">
                <a:solidFill>
                  <a:sysClr val="windowText" lastClr="000000"/>
                </a:solidFill>
                <a:latin typeface="微软雅黑" panose="020B0503020204020204" pitchFamily="34" charset="-122"/>
                <a:ea typeface="微软雅黑" panose="020B0503020204020204" pitchFamily="34" charset="-122"/>
              </a:rPr>
              <a:t>。</a:t>
            </a:r>
            <a:endParaRPr lang="en-US" altLang="zh-CN" sz="1000" dirty="0">
              <a:solidFill>
                <a:sysClr val="windowText" lastClr="000000"/>
              </a:solidFill>
              <a:latin typeface="微软雅黑" panose="020B0503020204020204" pitchFamily="34" charset="-122"/>
              <a:ea typeface="微软雅黑" panose="020B0503020204020204" pitchFamily="34" charset="-122"/>
            </a:endParaRPr>
          </a:p>
        </p:txBody>
      </p:sp>
      <p:sp>
        <p:nvSpPr>
          <p:cNvPr id="26" name="Rectangle 24"/>
          <p:cNvSpPr>
            <a:spLocks noChangeArrowheads="1"/>
          </p:cNvSpPr>
          <p:nvPr/>
        </p:nvSpPr>
        <p:spPr bwMode="auto">
          <a:xfrm>
            <a:off x="6052075" y="3551576"/>
            <a:ext cx="202764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30000"/>
              </a:lnSpc>
            </a:pPr>
            <a:r>
              <a:rPr lang="zh-CN" altLang="en-US" sz="10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000" dirty="0" smtClean="0">
                <a:solidFill>
                  <a:sysClr val="windowText" lastClr="000000"/>
                </a:solidFill>
                <a:latin typeface="微软雅黑" panose="020B0503020204020204" pitchFamily="34" charset="-122"/>
                <a:ea typeface="微软雅黑" panose="020B0503020204020204" pitchFamily="34" charset="-122"/>
              </a:rPr>
              <a:t>。</a:t>
            </a:r>
            <a:endParaRPr lang="en-US" altLang="zh-CN" sz="1000" dirty="0">
              <a:solidFill>
                <a:sysClr val="windowText" lastClr="000000"/>
              </a:solidFill>
              <a:latin typeface="微软雅黑" panose="020B0503020204020204" pitchFamily="34" charset="-122"/>
              <a:ea typeface="微软雅黑" panose="020B0503020204020204" pitchFamily="34" charset="-122"/>
            </a:endParaRPr>
          </a:p>
        </p:txBody>
      </p:sp>
      <p:sp>
        <p:nvSpPr>
          <p:cNvPr id="27" name="Rectangle 24"/>
          <p:cNvSpPr>
            <a:spLocks noChangeArrowheads="1"/>
          </p:cNvSpPr>
          <p:nvPr/>
        </p:nvSpPr>
        <p:spPr bwMode="auto">
          <a:xfrm>
            <a:off x="4965185" y="1311117"/>
            <a:ext cx="1924971"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30000"/>
              </a:lnSpc>
            </a:pPr>
            <a:r>
              <a:rPr lang="zh-CN" altLang="en-US" sz="10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000" dirty="0" smtClean="0">
                <a:solidFill>
                  <a:sysClr val="windowText" lastClr="000000"/>
                </a:solidFill>
                <a:latin typeface="微软雅黑" panose="020B0503020204020204" pitchFamily="34" charset="-122"/>
                <a:ea typeface="微软雅黑" panose="020B0503020204020204" pitchFamily="34" charset="-122"/>
              </a:rPr>
              <a:t>。</a:t>
            </a:r>
            <a:endParaRPr lang="en-US" altLang="zh-CN" sz="1000" dirty="0">
              <a:solidFill>
                <a:sysClr val="windowText" lastClr="000000"/>
              </a:solidFill>
              <a:latin typeface="微软雅黑" panose="020B0503020204020204" pitchFamily="34" charset="-122"/>
              <a:ea typeface="微软雅黑" panose="020B0503020204020204" pitchFamily="34" charset="-122"/>
            </a:endParaRPr>
          </a:p>
        </p:txBody>
      </p:sp>
      <p:sp>
        <p:nvSpPr>
          <p:cNvPr id="3" name="文本占位符 2"/>
          <p:cNvSpPr>
            <a:spLocks noGrp="1"/>
          </p:cNvSpPr>
          <p:nvPr>
            <p:ph type="body" sz="quarter" idx="10"/>
          </p:nvPr>
        </p:nvSpPr>
        <p:spPr/>
        <p:txBody>
          <a:bodyPr/>
          <a:lstStyle/>
          <a:p>
            <a:r>
              <a:rPr lang="zh-CN" altLang="en-US" dirty="0"/>
              <a:t>课题综述</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left)">
                                      <p:cBhvr>
                                        <p:cTn id="14" dur="500"/>
                                        <p:tgtEl>
                                          <p:spTgt spid="8"/>
                                        </p:tgtEl>
                                      </p:cBhvr>
                                    </p:animEffect>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anim calcmode="lin" valueType="num">
                                      <p:cBhvr>
                                        <p:cTn id="19" dur="1000" fill="hold"/>
                                        <p:tgtEl>
                                          <p:spTgt spid="4"/>
                                        </p:tgtEl>
                                        <p:attrNameLst>
                                          <p:attrName>ppt_x</p:attrName>
                                        </p:attrNameLst>
                                      </p:cBhvr>
                                      <p:tavLst>
                                        <p:tav tm="0">
                                          <p:val>
                                            <p:strVal val="#ppt_x"/>
                                          </p:val>
                                        </p:tav>
                                        <p:tav tm="100000">
                                          <p:val>
                                            <p:strVal val="#ppt_x"/>
                                          </p:val>
                                        </p:tav>
                                      </p:tavLst>
                                    </p:anim>
                                    <p:anim calcmode="lin" valueType="num">
                                      <p:cBhvr>
                                        <p:cTn id="20" dur="1000" fill="hold"/>
                                        <p:tgtEl>
                                          <p:spTgt spid="4"/>
                                        </p:tgtEl>
                                        <p:attrNameLst>
                                          <p:attrName>ppt_y</p:attrName>
                                        </p:attrNameLst>
                                      </p:cBhvr>
                                      <p:tavLst>
                                        <p:tav tm="0">
                                          <p:val>
                                            <p:strVal val="#ppt_y+.1"/>
                                          </p:val>
                                        </p:tav>
                                        <p:tav tm="100000">
                                          <p:val>
                                            <p:strVal val="#ppt_y"/>
                                          </p:val>
                                        </p:tav>
                                      </p:tavLst>
                                    </p:anim>
                                  </p:childTnLst>
                                </p:cTn>
                              </p:par>
                              <p:par>
                                <p:cTn id="21" presetID="14" presetClass="entr" presetSubtype="10"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Effect transition="in" filter="randombar(horizontal)">
                                      <p:cBhvr>
                                        <p:cTn id="23" dur="500"/>
                                        <p:tgtEl>
                                          <p:spTgt spid="16"/>
                                        </p:tgtEl>
                                      </p:cBhvr>
                                    </p:animEffect>
                                  </p:childTnLst>
                                </p:cTn>
                              </p:par>
                              <p:par>
                                <p:cTn id="24" presetID="42" presetClass="entr" presetSubtype="0" fill="hold" grpId="0" nodeType="withEffect">
                                  <p:stCondLst>
                                    <p:cond delay="50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1000"/>
                                        <p:tgtEl>
                                          <p:spTgt spid="23"/>
                                        </p:tgtEl>
                                      </p:cBhvr>
                                    </p:animEffect>
                                    <p:anim calcmode="lin" valueType="num">
                                      <p:cBhvr>
                                        <p:cTn id="27" dur="1000" fill="hold"/>
                                        <p:tgtEl>
                                          <p:spTgt spid="23"/>
                                        </p:tgtEl>
                                        <p:attrNameLst>
                                          <p:attrName>ppt_x</p:attrName>
                                        </p:attrNameLst>
                                      </p:cBhvr>
                                      <p:tavLst>
                                        <p:tav tm="0">
                                          <p:val>
                                            <p:strVal val="#ppt_x"/>
                                          </p:val>
                                        </p:tav>
                                        <p:tav tm="100000">
                                          <p:val>
                                            <p:strVal val="#ppt_x"/>
                                          </p:val>
                                        </p:tav>
                                      </p:tavLst>
                                    </p:anim>
                                    <p:anim calcmode="lin" valueType="num">
                                      <p:cBhvr>
                                        <p:cTn id="28"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wipe(left)">
                                      <p:cBhvr>
                                        <p:cTn id="33" dur="500"/>
                                        <p:tgtEl>
                                          <p:spTgt spid="13"/>
                                        </p:tgtEl>
                                      </p:cBhvr>
                                    </p:animEffect>
                                  </p:childTnLst>
                                </p:cTn>
                              </p:par>
                            </p:childTnLst>
                          </p:cTn>
                        </p:par>
                        <p:par>
                          <p:cTn id="34" fill="hold">
                            <p:stCondLst>
                              <p:cond delay="500"/>
                            </p:stCondLst>
                            <p:childTnLst>
                              <p:par>
                                <p:cTn id="35" presetID="47" presetClass="entr" presetSubtype="0"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1000"/>
                                        <p:tgtEl>
                                          <p:spTgt spid="5"/>
                                        </p:tgtEl>
                                      </p:cBhvr>
                                    </p:animEffect>
                                    <p:anim calcmode="lin" valueType="num">
                                      <p:cBhvr>
                                        <p:cTn id="38" dur="1000" fill="hold"/>
                                        <p:tgtEl>
                                          <p:spTgt spid="5"/>
                                        </p:tgtEl>
                                        <p:attrNameLst>
                                          <p:attrName>ppt_x</p:attrName>
                                        </p:attrNameLst>
                                      </p:cBhvr>
                                      <p:tavLst>
                                        <p:tav tm="0">
                                          <p:val>
                                            <p:strVal val="#ppt_x"/>
                                          </p:val>
                                        </p:tav>
                                        <p:tav tm="100000">
                                          <p:val>
                                            <p:strVal val="#ppt_x"/>
                                          </p:val>
                                        </p:tav>
                                      </p:tavLst>
                                    </p:anim>
                                    <p:anim calcmode="lin" valueType="num">
                                      <p:cBhvr>
                                        <p:cTn id="39" dur="1000" fill="hold"/>
                                        <p:tgtEl>
                                          <p:spTgt spid="5"/>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50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1000"/>
                                        <p:tgtEl>
                                          <p:spTgt spid="20"/>
                                        </p:tgtEl>
                                      </p:cBhvr>
                                    </p:animEffect>
                                    <p:anim calcmode="lin" valueType="num">
                                      <p:cBhvr>
                                        <p:cTn id="43" dur="1000" fill="hold"/>
                                        <p:tgtEl>
                                          <p:spTgt spid="20"/>
                                        </p:tgtEl>
                                        <p:attrNameLst>
                                          <p:attrName>ppt_x</p:attrName>
                                        </p:attrNameLst>
                                      </p:cBhvr>
                                      <p:tavLst>
                                        <p:tav tm="0">
                                          <p:val>
                                            <p:strVal val="#ppt_x"/>
                                          </p:val>
                                        </p:tav>
                                        <p:tav tm="100000">
                                          <p:val>
                                            <p:strVal val="#ppt_x"/>
                                          </p:val>
                                        </p:tav>
                                      </p:tavLst>
                                    </p:anim>
                                    <p:anim calcmode="lin" valueType="num">
                                      <p:cBhvr>
                                        <p:cTn id="44" dur="1000" fill="hold"/>
                                        <p:tgtEl>
                                          <p:spTgt spid="20"/>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100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1000"/>
                                        <p:tgtEl>
                                          <p:spTgt spid="24"/>
                                        </p:tgtEl>
                                      </p:cBhvr>
                                    </p:animEffect>
                                    <p:anim calcmode="lin" valueType="num">
                                      <p:cBhvr>
                                        <p:cTn id="48" dur="1000" fill="hold"/>
                                        <p:tgtEl>
                                          <p:spTgt spid="24"/>
                                        </p:tgtEl>
                                        <p:attrNameLst>
                                          <p:attrName>ppt_x</p:attrName>
                                        </p:attrNameLst>
                                      </p:cBhvr>
                                      <p:tavLst>
                                        <p:tav tm="0">
                                          <p:val>
                                            <p:strVal val="#ppt_x"/>
                                          </p:val>
                                        </p:tav>
                                        <p:tav tm="100000">
                                          <p:val>
                                            <p:strVal val="#ppt_x"/>
                                          </p:val>
                                        </p:tav>
                                      </p:tavLst>
                                    </p:anim>
                                    <p:anim calcmode="lin" valueType="num">
                                      <p:cBhvr>
                                        <p:cTn id="49"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wipe(left)">
                                      <p:cBhvr>
                                        <p:cTn id="54" dur="500"/>
                                        <p:tgtEl>
                                          <p:spTgt spid="12"/>
                                        </p:tgtEl>
                                      </p:cBhvr>
                                    </p:animEffect>
                                  </p:childTnLst>
                                </p:cTn>
                              </p:par>
                            </p:childTnLst>
                          </p:cTn>
                        </p:par>
                        <p:par>
                          <p:cTn id="55" fill="hold">
                            <p:stCondLst>
                              <p:cond delay="500"/>
                            </p:stCondLst>
                            <p:childTnLst>
                              <p:par>
                                <p:cTn id="56" presetID="42" presetClass="entr" presetSubtype="0" fill="hold" grpId="0" nodeType="after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1000"/>
                                        <p:tgtEl>
                                          <p:spTgt spid="19"/>
                                        </p:tgtEl>
                                      </p:cBhvr>
                                    </p:animEffect>
                                    <p:anim calcmode="lin" valueType="num">
                                      <p:cBhvr>
                                        <p:cTn id="59" dur="1000" fill="hold"/>
                                        <p:tgtEl>
                                          <p:spTgt spid="19"/>
                                        </p:tgtEl>
                                        <p:attrNameLst>
                                          <p:attrName>ppt_x</p:attrName>
                                        </p:attrNameLst>
                                      </p:cBhvr>
                                      <p:tavLst>
                                        <p:tav tm="0">
                                          <p:val>
                                            <p:strVal val="#ppt_x"/>
                                          </p:val>
                                        </p:tav>
                                        <p:tav tm="100000">
                                          <p:val>
                                            <p:strVal val="#ppt_x"/>
                                          </p:val>
                                        </p:tav>
                                      </p:tavLst>
                                    </p:anim>
                                    <p:anim calcmode="lin" valueType="num">
                                      <p:cBhvr>
                                        <p:cTn id="60" dur="1000" fill="hold"/>
                                        <p:tgtEl>
                                          <p:spTgt spid="19"/>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500"/>
                                  </p:stCondLst>
                                  <p:childTnLst>
                                    <p:set>
                                      <p:cBhvr>
                                        <p:cTn id="62" dur="1" fill="hold">
                                          <p:stCondLst>
                                            <p:cond delay="0"/>
                                          </p:stCondLst>
                                        </p:cTn>
                                        <p:tgtEl>
                                          <p:spTgt spid="9"/>
                                        </p:tgtEl>
                                        <p:attrNameLst>
                                          <p:attrName>style.visibility</p:attrName>
                                        </p:attrNameLst>
                                      </p:cBhvr>
                                      <p:to>
                                        <p:strVal val="visible"/>
                                      </p:to>
                                    </p:set>
                                    <p:animEffect transition="in" filter="fade">
                                      <p:cBhvr>
                                        <p:cTn id="63" dur="1000"/>
                                        <p:tgtEl>
                                          <p:spTgt spid="9"/>
                                        </p:tgtEl>
                                      </p:cBhvr>
                                    </p:animEffect>
                                    <p:anim calcmode="lin" valueType="num">
                                      <p:cBhvr>
                                        <p:cTn id="64" dur="1000" fill="hold"/>
                                        <p:tgtEl>
                                          <p:spTgt spid="9"/>
                                        </p:tgtEl>
                                        <p:attrNameLst>
                                          <p:attrName>ppt_x</p:attrName>
                                        </p:attrNameLst>
                                      </p:cBhvr>
                                      <p:tavLst>
                                        <p:tav tm="0">
                                          <p:val>
                                            <p:strVal val="#ppt_x"/>
                                          </p:val>
                                        </p:tav>
                                        <p:tav tm="100000">
                                          <p:val>
                                            <p:strVal val="#ppt_x"/>
                                          </p:val>
                                        </p:tav>
                                      </p:tavLst>
                                    </p:anim>
                                    <p:anim calcmode="lin" valueType="num">
                                      <p:cBhvr>
                                        <p:cTn id="65" dur="1000" fill="hold"/>
                                        <p:tgtEl>
                                          <p:spTgt spid="9"/>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1000"/>
                                  </p:stCondLst>
                                  <p:childTnLst>
                                    <p:set>
                                      <p:cBhvr>
                                        <p:cTn id="67" dur="1" fill="hold">
                                          <p:stCondLst>
                                            <p:cond delay="0"/>
                                          </p:stCondLst>
                                        </p:cTn>
                                        <p:tgtEl>
                                          <p:spTgt spid="25"/>
                                        </p:tgtEl>
                                        <p:attrNameLst>
                                          <p:attrName>style.visibility</p:attrName>
                                        </p:attrNameLst>
                                      </p:cBhvr>
                                      <p:to>
                                        <p:strVal val="visible"/>
                                      </p:to>
                                    </p:set>
                                    <p:animEffect transition="in" filter="fade">
                                      <p:cBhvr>
                                        <p:cTn id="68" dur="1000"/>
                                        <p:tgtEl>
                                          <p:spTgt spid="25"/>
                                        </p:tgtEl>
                                      </p:cBhvr>
                                    </p:animEffect>
                                    <p:anim calcmode="lin" valueType="num">
                                      <p:cBhvr>
                                        <p:cTn id="69" dur="1000" fill="hold"/>
                                        <p:tgtEl>
                                          <p:spTgt spid="25"/>
                                        </p:tgtEl>
                                        <p:attrNameLst>
                                          <p:attrName>ppt_x</p:attrName>
                                        </p:attrNameLst>
                                      </p:cBhvr>
                                      <p:tavLst>
                                        <p:tav tm="0">
                                          <p:val>
                                            <p:strVal val="#ppt_x"/>
                                          </p:val>
                                        </p:tav>
                                        <p:tav tm="100000">
                                          <p:val>
                                            <p:strVal val="#ppt_x"/>
                                          </p:val>
                                        </p:tav>
                                      </p:tavLst>
                                    </p:anim>
                                    <p:anim calcmode="lin" valueType="num">
                                      <p:cBhvr>
                                        <p:cTn id="70"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grpId="0" nodeType="clickEffect">
                                  <p:stCondLst>
                                    <p:cond delay="0"/>
                                  </p:stCondLst>
                                  <p:childTnLst>
                                    <p:set>
                                      <p:cBhvr>
                                        <p:cTn id="74" dur="1" fill="hold">
                                          <p:stCondLst>
                                            <p:cond delay="0"/>
                                          </p:stCondLst>
                                        </p:cTn>
                                        <p:tgtEl>
                                          <p:spTgt spid="15"/>
                                        </p:tgtEl>
                                        <p:attrNameLst>
                                          <p:attrName>style.visibility</p:attrName>
                                        </p:attrNameLst>
                                      </p:cBhvr>
                                      <p:to>
                                        <p:strVal val="visible"/>
                                      </p:to>
                                    </p:set>
                                    <p:animEffect transition="in" filter="wipe(left)">
                                      <p:cBhvr>
                                        <p:cTn id="75" dur="500"/>
                                        <p:tgtEl>
                                          <p:spTgt spid="15"/>
                                        </p:tgtEl>
                                      </p:cBhvr>
                                    </p:animEffect>
                                  </p:childTnLst>
                                </p:cTn>
                              </p:par>
                            </p:childTnLst>
                          </p:cTn>
                        </p:par>
                        <p:par>
                          <p:cTn id="76" fill="hold">
                            <p:stCondLst>
                              <p:cond delay="500"/>
                            </p:stCondLst>
                            <p:childTnLst>
                              <p:par>
                                <p:cTn id="77" presetID="47" presetClass="entr" presetSubtype="0" fill="hold" grpId="0" nodeType="afterEffect">
                                  <p:stCondLst>
                                    <p:cond delay="0"/>
                                  </p:stCondLst>
                                  <p:childTnLst>
                                    <p:set>
                                      <p:cBhvr>
                                        <p:cTn id="78" dur="1" fill="hold">
                                          <p:stCondLst>
                                            <p:cond delay="0"/>
                                          </p:stCondLst>
                                        </p:cTn>
                                        <p:tgtEl>
                                          <p:spTgt spid="18"/>
                                        </p:tgtEl>
                                        <p:attrNameLst>
                                          <p:attrName>style.visibility</p:attrName>
                                        </p:attrNameLst>
                                      </p:cBhvr>
                                      <p:to>
                                        <p:strVal val="visible"/>
                                      </p:to>
                                    </p:set>
                                    <p:animEffect transition="in" filter="fade">
                                      <p:cBhvr>
                                        <p:cTn id="79" dur="1000"/>
                                        <p:tgtEl>
                                          <p:spTgt spid="18"/>
                                        </p:tgtEl>
                                      </p:cBhvr>
                                    </p:animEffect>
                                    <p:anim calcmode="lin" valueType="num">
                                      <p:cBhvr>
                                        <p:cTn id="80" dur="1000" fill="hold"/>
                                        <p:tgtEl>
                                          <p:spTgt spid="18"/>
                                        </p:tgtEl>
                                        <p:attrNameLst>
                                          <p:attrName>ppt_x</p:attrName>
                                        </p:attrNameLst>
                                      </p:cBhvr>
                                      <p:tavLst>
                                        <p:tav tm="0">
                                          <p:val>
                                            <p:strVal val="#ppt_x"/>
                                          </p:val>
                                        </p:tav>
                                        <p:tav tm="100000">
                                          <p:val>
                                            <p:strVal val="#ppt_x"/>
                                          </p:val>
                                        </p:tav>
                                      </p:tavLst>
                                    </p:anim>
                                    <p:anim calcmode="lin" valueType="num">
                                      <p:cBhvr>
                                        <p:cTn id="81" dur="1000" fill="hold"/>
                                        <p:tgtEl>
                                          <p:spTgt spid="18"/>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500"/>
                                  </p:stCondLst>
                                  <p:childTnLst>
                                    <p:set>
                                      <p:cBhvr>
                                        <p:cTn id="83" dur="1" fill="hold">
                                          <p:stCondLst>
                                            <p:cond delay="0"/>
                                          </p:stCondLst>
                                        </p:cTn>
                                        <p:tgtEl>
                                          <p:spTgt spid="11"/>
                                        </p:tgtEl>
                                        <p:attrNameLst>
                                          <p:attrName>style.visibility</p:attrName>
                                        </p:attrNameLst>
                                      </p:cBhvr>
                                      <p:to>
                                        <p:strVal val="visible"/>
                                      </p:to>
                                    </p:set>
                                    <p:animEffect transition="in" filter="fade">
                                      <p:cBhvr>
                                        <p:cTn id="84" dur="1000"/>
                                        <p:tgtEl>
                                          <p:spTgt spid="11"/>
                                        </p:tgtEl>
                                      </p:cBhvr>
                                    </p:animEffect>
                                    <p:anim calcmode="lin" valueType="num">
                                      <p:cBhvr>
                                        <p:cTn id="85" dur="1000" fill="hold"/>
                                        <p:tgtEl>
                                          <p:spTgt spid="11"/>
                                        </p:tgtEl>
                                        <p:attrNameLst>
                                          <p:attrName>ppt_x</p:attrName>
                                        </p:attrNameLst>
                                      </p:cBhvr>
                                      <p:tavLst>
                                        <p:tav tm="0">
                                          <p:val>
                                            <p:strVal val="#ppt_x"/>
                                          </p:val>
                                        </p:tav>
                                        <p:tav tm="100000">
                                          <p:val>
                                            <p:strVal val="#ppt_x"/>
                                          </p:val>
                                        </p:tav>
                                      </p:tavLst>
                                    </p:anim>
                                    <p:anim calcmode="lin" valueType="num">
                                      <p:cBhvr>
                                        <p:cTn id="86" dur="1000" fill="hold"/>
                                        <p:tgtEl>
                                          <p:spTgt spid="11"/>
                                        </p:tgtEl>
                                        <p:attrNameLst>
                                          <p:attrName>ppt_y</p:attrName>
                                        </p:attrNameLst>
                                      </p:cBhvr>
                                      <p:tavLst>
                                        <p:tav tm="0">
                                          <p:val>
                                            <p:strVal val="#ppt_y-.1"/>
                                          </p:val>
                                        </p:tav>
                                        <p:tav tm="100000">
                                          <p:val>
                                            <p:strVal val="#ppt_y"/>
                                          </p:val>
                                        </p:tav>
                                      </p:tavLst>
                                    </p:anim>
                                  </p:childTnLst>
                                </p:cTn>
                              </p:par>
                              <p:par>
                                <p:cTn id="87" presetID="47" presetClass="entr" presetSubtype="0" fill="hold" grpId="0" nodeType="withEffect">
                                  <p:stCondLst>
                                    <p:cond delay="1000"/>
                                  </p:stCondLst>
                                  <p:childTnLst>
                                    <p:set>
                                      <p:cBhvr>
                                        <p:cTn id="88" dur="1" fill="hold">
                                          <p:stCondLst>
                                            <p:cond delay="0"/>
                                          </p:stCondLst>
                                        </p:cTn>
                                        <p:tgtEl>
                                          <p:spTgt spid="27"/>
                                        </p:tgtEl>
                                        <p:attrNameLst>
                                          <p:attrName>style.visibility</p:attrName>
                                        </p:attrNameLst>
                                      </p:cBhvr>
                                      <p:to>
                                        <p:strVal val="visible"/>
                                      </p:to>
                                    </p:set>
                                    <p:animEffect transition="in" filter="fade">
                                      <p:cBhvr>
                                        <p:cTn id="89" dur="1000"/>
                                        <p:tgtEl>
                                          <p:spTgt spid="27"/>
                                        </p:tgtEl>
                                      </p:cBhvr>
                                    </p:animEffect>
                                    <p:anim calcmode="lin" valueType="num">
                                      <p:cBhvr>
                                        <p:cTn id="90" dur="1000" fill="hold"/>
                                        <p:tgtEl>
                                          <p:spTgt spid="27"/>
                                        </p:tgtEl>
                                        <p:attrNameLst>
                                          <p:attrName>ppt_x</p:attrName>
                                        </p:attrNameLst>
                                      </p:cBhvr>
                                      <p:tavLst>
                                        <p:tav tm="0">
                                          <p:val>
                                            <p:strVal val="#ppt_x"/>
                                          </p:val>
                                        </p:tav>
                                        <p:tav tm="100000">
                                          <p:val>
                                            <p:strVal val="#ppt_x"/>
                                          </p:val>
                                        </p:tav>
                                      </p:tavLst>
                                    </p:anim>
                                    <p:anim calcmode="lin" valueType="num">
                                      <p:cBhvr>
                                        <p:cTn id="91"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grpId="0" nodeType="clickEffect">
                                  <p:stCondLst>
                                    <p:cond delay="0"/>
                                  </p:stCondLst>
                                  <p:childTnLst>
                                    <p:set>
                                      <p:cBhvr>
                                        <p:cTn id="95" dur="1" fill="hold">
                                          <p:stCondLst>
                                            <p:cond delay="0"/>
                                          </p:stCondLst>
                                        </p:cTn>
                                        <p:tgtEl>
                                          <p:spTgt spid="14"/>
                                        </p:tgtEl>
                                        <p:attrNameLst>
                                          <p:attrName>style.visibility</p:attrName>
                                        </p:attrNameLst>
                                      </p:cBhvr>
                                      <p:to>
                                        <p:strVal val="visible"/>
                                      </p:to>
                                    </p:set>
                                    <p:animEffect transition="in" filter="wipe(left)">
                                      <p:cBhvr>
                                        <p:cTn id="96" dur="500"/>
                                        <p:tgtEl>
                                          <p:spTgt spid="14"/>
                                        </p:tgtEl>
                                      </p:cBhvr>
                                    </p:animEffect>
                                  </p:childTnLst>
                                </p:cTn>
                              </p:par>
                            </p:childTnLst>
                          </p:cTn>
                        </p:par>
                        <p:par>
                          <p:cTn id="97" fill="hold">
                            <p:stCondLst>
                              <p:cond delay="500"/>
                            </p:stCondLst>
                            <p:childTnLst>
                              <p:par>
                                <p:cTn id="98" presetID="42" presetClass="entr" presetSubtype="0" fill="hold" grpId="0" nodeType="afterEffect">
                                  <p:stCondLst>
                                    <p:cond delay="0"/>
                                  </p:stCondLst>
                                  <p:childTnLst>
                                    <p:set>
                                      <p:cBhvr>
                                        <p:cTn id="99" dur="1" fill="hold">
                                          <p:stCondLst>
                                            <p:cond delay="0"/>
                                          </p:stCondLst>
                                        </p:cTn>
                                        <p:tgtEl>
                                          <p:spTgt spid="17"/>
                                        </p:tgtEl>
                                        <p:attrNameLst>
                                          <p:attrName>style.visibility</p:attrName>
                                        </p:attrNameLst>
                                      </p:cBhvr>
                                      <p:to>
                                        <p:strVal val="visible"/>
                                      </p:to>
                                    </p:set>
                                    <p:animEffect transition="in" filter="fade">
                                      <p:cBhvr>
                                        <p:cTn id="100" dur="1000"/>
                                        <p:tgtEl>
                                          <p:spTgt spid="17"/>
                                        </p:tgtEl>
                                      </p:cBhvr>
                                    </p:animEffect>
                                    <p:anim calcmode="lin" valueType="num">
                                      <p:cBhvr>
                                        <p:cTn id="101" dur="1000" fill="hold"/>
                                        <p:tgtEl>
                                          <p:spTgt spid="17"/>
                                        </p:tgtEl>
                                        <p:attrNameLst>
                                          <p:attrName>ppt_x</p:attrName>
                                        </p:attrNameLst>
                                      </p:cBhvr>
                                      <p:tavLst>
                                        <p:tav tm="0">
                                          <p:val>
                                            <p:strVal val="#ppt_x"/>
                                          </p:val>
                                        </p:tav>
                                        <p:tav tm="100000">
                                          <p:val>
                                            <p:strVal val="#ppt_x"/>
                                          </p:val>
                                        </p:tav>
                                      </p:tavLst>
                                    </p:anim>
                                    <p:anim calcmode="lin" valueType="num">
                                      <p:cBhvr>
                                        <p:cTn id="102" dur="1000" fill="hold"/>
                                        <p:tgtEl>
                                          <p:spTgt spid="17"/>
                                        </p:tgtEl>
                                        <p:attrNameLst>
                                          <p:attrName>ppt_y</p:attrName>
                                        </p:attrNameLst>
                                      </p:cBhvr>
                                      <p:tavLst>
                                        <p:tav tm="0">
                                          <p:val>
                                            <p:strVal val="#ppt_y+.1"/>
                                          </p:val>
                                        </p:tav>
                                        <p:tav tm="100000">
                                          <p:val>
                                            <p:strVal val="#ppt_y"/>
                                          </p:val>
                                        </p:tav>
                                      </p:tavLst>
                                    </p:anim>
                                  </p:childTnLst>
                                </p:cTn>
                              </p:par>
                              <p:par>
                                <p:cTn id="103" presetID="42" presetClass="entr" presetSubtype="0" fill="hold" grpId="0" nodeType="withEffect">
                                  <p:stCondLst>
                                    <p:cond delay="500"/>
                                  </p:stCondLst>
                                  <p:childTnLst>
                                    <p:set>
                                      <p:cBhvr>
                                        <p:cTn id="104" dur="1" fill="hold">
                                          <p:stCondLst>
                                            <p:cond delay="0"/>
                                          </p:stCondLst>
                                        </p:cTn>
                                        <p:tgtEl>
                                          <p:spTgt spid="10"/>
                                        </p:tgtEl>
                                        <p:attrNameLst>
                                          <p:attrName>style.visibility</p:attrName>
                                        </p:attrNameLst>
                                      </p:cBhvr>
                                      <p:to>
                                        <p:strVal val="visible"/>
                                      </p:to>
                                    </p:set>
                                    <p:animEffect transition="in" filter="fade">
                                      <p:cBhvr>
                                        <p:cTn id="105" dur="1000"/>
                                        <p:tgtEl>
                                          <p:spTgt spid="10"/>
                                        </p:tgtEl>
                                      </p:cBhvr>
                                    </p:animEffect>
                                    <p:anim calcmode="lin" valueType="num">
                                      <p:cBhvr>
                                        <p:cTn id="106" dur="1000" fill="hold"/>
                                        <p:tgtEl>
                                          <p:spTgt spid="10"/>
                                        </p:tgtEl>
                                        <p:attrNameLst>
                                          <p:attrName>ppt_x</p:attrName>
                                        </p:attrNameLst>
                                      </p:cBhvr>
                                      <p:tavLst>
                                        <p:tav tm="0">
                                          <p:val>
                                            <p:strVal val="#ppt_x"/>
                                          </p:val>
                                        </p:tav>
                                        <p:tav tm="100000">
                                          <p:val>
                                            <p:strVal val="#ppt_x"/>
                                          </p:val>
                                        </p:tav>
                                      </p:tavLst>
                                    </p:anim>
                                    <p:anim calcmode="lin" valueType="num">
                                      <p:cBhvr>
                                        <p:cTn id="107" dur="1000" fill="hold"/>
                                        <p:tgtEl>
                                          <p:spTgt spid="10"/>
                                        </p:tgtEl>
                                        <p:attrNameLst>
                                          <p:attrName>ppt_y</p:attrName>
                                        </p:attrNameLst>
                                      </p:cBhvr>
                                      <p:tavLst>
                                        <p:tav tm="0">
                                          <p:val>
                                            <p:strVal val="#ppt_y+.1"/>
                                          </p:val>
                                        </p:tav>
                                        <p:tav tm="100000">
                                          <p:val>
                                            <p:strVal val="#ppt_y"/>
                                          </p:val>
                                        </p:tav>
                                      </p:tavLst>
                                    </p:anim>
                                  </p:childTnLst>
                                </p:cTn>
                              </p:par>
                              <p:par>
                                <p:cTn id="108" presetID="42" presetClass="entr" presetSubtype="0" fill="hold" grpId="0" nodeType="withEffect">
                                  <p:stCondLst>
                                    <p:cond delay="1000"/>
                                  </p:stCondLst>
                                  <p:childTnLst>
                                    <p:set>
                                      <p:cBhvr>
                                        <p:cTn id="109" dur="1" fill="hold">
                                          <p:stCondLst>
                                            <p:cond delay="0"/>
                                          </p:stCondLst>
                                        </p:cTn>
                                        <p:tgtEl>
                                          <p:spTgt spid="26"/>
                                        </p:tgtEl>
                                        <p:attrNameLst>
                                          <p:attrName>style.visibility</p:attrName>
                                        </p:attrNameLst>
                                      </p:cBhvr>
                                      <p:to>
                                        <p:strVal val="visible"/>
                                      </p:to>
                                    </p:set>
                                    <p:animEffect transition="in" filter="fade">
                                      <p:cBhvr>
                                        <p:cTn id="110" dur="1000"/>
                                        <p:tgtEl>
                                          <p:spTgt spid="26"/>
                                        </p:tgtEl>
                                      </p:cBhvr>
                                    </p:animEffect>
                                    <p:anim calcmode="lin" valueType="num">
                                      <p:cBhvr>
                                        <p:cTn id="111" dur="1000" fill="hold"/>
                                        <p:tgtEl>
                                          <p:spTgt spid="26"/>
                                        </p:tgtEl>
                                        <p:attrNameLst>
                                          <p:attrName>ppt_x</p:attrName>
                                        </p:attrNameLst>
                                      </p:cBhvr>
                                      <p:tavLst>
                                        <p:tav tm="0">
                                          <p:val>
                                            <p:strVal val="#ppt_x"/>
                                          </p:val>
                                        </p:tav>
                                        <p:tav tm="100000">
                                          <p:val>
                                            <p:strVal val="#ppt_x"/>
                                          </p:val>
                                        </p:tav>
                                      </p:tavLst>
                                    </p:anim>
                                    <p:anim calcmode="lin" valueType="num">
                                      <p:cBhvr>
                                        <p:cTn id="112" dur="1000" fill="hold"/>
                                        <p:tgtEl>
                                          <p:spTgt spid="26"/>
                                        </p:tgtEl>
                                        <p:attrNameLst>
                                          <p:attrName>ppt_y</p:attrName>
                                        </p:attrNameLst>
                                      </p:cBhvr>
                                      <p:tavLst>
                                        <p:tav tm="0">
                                          <p:val>
                                            <p:strVal val="#ppt_y+.1"/>
                                          </p:val>
                                        </p:tav>
                                        <p:tav tm="100000">
                                          <p:val>
                                            <p:strVal val="#ppt_y"/>
                                          </p:val>
                                        </p:tav>
                                      </p:tavLst>
                                    </p:anim>
                                  </p:childTnLst>
                                </p:cTn>
                              </p:par>
                            </p:childTnLst>
                          </p:cTn>
                        </p:par>
                        <p:par>
                          <p:cTn id="113" fill="hold">
                            <p:stCondLst>
                              <p:cond delay="1500"/>
                            </p:stCondLst>
                            <p:childTnLst>
                              <p:par>
                                <p:cTn id="114" presetID="53" presetClass="entr" presetSubtype="16" fill="hold" grpId="0" nodeType="afterEffect">
                                  <p:stCondLst>
                                    <p:cond delay="0"/>
                                  </p:stCondLst>
                                  <p:childTnLst>
                                    <p:set>
                                      <p:cBhvr>
                                        <p:cTn id="115" dur="1" fill="hold">
                                          <p:stCondLst>
                                            <p:cond delay="0"/>
                                          </p:stCondLst>
                                        </p:cTn>
                                        <p:tgtEl>
                                          <p:spTgt spid="7"/>
                                        </p:tgtEl>
                                        <p:attrNameLst>
                                          <p:attrName>style.visibility</p:attrName>
                                        </p:attrNameLst>
                                      </p:cBhvr>
                                      <p:to>
                                        <p:strVal val="visible"/>
                                      </p:to>
                                    </p:set>
                                    <p:anim calcmode="lin" valueType="num">
                                      <p:cBhvr>
                                        <p:cTn id="116" dur="500" fill="hold"/>
                                        <p:tgtEl>
                                          <p:spTgt spid="7"/>
                                        </p:tgtEl>
                                        <p:attrNameLst>
                                          <p:attrName>ppt_w</p:attrName>
                                        </p:attrNameLst>
                                      </p:cBhvr>
                                      <p:tavLst>
                                        <p:tav tm="0">
                                          <p:val>
                                            <p:fltVal val="0"/>
                                          </p:val>
                                        </p:tav>
                                        <p:tav tm="100000">
                                          <p:val>
                                            <p:strVal val="#ppt_w"/>
                                          </p:val>
                                        </p:tav>
                                      </p:tavLst>
                                    </p:anim>
                                    <p:anim calcmode="lin" valueType="num">
                                      <p:cBhvr>
                                        <p:cTn id="117" dur="500" fill="hold"/>
                                        <p:tgtEl>
                                          <p:spTgt spid="7"/>
                                        </p:tgtEl>
                                        <p:attrNameLst>
                                          <p:attrName>ppt_h</p:attrName>
                                        </p:attrNameLst>
                                      </p:cBhvr>
                                      <p:tavLst>
                                        <p:tav tm="0">
                                          <p:val>
                                            <p:fltVal val="0"/>
                                          </p:val>
                                        </p:tav>
                                        <p:tav tm="100000">
                                          <p:val>
                                            <p:strVal val="#ppt_h"/>
                                          </p:val>
                                        </p:tav>
                                      </p:tavLst>
                                    </p:anim>
                                    <p:animEffect transition="in" filter="fade">
                                      <p:cBhvr>
                                        <p:cTn id="1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3" grpId="0"/>
      <p:bldP spid="24" grpId="0"/>
      <p:bldP spid="25" grpId="0"/>
      <p:bldP spid="26" grpId="0"/>
      <p:bldP spid="2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课题综述</a:t>
            </a:r>
            <a:endParaRPr lang="zh-CN" altLang="en-US" dirty="0"/>
          </a:p>
        </p:txBody>
      </p:sp>
      <p:sp>
        <p:nvSpPr>
          <p:cNvPr id="3" name="矩形 2"/>
          <p:cNvSpPr/>
          <p:nvPr/>
        </p:nvSpPr>
        <p:spPr>
          <a:xfrm>
            <a:off x="3526207" y="2629516"/>
            <a:ext cx="2010946" cy="1837993"/>
          </a:xfrm>
          <a:prstGeom prst="rect">
            <a:avLst/>
          </a:prstGeom>
          <a:solidFill>
            <a:srgbClr val="10253F"/>
          </a:solidFill>
          <a:ln>
            <a:noFill/>
          </a:ln>
          <a:scene3d>
            <a:camera prst="isometricTopUp">
              <a:rot lat="19334322" lon="18553891" rev="3806096"/>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4" name="矩形 3"/>
          <p:cNvSpPr/>
          <p:nvPr/>
        </p:nvSpPr>
        <p:spPr>
          <a:xfrm>
            <a:off x="3536114" y="2276597"/>
            <a:ext cx="2010946" cy="1837993"/>
          </a:xfrm>
          <a:prstGeom prst="rect">
            <a:avLst/>
          </a:prstGeom>
          <a:solidFill>
            <a:srgbClr val="10253F">
              <a:alpha val="60000"/>
            </a:srgbClr>
          </a:solidFill>
          <a:ln>
            <a:noFill/>
          </a:ln>
          <a:scene3d>
            <a:camera prst="isometricTopUp">
              <a:rot lat="19334316" lon="18553888" rev="3806097"/>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5" name="矩形 4"/>
          <p:cNvSpPr/>
          <p:nvPr/>
        </p:nvSpPr>
        <p:spPr>
          <a:xfrm>
            <a:off x="3563888" y="1923678"/>
            <a:ext cx="2010946" cy="1837993"/>
          </a:xfrm>
          <a:prstGeom prst="rect">
            <a:avLst/>
          </a:prstGeom>
          <a:solidFill>
            <a:srgbClr val="10253F">
              <a:alpha val="90000"/>
            </a:srgbClr>
          </a:solidFill>
          <a:ln>
            <a:noFill/>
          </a:ln>
          <a:scene3d>
            <a:camera prst="isometricTopUp">
              <a:rot lat="19334316" lon="18553888" rev="3806097"/>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6" name="矩形 5"/>
          <p:cNvSpPr/>
          <p:nvPr/>
        </p:nvSpPr>
        <p:spPr>
          <a:xfrm>
            <a:off x="3582344" y="1570759"/>
            <a:ext cx="2010946" cy="1837993"/>
          </a:xfrm>
          <a:prstGeom prst="rect">
            <a:avLst/>
          </a:prstGeom>
          <a:solidFill>
            <a:srgbClr val="10253F">
              <a:alpha val="55000"/>
            </a:srgbClr>
          </a:solidFill>
          <a:ln>
            <a:noFill/>
          </a:ln>
          <a:scene3d>
            <a:camera prst="isometricTopUp">
              <a:rot lat="19334316" lon="18553888" rev="3806097"/>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7" name="矩形 6"/>
          <p:cNvSpPr/>
          <p:nvPr/>
        </p:nvSpPr>
        <p:spPr>
          <a:xfrm>
            <a:off x="3564564" y="1193073"/>
            <a:ext cx="2038044" cy="1862760"/>
          </a:xfrm>
          <a:prstGeom prst="rect">
            <a:avLst/>
          </a:prstGeom>
          <a:solidFill>
            <a:srgbClr val="10253F">
              <a:alpha val="80000"/>
            </a:srgbClr>
          </a:solidFill>
          <a:ln>
            <a:noFill/>
          </a:ln>
          <a:scene3d>
            <a:camera prst="isometricTopUp">
              <a:rot lat="19334316" lon="18553888" rev="3806097"/>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8" name="文本框 31"/>
          <p:cNvSpPr txBox="1"/>
          <p:nvPr/>
        </p:nvSpPr>
        <p:spPr>
          <a:xfrm>
            <a:off x="459951" y="1965724"/>
            <a:ext cx="2869537" cy="461665"/>
          </a:xfrm>
          <a:prstGeom prst="rect">
            <a:avLst/>
          </a:prstGeom>
          <a:noFill/>
        </p:spPr>
        <p:txBody>
          <a:bodyPr wrap="square"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9" name="文本框 32"/>
          <p:cNvSpPr txBox="1"/>
          <p:nvPr/>
        </p:nvSpPr>
        <p:spPr>
          <a:xfrm>
            <a:off x="581601" y="1646070"/>
            <a:ext cx="1677767" cy="307777"/>
          </a:xfrm>
          <a:prstGeom prst="rect">
            <a:avLst/>
          </a:prstGeom>
          <a:noFill/>
        </p:spPr>
        <p:txBody>
          <a:bodyPr wrap="square"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选题理由五</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0" name="直接连接符 9"/>
          <p:cNvCxnSpPr/>
          <p:nvPr/>
        </p:nvCxnSpPr>
        <p:spPr>
          <a:xfrm>
            <a:off x="1132973" y="1945724"/>
            <a:ext cx="2430916" cy="0"/>
          </a:xfrm>
          <a:prstGeom prst="line">
            <a:avLst/>
          </a:prstGeom>
          <a:ln w="15875">
            <a:solidFill>
              <a:srgbClr val="10253F"/>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5762119" y="2527497"/>
            <a:ext cx="1316884" cy="0"/>
          </a:xfrm>
          <a:prstGeom prst="line">
            <a:avLst/>
          </a:prstGeom>
          <a:ln w="15875">
            <a:solidFill>
              <a:srgbClr val="10253F"/>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2" name="文本框 40"/>
          <p:cNvSpPr txBox="1"/>
          <p:nvPr/>
        </p:nvSpPr>
        <p:spPr>
          <a:xfrm>
            <a:off x="6528698" y="2541788"/>
            <a:ext cx="2500205" cy="461665"/>
          </a:xfrm>
          <a:prstGeom prst="rect">
            <a:avLst/>
          </a:prstGeom>
          <a:noFill/>
        </p:spPr>
        <p:txBody>
          <a:bodyPr wrap="square"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3" name="文本框 41"/>
          <p:cNvSpPr txBox="1"/>
          <p:nvPr/>
        </p:nvSpPr>
        <p:spPr>
          <a:xfrm>
            <a:off x="6528696" y="2263628"/>
            <a:ext cx="1852133" cy="307777"/>
          </a:xfrm>
          <a:prstGeom prst="rect">
            <a:avLst/>
          </a:prstGeom>
          <a:noFill/>
        </p:spPr>
        <p:txBody>
          <a:bodyPr wrap="square"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选题理由四</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4" name="直接连接符 13"/>
          <p:cNvCxnSpPr/>
          <p:nvPr/>
        </p:nvCxnSpPr>
        <p:spPr>
          <a:xfrm>
            <a:off x="5620387" y="3316527"/>
            <a:ext cx="1316885" cy="0"/>
          </a:xfrm>
          <a:prstGeom prst="line">
            <a:avLst/>
          </a:prstGeom>
          <a:ln w="15875">
            <a:solidFill>
              <a:srgbClr val="10253F"/>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5" name="文本框 49"/>
          <p:cNvSpPr txBox="1"/>
          <p:nvPr/>
        </p:nvSpPr>
        <p:spPr>
          <a:xfrm>
            <a:off x="6530981" y="3359393"/>
            <a:ext cx="2497922" cy="461665"/>
          </a:xfrm>
          <a:prstGeom prst="rect">
            <a:avLst/>
          </a:prstGeom>
          <a:noFill/>
        </p:spPr>
        <p:txBody>
          <a:bodyPr wrap="square"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6" name="文本框 50"/>
          <p:cNvSpPr txBox="1"/>
          <p:nvPr/>
        </p:nvSpPr>
        <p:spPr>
          <a:xfrm>
            <a:off x="6530981" y="3055716"/>
            <a:ext cx="1715299" cy="307777"/>
          </a:xfrm>
          <a:prstGeom prst="rect">
            <a:avLst/>
          </a:prstGeom>
          <a:noFill/>
        </p:spPr>
        <p:txBody>
          <a:bodyPr wrap="square"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选题理由二</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7" name="直接连接符 16"/>
          <p:cNvCxnSpPr/>
          <p:nvPr/>
        </p:nvCxnSpPr>
        <p:spPr>
          <a:xfrm>
            <a:off x="1421157" y="2868484"/>
            <a:ext cx="1967800" cy="0"/>
          </a:xfrm>
          <a:prstGeom prst="line">
            <a:avLst/>
          </a:prstGeom>
          <a:ln w="15875">
            <a:solidFill>
              <a:srgbClr val="10253F"/>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8" name="文本框 59"/>
          <p:cNvSpPr txBox="1"/>
          <p:nvPr/>
        </p:nvSpPr>
        <p:spPr>
          <a:xfrm>
            <a:off x="459951" y="2901828"/>
            <a:ext cx="2476909" cy="461665"/>
          </a:xfrm>
          <a:prstGeom prst="rect">
            <a:avLst/>
          </a:prstGeom>
          <a:noFill/>
        </p:spPr>
        <p:txBody>
          <a:bodyPr wrap="square"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9" name="文本框 60"/>
          <p:cNvSpPr txBox="1"/>
          <p:nvPr/>
        </p:nvSpPr>
        <p:spPr>
          <a:xfrm>
            <a:off x="876275" y="2532311"/>
            <a:ext cx="1528781" cy="307777"/>
          </a:xfrm>
          <a:prstGeom prst="rect">
            <a:avLst/>
          </a:prstGeom>
          <a:noFill/>
        </p:spPr>
        <p:txBody>
          <a:bodyPr wrap="square"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选题理由三</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20" name="直接连接符 19"/>
          <p:cNvCxnSpPr/>
          <p:nvPr/>
        </p:nvCxnSpPr>
        <p:spPr>
          <a:xfrm>
            <a:off x="992532" y="3763116"/>
            <a:ext cx="2533675" cy="0"/>
          </a:xfrm>
          <a:prstGeom prst="line">
            <a:avLst/>
          </a:prstGeom>
          <a:ln w="15875">
            <a:solidFill>
              <a:srgbClr val="10253F"/>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21" name="文本框 63"/>
          <p:cNvSpPr txBox="1"/>
          <p:nvPr/>
        </p:nvSpPr>
        <p:spPr>
          <a:xfrm>
            <a:off x="315934" y="3793394"/>
            <a:ext cx="2620925" cy="461665"/>
          </a:xfrm>
          <a:prstGeom prst="rect">
            <a:avLst/>
          </a:prstGeom>
          <a:noFill/>
        </p:spPr>
        <p:txBody>
          <a:bodyPr wrap="square" rtlCol="0">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2" name="文本框 64"/>
          <p:cNvSpPr txBox="1"/>
          <p:nvPr/>
        </p:nvSpPr>
        <p:spPr>
          <a:xfrm>
            <a:off x="577465" y="3435501"/>
            <a:ext cx="1681904" cy="307777"/>
          </a:xfrm>
          <a:prstGeom prst="rect">
            <a:avLst/>
          </a:prstGeom>
          <a:noFill/>
        </p:spPr>
        <p:txBody>
          <a:bodyPr wrap="square"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选题理由一</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5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50000">
                                          <p:cBhvr additive="base">
                                            <p:cTn id="7" dur="1000" fill="hold"/>
                                            <p:tgtEl>
                                              <p:spTgt spid="3"/>
                                            </p:tgtEl>
                                            <p:attrNameLst>
                                              <p:attrName>ppt_x</p:attrName>
                                            </p:attrNameLst>
                                          </p:cBhvr>
                                          <p:tavLst>
                                            <p:tav tm="0">
                                              <p:val>
                                                <p:strVal val="#ppt_x"/>
                                              </p:val>
                                            </p:tav>
                                            <p:tav tm="100000">
                                              <p:val>
                                                <p:strVal val="#ppt_x"/>
                                              </p:val>
                                            </p:tav>
                                          </p:tavLst>
                                        </p:anim>
                                        <p:anim calcmode="lin" valueType="num" p14:bounceEnd="50000">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2"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right)">
                                          <p:cBhvr>
                                            <p:cTn id="13" dur="500"/>
                                            <p:tgtEl>
                                              <p:spTgt spid="20"/>
                                            </p:tgtEl>
                                          </p:cBhvr>
                                        </p:animEffect>
                                      </p:childTnLst>
                                    </p:cTn>
                                  </p:par>
                                </p:childTnLst>
                              </p:cTn>
                            </p:par>
                            <p:par>
                              <p:cTn id="14" fill="hold">
                                <p:stCondLst>
                                  <p:cond delay="500"/>
                                </p:stCondLst>
                                <p:childTnLst>
                                  <p:par>
                                    <p:cTn id="15" presetID="17" presetClass="entr" presetSubtype="1" fill="hold" grpId="0" nodeType="afterEffect">
                                      <p:stCondLst>
                                        <p:cond delay="0"/>
                                      </p:stCondLst>
                                      <p:iterate type="lt">
                                        <p:tmPct val="40000"/>
                                      </p:iterate>
                                      <p:childTnLst>
                                        <p:set>
                                          <p:cBhvr>
                                            <p:cTn id="16" dur="1" fill="hold">
                                              <p:stCondLst>
                                                <p:cond delay="0"/>
                                              </p:stCondLst>
                                            </p:cTn>
                                            <p:tgtEl>
                                              <p:spTgt spid="22"/>
                                            </p:tgtEl>
                                            <p:attrNameLst>
                                              <p:attrName>style.visibility</p:attrName>
                                            </p:attrNameLst>
                                          </p:cBhvr>
                                          <p:to>
                                            <p:strVal val="visible"/>
                                          </p:to>
                                        </p:set>
                                        <p:anim calcmode="lin" valueType="num">
                                          <p:cBhvr>
                                            <p:cTn id="17" dur="250" fill="hold"/>
                                            <p:tgtEl>
                                              <p:spTgt spid="22"/>
                                            </p:tgtEl>
                                            <p:attrNameLst>
                                              <p:attrName>ppt_x</p:attrName>
                                            </p:attrNameLst>
                                          </p:cBhvr>
                                          <p:tavLst>
                                            <p:tav tm="0">
                                              <p:val>
                                                <p:strVal val="#ppt_x"/>
                                              </p:val>
                                            </p:tav>
                                            <p:tav tm="100000">
                                              <p:val>
                                                <p:strVal val="#ppt_x"/>
                                              </p:val>
                                            </p:tav>
                                          </p:tavLst>
                                        </p:anim>
                                        <p:anim calcmode="lin" valueType="num">
                                          <p:cBhvr>
                                            <p:cTn id="18" dur="250" fill="hold"/>
                                            <p:tgtEl>
                                              <p:spTgt spid="22"/>
                                            </p:tgtEl>
                                            <p:attrNameLst>
                                              <p:attrName>ppt_y</p:attrName>
                                            </p:attrNameLst>
                                          </p:cBhvr>
                                          <p:tavLst>
                                            <p:tav tm="0">
                                              <p:val>
                                                <p:strVal val="#ppt_y-#ppt_h/2"/>
                                              </p:val>
                                            </p:tav>
                                            <p:tav tm="100000">
                                              <p:val>
                                                <p:strVal val="#ppt_y"/>
                                              </p:val>
                                            </p:tav>
                                          </p:tavLst>
                                        </p:anim>
                                        <p:anim calcmode="lin" valueType="num">
                                          <p:cBhvr>
                                            <p:cTn id="19" dur="250" fill="hold"/>
                                            <p:tgtEl>
                                              <p:spTgt spid="22"/>
                                            </p:tgtEl>
                                            <p:attrNameLst>
                                              <p:attrName>ppt_w</p:attrName>
                                            </p:attrNameLst>
                                          </p:cBhvr>
                                          <p:tavLst>
                                            <p:tav tm="0">
                                              <p:val>
                                                <p:strVal val="#ppt_w"/>
                                              </p:val>
                                            </p:tav>
                                            <p:tav tm="100000">
                                              <p:val>
                                                <p:strVal val="#ppt_w"/>
                                              </p:val>
                                            </p:tav>
                                          </p:tavLst>
                                        </p:anim>
                                        <p:anim calcmode="lin" valueType="num">
                                          <p:cBhvr>
                                            <p:cTn id="20" dur="250" fill="hold"/>
                                            <p:tgtEl>
                                              <p:spTgt spid="22"/>
                                            </p:tgtEl>
                                            <p:attrNameLst>
                                              <p:attrName>ppt_h</p:attrName>
                                            </p:attrNameLst>
                                          </p:cBhvr>
                                          <p:tavLst>
                                            <p:tav tm="0">
                                              <p:val>
                                                <p:fltVal val="0"/>
                                              </p:val>
                                            </p:tav>
                                            <p:tav tm="100000">
                                              <p:val>
                                                <p:strVal val="#ppt_h"/>
                                              </p:val>
                                            </p:tav>
                                          </p:tavLst>
                                        </p:anim>
                                      </p:childTnLst>
                                    </p:cTn>
                                  </p:par>
                                </p:childTnLst>
                              </p:cTn>
                            </p:par>
                            <p:par>
                              <p:cTn id="21" fill="hold">
                                <p:stCondLst>
                                  <p:cond delay="1149"/>
                                </p:stCondLst>
                                <p:childTnLst>
                                  <p:par>
                                    <p:cTn id="22" presetID="18" presetClass="entr" presetSubtype="6"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strips(downRight)">
                                          <p:cBhvr>
                                            <p:cTn id="24" dur="750"/>
                                            <p:tgtEl>
                                              <p:spTgt spid="21"/>
                                            </p:tgtEl>
                                          </p:cBhvr>
                                        </p:animEffect>
                                      </p:childTnLst>
                                    </p:cTn>
                                  </p:par>
                                </p:childTnLst>
                              </p:cTn>
                            </p:par>
                            <p:par>
                              <p:cTn id="25" fill="hold">
                                <p:stCondLst>
                                  <p:cond delay="2149"/>
                                </p:stCondLst>
                                <p:childTnLst>
                                  <p:par>
                                    <p:cTn id="26" presetID="2" presetClass="entr" presetSubtype="1" fill="hold" grpId="0" nodeType="afterEffect" p14:presetBounceEnd="50000">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14:bounceEnd="50000">
                                          <p:cBhvr additive="base">
                                            <p:cTn id="28" dur="1000" fill="hold"/>
                                            <p:tgtEl>
                                              <p:spTgt spid="4"/>
                                            </p:tgtEl>
                                            <p:attrNameLst>
                                              <p:attrName>ppt_x</p:attrName>
                                            </p:attrNameLst>
                                          </p:cBhvr>
                                          <p:tavLst>
                                            <p:tav tm="0">
                                              <p:val>
                                                <p:strVal val="#ppt_x"/>
                                              </p:val>
                                            </p:tav>
                                            <p:tav tm="100000">
                                              <p:val>
                                                <p:strVal val="#ppt_x"/>
                                              </p:val>
                                            </p:tav>
                                          </p:tavLst>
                                        </p:anim>
                                        <p:anim calcmode="lin" valueType="num" p14:bounceEnd="50000">
                                          <p:cBhvr additive="base">
                                            <p:cTn id="29" dur="10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left)">
                                          <p:cBhvr>
                                            <p:cTn id="34" dur="500"/>
                                            <p:tgtEl>
                                              <p:spTgt spid="14"/>
                                            </p:tgtEl>
                                          </p:cBhvr>
                                        </p:animEffect>
                                      </p:childTnLst>
                                    </p:cTn>
                                  </p:par>
                                </p:childTnLst>
                              </p:cTn>
                            </p:par>
                            <p:par>
                              <p:cTn id="35" fill="hold">
                                <p:stCondLst>
                                  <p:cond delay="500"/>
                                </p:stCondLst>
                                <p:childTnLst>
                                  <p:par>
                                    <p:cTn id="36" presetID="17" presetClass="entr" presetSubtype="1" fill="hold" grpId="0" nodeType="afterEffect">
                                      <p:stCondLst>
                                        <p:cond delay="0"/>
                                      </p:stCondLst>
                                      <p:iterate type="lt">
                                        <p:tmPct val="40000"/>
                                      </p:iterate>
                                      <p:childTnLst>
                                        <p:set>
                                          <p:cBhvr>
                                            <p:cTn id="37" dur="1" fill="hold">
                                              <p:stCondLst>
                                                <p:cond delay="0"/>
                                              </p:stCondLst>
                                            </p:cTn>
                                            <p:tgtEl>
                                              <p:spTgt spid="16"/>
                                            </p:tgtEl>
                                            <p:attrNameLst>
                                              <p:attrName>style.visibility</p:attrName>
                                            </p:attrNameLst>
                                          </p:cBhvr>
                                          <p:to>
                                            <p:strVal val="visible"/>
                                          </p:to>
                                        </p:set>
                                        <p:anim calcmode="lin" valueType="num">
                                          <p:cBhvr>
                                            <p:cTn id="38" dur="250" fill="hold"/>
                                            <p:tgtEl>
                                              <p:spTgt spid="16"/>
                                            </p:tgtEl>
                                            <p:attrNameLst>
                                              <p:attrName>ppt_x</p:attrName>
                                            </p:attrNameLst>
                                          </p:cBhvr>
                                          <p:tavLst>
                                            <p:tav tm="0">
                                              <p:val>
                                                <p:strVal val="#ppt_x"/>
                                              </p:val>
                                            </p:tav>
                                            <p:tav tm="100000">
                                              <p:val>
                                                <p:strVal val="#ppt_x"/>
                                              </p:val>
                                            </p:tav>
                                          </p:tavLst>
                                        </p:anim>
                                        <p:anim calcmode="lin" valueType="num">
                                          <p:cBhvr>
                                            <p:cTn id="39" dur="250" fill="hold"/>
                                            <p:tgtEl>
                                              <p:spTgt spid="16"/>
                                            </p:tgtEl>
                                            <p:attrNameLst>
                                              <p:attrName>ppt_y</p:attrName>
                                            </p:attrNameLst>
                                          </p:cBhvr>
                                          <p:tavLst>
                                            <p:tav tm="0">
                                              <p:val>
                                                <p:strVal val="#ppt_y-#ppt_h/2"/>
                                              </p:val>
                                            </p:tav>
                                            <p:tav tm="100000">
                                              <p:val>
                                                <p:strVal val="#ppt_y"/>
                                              </p:val>
                                            </p:tav>
                                          </p:tavLst>
                                        </p:anim>
                                        <p:anim calcmode="lin" valueType="num">
                                          <p:cBhvr>
                                            <p:cTn id="40" dur="250" fill="hold"/>
                                            <p:tgtEl>
                                              <p:spTgt spid="16"/>
                                            </p:tgtEl>
                                            <p:attrNameLst>
                                              <p:attrName>ppt_w</p:attrName>
                                            </p:attrNameLst>
                                          </p:cBhvr>
                                          <p:tavLst>
                                            <p:tav tm="0">
                                              <p:val>
                                                <p:strVal val="#ppt_w"/>
                                              </p:val>
                                            </p:tav>
                                            <p:tav tm="100000">
                                              <p:val>
                                                <p:strVal val="#ppt_w"/>
                                              </p:val>
                                            </p:tav>
                                          </p:tavLst>
                                        </p:anim>
                                        <p:anim calcmode="lin" valueType="num">
                                          <p:cBhvr>
                                            <p:cTn id="41" dur="250" fill="hold"/>
                                            <p:tgtEl>
                                              <p:spTgt spid="16"/>
                                            </p:tgtEl>
                                            <p:attrNameLst>
                                              <p:attrName>ppt_h</p:attrName>
                                            </p:attrNameLst>
                                          </p:cBhvr>
                                          <p:tavLst>
                                            <p:tav tm="0">
                                              <p:val>
                                                <p:fltVal val="0"/>
                                              </p:val>
                                            </p:tav>
                                            <p:tav tm="100000">
                                              <p:val>
                                                <p:strVal val="#ppt_h"/>
                                              </p:val>
                                            </p:tav>
                                          </p:tavLst>
                                        </p:anim>
                                      </p:childTnLst>
                                    </p:cTn>
                                  </p:par>
                                </p:childTnLst>
                              </p:cTn>
                            </p:par>
                            <p:par>
                              <p:cTn id="42" fill="hold">
                                <p:stCondLst>
                                  <p:cond delay="1149"/>
                                </p:stCondLst>
                                <p:childTnLst>
                                  <p:par>
                                    <p:cTn id="43" presetID="18" presetClass="entr" presetSubtype="6" fill="hold" grpId="0" nodeType="after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strips(downRight)">
                                          <p:cBhvr>
                                            <p:cTn id="45" dur="750"/>
                                            <p:tgtEl>
                                              <p:spTgt spid="15"/>
                                            </p:tgtEl>
                                          </p:cBhvr>
                                        </p:animEffect>
                                      </p:childTnLst>
                                    </p:cTn>
                                  </p:par>
                                </p:childTnLst>
                              </p:cTn>
                            </p:par>
                            <p:par>
                              <p:cTn id="46" fill="hold">
                                <p:stCondLst>
                                  <p:cond delay="2149"/>
                                </p:stCondLst>
                                <p:childTnLst>
                                  <p:par>
                                    <p:cTn id="47" presetID="2" presetClass="entr" presetSubtype="1" fill="hold" grpId="0" nodeType="afterEffect" p14:presetBounceEnd="50000">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14:bounceEnd="50000">
                                          <p:cBhvr additive="base">
                                            <p:cTn id="49" dur="1000" fill="hold"/>
                                            <p:tgtEl>
                                              <p:spTgt spid="5"/>
                                            </p:tgtEl>
                                            <p:attrNameLst>
                                              <p:attrName>ppt_x</p:attrName>
                                            </p:attrNameLst>
                                          </p:cBhvr>
                                          <p:tavLst>
                                            <p:tav tm="0">
                                              <p:val>
                                                <p:strVal val="#ppt_x"/>
                                              </p:val>
                                            </p:tav>
                                            <p:tav tm="100000">
                                              <p:val>
                                                <p:strVal val="#ppt_x"/>
                                              </p:val>
                                            </p:tav>
                                          </p:tavLst>
                                        </p:anim>
                                        <p:anim calcmode="lin" valueType="num" p14:bounceEnd="50000">
                                          <p:cBhvr additive="base">
                                            <p:cTn id="50"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2" presetClass="entr" presetSubtype="2" fill="hold" nodeType="click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wipe(right)">
                                          <p:cBhvr>
                                            <p:cTn id="55" dur="500"/>
                                            <p:tgtEl>
                                              <p:spTgt spid="17"/>
                                            </p:tgtEl>
                                          </p:cBhvr>
                                        </p:animEffect>
                                      </p:childTnLst>
                                    </p:cTn>
                                  </p:par>
                                </p:childTnLst>
                              </p:cTn>
                            </p:par>
                            <p:par>
                              <p:cTn id="56" fill="hold">
                                <p:stCondLst>
                                  <p:cond delay="500"/>
                                </p:stCondLst>
                                <p:childTnLst>
                                  <p:par>
                                    <p:cTn id="57" presetID="17" presetClass="entr" presetSubtype="1" fill="hold" grpId="0" nodeType="afterEffect">
                                      <p:stCondLst>
                                        <p:cond delay="0"/>
                                      </p:stCondLst>
                                      <p:iterate type="lt">
                                        <p:tmPct val="40000"/>
                                      </p:iterate>
                                      <p:childTnLst>
                                        <p:set>
                                          <p:cBhvr>
                                            <p:cTn id="58" dur="1" fill="hold">
                                              <p:stCondLst>
                                                <p:cond delay="0"/>
                                              </p:stCondLst>
                                            </p:cTn>
                                            <p:tgtEl>
                                              <p:spTgt spid="19"/>
                                            </p:tgtEl>
                                            <p:attrNameLst>
                                              <p:attrName>style.visibility</p:attrName>
                                            </p:attrNameLst>
                                          </p:cBhvr>
                                          <p:to>
                                            <p:strVal val="visible"/>
                                          </p:to>
                                        </p:set>
                                        <p:anim calcmode="lin" valueType="num">
                                          <p:cBhvr>
                                            <p:cTn id="59" dur="250" fill="hold"/>
                                            <p:tgtEl>
                                              <p:spTgt spid="19"/>
                                            </p:tgtEl>
                                            <p:attrNameLst>
                                              <p:attrName>ppt_x</p:attrName>
                                            </p:attrNameLst>
                                          </p:cBhvr>
                                          <p:tavLst>
                                            <p:tav tm="0">
                                              <p:val>
                                                <p:strVal val="#ppt_x"/>
                                              </p:val>
                                            </p:tav>
                                            <p:tav tm="100000">
                                              <p:val>
                                                <p:strVal val="#ppt_x"/>
                                              </p:val>
                                            </p:tav>
                                          </p:tavLst>
                                        </p:anim>
                                        <p:anim calcmode="lin" valueType="num">
                                          <p:cBhvr>
                                            <p:cTn id="60" dur="250" fill="hold"/>
                                            <p:tgtEl>
                                              <p:spTgt spid="19"/>
                                            </p:tgtEl>
                                            <p:attrNameLst>
                                              <p:attrName>ppt_y</p:attrName>
                                            </p:attrNameLst>
                                          </p:cBhvr>
                                          <p:tavLst>
                                            <p:tav tm="0">
                                              <p:val>
                                                <p:strVal val="#ppt_y-#ppt_h/2"/>
                                              </p:val>
                                            </p:tav>
                                            <p:tav tm="100000">
                                              <p:val>
                                                <p:strVal val="#ppt_y"/>
                                              </p:val>
                                            </p:tav>
                                          </p:tavLst>
                                        </p:anim>
                                        <p:anim calcmode="lin" valueType="num">
                                          <p:cBhvr>
                                            <p:cTn id="61" dur="250" fill="hold"/>
                                            <p:tgtEl>
                                              <p:spTgt spid="19"/>
                                            </p:tgtEl>
                                            <p:attrNameLst>
                                              <p:attrName>ppt_w</p:attrName>
                                            </p:attrNameLst>
                                          </p:cBhvr>
                                          <p:tavLst>
                                            <p:tav tm="0">
                                              <p:val>
                                                <p:strVal val="#ppt_w"/>
                                              </p:val>
                                            </p:tav>
                                            <p:tav tm="100000">
                                              <p:val>
                                                <p:strVal val="#ppt_w"/>
                                              </p:val>
                                            </p:tav>
                                          </p:tavLst>
                                        </p:anim>
                                        <p:anim calcmode="lin" valueType="num">
                                          <p:cBhvr>
                                            <p:cTn id="62" dur="250" fill="hold"/>
                                            <p:tgtEl>
                                              <p:spTgt spid="19"/>
                                            </p:tgtEl>
                                            <p:attrNameLst>
                                              <p:attrName>ppt_h</p:attrName>
                                            </p:attrNameLst>
                                          </p:cBhvr>
                                          <p:tavLst>
                                            <p:tav tm="0">
                                              <p:val>
                                                <p:fltVal val="0"/>
                                              </p:val>
                                            </p:tav>
                                            <p:tav tm="100000">
                                              <p:val>
                                                <p:strVal val="#ppt_h"/>
                                              </p:val>
                                            </p:tav>
                                          </p:tavLst>
                                        </p:anim>
                                      </p:childTnLst>
                                    </p:cTn>
                                  </p:par>
                                </p:childTnLst>
                              </p:cTn>
                            </p:par>
                            <p:par>
                              <p:cTn id="63" fill="hold">
                                <p:stCondLst>
                                  <p:cond delay="1149"/>
                                </p:stCondLst>
                                <p:childTnLst>
                                  <p:par>
                                    <p:cTn id="64" presetID="18" presetClass="entr" presetSubtype="6" fill="hold" grpId="0" nodeType="after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strips(downRight)">
                                          <p:cBhvr>
                                            <p:cTn id="66" dur="750"/>
                                            <p:tgtEl>
                                              <p:spTgt spid="18"/>
                                            </p:tgtEl>
                                          </p:cBhvr>
                                        </p:animEffect>
                                      </p:childTnLst>
                                    </p:cTn>
                                  </p:par>
                                </p:childTnLst>
                              </p:cTn>
                            </p:par>
                            <p:par>
                              <p:cTn id="67" fill="hold">
                                <p:stCondLst>
                                  <p:cond delay="2149"/>
                                </p:stCondLst>
                                <p:childTnLst>
                                  <p:par>
                                    <p:cTn id="68" presetID="2" presetClass="entr" presetSubtype="1" fill="hold" grpId="0" nodeType="afterEffect" p14:presetBounceEnd="50000">
                                      <p:stCondLst>
                                        <p:cond delay="0"/>
                                      </p:stCondLst>
                                      <p:childTnLst>
                                        <p:set>
                                          <p:cBhvr>
                                            <p:cTn id="69" dur="1" fill="hold">
                                              <p:stCondLst>
                                                <p:cond delay="0"/>
                                              </p:stCondLst>
                                            </p:cTn>
                                            <p:tgtEl>
                                              <p:spTgt spid="6"/>
                                            </p:tgtEl>
                                            <p:attrNameLst>
                                              <p:attrName>style.visibility</p:attrName>
                                            </p:attrNameLst>
                                          </p:cBhvr>
                                          <p:to>
                                            <p:strVal val="visible"/>
                                          </p:to>
                                        </p:set>
                                        <p:anim calcmode="lin" valueType="num" p14:bounceEnd="50000">
                                          <p:cBhvr additive="base">
                                            <p:cTn id="70" dur="1000" fill="hold"/>
                                            <p:tgtEl>
                                              <p:spTgt spid="6"/>
                                            </p:tgtEl>
                                            <p:attrNameLst>
                                              <p:attrName>ppt_x</p:attrName>
                                            </p:attrNameLst>
                                          </p:cBhvr>
                                          <p:tavLst>
                                            <p:tav tm="0">
                                              <p:val>
                                                <p:strVal val="#ppt_x"/>
                                              </p:val>
                                            </p:tav>
                                            <p:tav tm="100000">
                                              <p:val>
                                                <p:strVal val="#ppt_x"/>
                                              </p:val>
                                            </p:tav>
                                          </p:tavLst>
                                        </p:anim>
                                        <p:anim calcmode="lin" valueType="num" p14:bounceEnd="50000">
                                          <p:cBhvr additive="base">
                                            <p:cTn id="71"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1"/>
                                            </p:tgtEl>
                                            <p:attrNameLst>
                                              <p:attrName>style.visibility</p:attrName>
                                            </p:attrNameLst>
                                          </p:cBhvr>
                                          <p:to>
                                            <p:strVal val="visible"/>
                                          </p:to>
                                        </p:set>
                                        <p:animEffect transition="in" filter="wipe(left)">
                                          <p:cBhvr>
                                            <p:cTn id="76" dur="500"/>
                                            <p:tgtEl>
                                              <p:spTgt spid="11"/>
                                            </p:tgtEl>
                                          </p:cBhvr>
                                        </p:animEffect>
                                      </p:childTnLst>
                                    </p:cTn>
                                  </p:par>
                                </p:childTnLst>
                              </p:cTn>
                            </p:par>
                            <p:par>
                              <p:cTn id="77" fill="hold">
                                <p:stCondLst>
                                  <p:cond delay="500"/>
                                </p:stCondLst>
                                <p:childTnLst>
                                  <p:par>
                                    <p:cTn id="78" presetID="17" presetClass="entr" presetSubtype="1" fill="hold" grpId="0" nodeType="afterEffect">
                                      <p:stCondLst>
                                        <p:cond delay="0"/>
                                      </p:stCondLst>
                                      <p:iterate type="lt">
                                        <p:tmPct val="40000"/>
                                      </p:iterate>
                                      <p:childTnLst>
                                        <p:set>
                                          <p:cBhvr>
                                            <p:cTn id="79" dur="1" fill="hold">
                                              <p:stCondLst>
                                                <p:cond delay="0"/>
                                              </p:stCondLst>
                                            </p:cTn>
                                            <p:tgtEl>
                                              <p:spTgt spid="13"/>
                                            </p:tgtEl>
                                            <p:attrNameLst>
                                              <p:attrName>style.visibility</p:attrName>
                                            </p:attrNameLst>
                                          </p:cBhvr>
                                          <p:to>
                                            <p:strVal val="visible"/>
                                          </p:to>
                                        </p:set>
                                        <p:anim calcmode="lin" valueType="num">
                                          <p:cBhvr>
                                            <p:cTn id="80" dur="250" fill="hold"/>
                                            <p:tgtEl>
                                              <p:spTgt spid="13"/>
                                            </p:tgtEl>
                                            <p:attrNameLst>
                                              <p:attrName>ppt_x</p:attrName>
                                            </p:attrNameLst>
                                          </p:cBhvr>
                                          <p:tavLst>
                                            <p:tav tm="0">
                                              <p:val>
                                                <p:strVal val="#ppt_x"/>
                                              </p:val>
                                            </p:tav>
                                            <p:tav tm="100000">
                                              <p:val>
                                                <p:strVal val="#ppt_x"/>
                                              </p:val>
                                            </p:tav>
                                          </p:tavLst>
                                        </p:anim>
                                        <p:anim calcmode="lin" valueType="num">
                                          <p:cBhvr>
                                            <p:cTn id="81" dur="250" fill="hold"/>
                                            <p:tgtEl>
                                              <p:spTgt spid="13"/>
                                            </p:tgtEl>
                                            <p:attrNameLst>
                                              <p:attrName>ppt_y</p:attrName>
                                            </p:attrNameLst>
                                          </p:cBhvr>
                                          <p:tavLst>
                                            <p:tav tm="0">
                                              <p:val>
                                                <p:strVal val="#ppt_y-#ppt_h/2"/>
                                              </p:val>
                                            </p:tav>
                                            <p:tav tm="100000">
                                              <p:val>
                                                <p:strVal val="#ppt_y"/>
                                              </p:val>
                                            </p:tav>
                                          </p:tavLst>
                                        </p:anim>
                                        <p:anim calcmode="lin" valueType="num">
                                          <p:cBhvr>
                                            <p:cTn id="82" dur="250" fill="hold"/>
                                            <p:tgtEl>
                                              <p:spTgt spid="13"/>
                                            </p:tgtEl>
                                            <p:attrNameLst>
                                              <p:attrName>ppt_w</p:attrName>
                                            </p:attrNameLst>
                                          </p:cBhvr>
                                          <p:tavLst>
                                            <p:tav tm="0">
                                              <p:val>
                                                <p:strVal val="#ppt_w"/>
                                              </p:val>
                                            </p:tav>
                                            <p:tav tm="100000">
                                              <p:val>
                                                <p:strVal val="#ppt_w"/>
                                              </p:val>
                                            </p:tav>
                                          </p:tavLst>
                                        </p:anim>
                                        <p:anim calcmode="lin" valueType="num">
                                          <p:cBhvr>
                                            <p:cTn id="83" dur="250" fill="hold"/>
                                            <p:tgtEl>
                                              <p:spTgt spid="13"/>
                                            </p:tgtEl>
                                            <p:attrNameLst>
                                              <p:attrName>ppt_h</p:attrName>
                                            </p:attrNameLst>
                                          </p:cBhvr>
                                          <p:tavLst>
                                            <p:tav tm="0">
                                              <p:val>
                                                <p:fltVal val="0"/>
                                              </p:val>
                                            </p:tav>
                                            <p:tav tm="100000">
                                              <p:val>
                                                <p:strVal val="#ppt_h"/>
                                              </p:val>
                                            </p:tav>
                                          </p:tavLst>
                                        </p:anim>
                                      </p:childTnLst>
                                    </p:cTn>
                                  </p:par>
                                </p:childTnLst>
                              </p:cTn>
                            </p:par>
                            <p:par>
                              <p:cTn id="84" fill="hold">
                                <p:stCondLst>
                                  <p:cond delay="1149"/>
                                </p:stCondLst>
                                <p:childTnLst>
                                  <p:par>
                                    <p:cTn id="85" presetID="18" presetClass="entr" presetSubtype="6" fill="hold" grpId="0" nodeType="afterEffect">
                                      <p:stCondLst>
                                        <p:cond delay="0"/>
                                      </p:stCondLst>
                                      <p:childTnLst>
                                        <p:set>
                                          <p:cBhvr>
                                            <p:cTn id="86" dur="1" fill="hold">
                                              <p:stCondLst>
                                                <p:cond delay="0"/>
                                              </p:stCondLst>
                                            </p:cTn>
                                            <p:tgtEl>
                                              <p:spTgt spid="12"/>
                                            </p:tgtEl>
                                            <p:attrNameLst>
                                              <p:attrName>style.visibility</p:attrName>
                                            </p:attrNameLst>
                                          </p:cBhvr>
                                          <p:to>
                                            <p:strVal val="visible"/>
                                          </p:to>
                                        </p:set>
                                        <p:animEffect transition="in" filter="strips(downRight)">
                                          <p:cBhvr>
                                            <p:cTn id="87" dur="750"/>
                                            <p:tgtEl>
                                              <p:spTgt spid="12"/>
                                            </p:tgtEl>
                                          </p:cBhvr>
                                        </p:animEffect>
                                      </p:childTnLst>
                                    </p:cTn>
                                  </p:par>
                                </p:childTnLst>
                              </p:cTn>
                            </p:par>
                            <p:par>
                              <p:cTn id="88" fill="hold">
                                <p:stCondLst>
                                  <p:cond delay="2149"/>
                                </p:stCondLst>
                                <p:childTnLst>
                                  <p:par>
                                    <p:cTn id="89" presetID="2" presetClass="entr" presetSubtype="1" fill="hold" grpId="0" nodeType="afterEffect" p14:presetBounceEnd="50000">
                                      <p:stCondLst>
                                        <p:cond delay="0"/>
                                      </p:stCondLst>
                                      <p:childTnLst>
                                        <p:set>
                                          <p:cBhvr>
                                            <p:cTn id="90" dur="1" fill="hold">
                                              <p:stCondLst>
                                                <p:cond delay="0"/>
                                              </p:stCondLst>
                                            </p:cTn>
                                            <p:tgtEl>
                                              <p:spTgt spid="7"/>
                                            </p:tgtEl>
                                            <p:attrNameLst>
                                              <p:attrName>style.visibility</p:attrName>
                                            </p:attrNameLst>
                                          </p:cBhvr>
                                          <p:to>
                                            <p:strVal val="visible"/>
                                          </p:to>
                                        </p:set>
                                        <p:anim calcmode="lin" valueType="num" p14:bounceEnd="50000">
                                          <p:cBhvr additive="base">
                                            <p:cTn id="91" dur="1000" fill="hold"/>
                                            <p:tgtEl>
                                              <p:spTgt spid="7"/>
                                            </p:tgtEl>
                                            <p:attrNameLst>
                                              <p:attrName>ppt_x</p:attrName>
                                            </p:attrNameLst>
                                          </p:cBhvr>
                                          <p:tavLst>
                                            <p:tav tm="0">
                                              <p:val>
                                                <p:strVal val="#ppt_x"/>
                                              </p:val>
                                            </p:tav>
                                            <p:tav tm="100000">
                                              <p:val>
                                                <p:strVal val="#ppt_x"/>
                                              </p:val>
                                            </p:tav>
                                          </p:tavLst>
                                        </p:anim>
                                        <p:anim calcmode="lin" valueType="num" p14:bounceEnd="50000">
                                          <p:cBhvr additive="base">
                                            <p:cTn id="9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2" presetClass="entr" presetSubtype="2" fill="hold" nodeType="clickEffect">
                                      <p:stCondLst>
                                        <p:cond delay="0"/>
                                      </p:stCondLst>
                                      <p:childTnLst>
                                        <p:set>
                                          <p:cBhvr>
                                            <p:cTn id="96" dur="1" fill="hold">
                                              <p:stCondLst>
                                                <p:cond delay="0"/>
                                              </p:stCondLst>
                                            </p:cTn>
                                            <p:tgtEl>
                                              <p:spTgt spid="10"/>
                                            </p:tgtEl>
                                            <p:attrNameLst>
                                              <p:attrName>style.visibility</p:attrName>
                                            </p:attrNameLst>
                                          </p:cBhvr>
                                          <p:to>
                                            <p:strVal val="visible"/>
                                          </p:to>
                                        </p:set>
                                        <p:animEffect transition="in" filter="wipe(right)">
                                          <p:cBhvr>
                                            <p:cTn id="97" dur="500"/>
                                            <p:tgtEl>
                                              <p:spTgt spid="10"/>
                                            </p:tgtEl>
                                          </p:cBhvr>
                                        </p:animEffect>
                                      </p:childTnLst>
                                    </p:cTn>
                                  </p:par>
                                </p:childTnLst>
                              </p:cTn>
                            </p:par>
                            <p:par>
                              <p:cTn id="98" fill="hold">
                                <p:stCondLst>
                                  <p:cond delay="500"/>
                                </p:stCondLst>
                                <p:childTnLst>
                                  <p:par>
                                    <p:cTn id="99" presetID="17" presetClass="entr" presetSubtype="1" fill="hold" grpId="0" nodeType="afterEffect">
                                      <p:stCondLst>
                                        <p:cond delay="0"/>
                                      </p:stCondLst>
                                      <p:iterate type="lt">
                                        <p:tmPct val="40000"/>
                                      </p:iterate>
                                      <p:childTnLst>
                                        <p:set>
                                          <p:cBhvr>
                                            <p:cTn id="100" dur="1" fill="hold">
                                              <p:stCondLst>
                                                <p:cond delay="0"/>
                                              </p:stCondLst>
                                            </p:cTn>
                                            <p:tgtEl>
                                              <p:spTgt spid="9"/>
                                            </p:tgtEl>
                                            <p:attrNameLst>
                                              <p:attrName>style.visibility</p:attrName>
                                            </p:attrNameLst>
                                          </p:cBhvr>
                                          <p:to>
                                            <p:strVal val="visible"/>
                                          </p:to>
                                        </p:set>
                                        <p:anim calcmode="lin" valueType="num">
                                          <p:cBhvr>
                                            <p:cTn id="101" dur="250" fill="hold"/>
                                            <p:tgtEl>
                                              <p:spTgt spid="9"/>
                                            </p:tgtEl>
                                            <p:attrNameLst>
                                              <p:attrName>ppt_x</p:attrName>
                                            </p:attrNameLst>
                                          </p:cBhvr>
                                          <p:tavLst>
                                            <p:tav tm="0">
                                              <p:val>
                                                <p:strVal val="#ppt_x"/>
                                              </p:val>
                                            </p:tav>
                                            <p:tav tm="100000">
                                              <p:val>
                                                <p:strVal val="#ppt_x"/>
                                              </p:val>
                                            </p:tav>
                                          </p:tavLst>
                                        </p:anim>
                                        <p:anim calcmode="lin" valueType="num">
                                          <p:cBhvr>
                                            <p:cTn id="102" dur="250" fill="hold"/>
                                            <p:tgtEl>
                                              <p:spTgt spid="9"/>
                                            </p:tgtEl>
                                            <p:attrNameLst>
                                              <p:attrName>ppt_y</p:attrName>
                                            </p:attrNameLst>
                                          </p:cBhvr>
                                          <p:tavLst>
                                            <p:tav tm="0">
                                              <p:val>
                                                <p:strVal val="#ppt_y-#ppt_h/2"/>
                                              </p:val>
                                            </p:tav>
                                            <p:tav tm="100000">
                                              <p:val>
                                                <p:strVal val="#ppt_y"/>
                                              </p:val>
                                            </p:tav>
                                          </p:tavLst>
                                        </p:anim>
                                        <p:anim calcmode="lin" valueType="num">
                                          <p:cBhvr>
                                            <p:cTn id="103" dur="250" fill="hold"/>
                                            <p:tgtEl>
                                              <p:spTgt spid="9"/>
                                            </p:tgtEl>
                                            <p:attrNameLst>
                                              <p:attrName>ppt_w</p:attrName>
                                            </p:attrNameLst>
                                          </p:cBhvr>
                                          <p:tavLst>
                                            <p:tav tm="0">
                                              <p:val>
                                                <p:strVal val="#ppt_w"/>
                                              </p:val>
                                            </p:tav>
                                            <p:tav tm="100000">
                                              <p:val>
                                                <p:strVal val="#ppt_w"/>
                                              </p:val>
                                            </p:tav>
                                          </p:tavLst>
                                        </p:anim>
                                        <p:anim calcmode="lin" valueType="num">
                                          <p:cBhvr>
                                            <p:cTn id="104" dur="250" fill="hold"/>
                                            <p:tgtEl>
                                              <p:spTgt spid="9"/>
                                            </p:tgtEl>
                                            <p:attrNameLst>
                                              <p:attrName>ppt_h</p:attrName>
                                            </p:attrNameLst>
                                          </p:cBhvr>
                                          <p:tavLst>
                                            <p:tav tm="0">
                                              <p:val>
                                                <p:fltVal val="0"/>
                                              </p:val>
                                            </p:tav>
                                            <p:tav tm="100000">
                                              <p:val>
                                                <p:strVal val="#ppt_h"/>
                                              </p:val>
                                            </p:tav>
                                          </p:tavLst>
                                        </p:anim>
                                      </p:childTnLst>
                                    </p:cTn>
                                  </p:par>
                                </p:childTnLst>
                              </p:cTn>
                            </p:par>
                            <p:par>
                              <p:cTn id="105" fill="hold">
                                <p:stCondLst>
                                  <p:cond delay="1149"/>
                                </p:stCondLst>
                                <p:childTnLst>
                                  <p:par>
                                    <p:cTn id="106" presetID="18" presetClass="entr" presetSubtype="6" fill="hold" grpId="0" nodeType="afterEffect">
                                      <p:stCondLst>
                                        <p:cond delay="0"/>
                                      </p:stCondLst>
                                      <p:childTnLst>
                                        <p:set>
                                          <p:cBhvr>
                                            <p:cTn id="107" dur="1" fill="hold">
                                              <p:stCondLst>
                                                <p:cond delay="0"/>
                                              </p:stCondLst>
                                            </p:cTn>
                                            <p:tgtEl>
                                              <p:spTgt spid="8"/>
                                            </p:tgtEl>
                                            <p:attrNameLst>
                                              <p:attrName>style.visibility</p:attrName>
                                            </p:attrNameLst>
                                          </p:cBhvr>
                                          <p:to>
                                            <p:strVal val="visible"/>
                                          </p:to>
                                        </p:set>
                                        <p:animEffect transition="in" filter="strips(downRight)">
                                          <p:cBhvr>
                                            <p:cTn id="108"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p:bldP spid="9" grpId="0"/>
          <p:bldP spid="12" grpId="0"/>
          <p:bldP spid="13" grpId="0"/>
          <p:bldP spid="15" grpId="0"/>
          <p:bldP spid="16" grpId="0"/>
          <p:bldP spid="18" grpId="0"/>
          <p:bldP spid="19" grpId="0"/>
          <p:bldP spid="21" grpId="0"/>
          <p:bldP spid="2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2"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right)">
                                          <p:cBhvr>
                                            <p:cTn id="13" dur="500"/>
                                            <p:tgtEl>
                                              <p:spTgt spid="20"/>
                                            </p:tgtEl>
                                          </p:cBhvr>
                                        </p:animEffect>
                                      </p:childTnLst>
                                    </p:cTn>
                                  </p:par>
                                </p:childTnLst>
                              </p:cTn>
                            </p:par>
                            <p:par>
                              <p:cTn id="14" fill="hold">
                                <p:stCondLst>
                                  <p:cond delay="500"/>
                                </p:stCondLst>
                                <p:childTnLst>
                                  <p:par>
                                    <p:cTn id="15" presetID="17" presetClass="entr" presetSubtype="1" fill="hold" grpId="0" nodeType="afterEffect">
                                      <p:stCondLst>
                                        <p:cond delay="0"/>
                                      </p:stCondLst>
                                      <p:iterate type="lt">
                                        <p:tmPct val="40000"/>
                                      </p:iterate>
                                      <p:childTnLst>
                                        <p:set>
                                          <p:cBhvr>
                                            <p:cTn id="16" dur="1" fill="hold">
                                              <p:stCondLst>
                                                <p:cond delay="0"/>
                                              </p:stCondLst>
                                            </p:cTn>
                                            <p:tgtEl>
                                              <p:spTgt spid="22"/>
                                            </p:tgtEl>
                                            <p:attrNameLst>
                                              <p:attrName>style.visibility</p:attrName>
                                            </p:attrNameLst>
                                          </p:cBhvr>
                                          <p:to>
                                            <p:strVal val="visible"/>
                                          </p:to>
                                        </p:set>
                                        <p:anim calcmode="lin" valueType="num">
                                          <p:cBhvr>
                                            <p:cTn id="17" dur="250" fill="hold"/>
                                            <p:tgtEl>
                                              <p:spTgt spid="22"/>
                                            </p:tgtEl>
                                            <p:attrNameLst>
                                              <p:attrName>ppt_x</p:attrName>
                                            </p:attrNameLst>
                                          </p:cBhvr>
                                          <p:tavLst>
                                            <p:tav tm="0">
                                              <p:val>
                                                <p:strVal val="#ppt_x"/>
                                              </p:val>
                                            </p:tav>
                                            <p:tav tm="100000">
                                              <p:val>
                                                <p:strVal val="#ppt_x"/>
                                              </p:val>
                                            </p:tav>
                                          </p:tavLst>
                                        </p:anim>
                                        <p:anim calcmode="lin" valueType="num">
                                          <p:cBhvr>
                                            <p:cTn id="18" dur="250" fill="hold"/>
                                            <p:tgtEl>
                                              <p:spTgt spid="22"/>
                                            </p:tgtEl>
                                            <p:attrNameLst>
                                              <p:attrName>ppt_y</p:attrName>
                                            </p:attrNameLst>
                                          </p:cBhvr>
                                          <p:tavLst>
                                            <p:tav tm="0">
                                              <p:val>
                                                <p:strVal val="#ppt_y-#ppt_h/2"/>
                                              </p:val>
                                            </p:tav>
                                            <p:tav tm="100000">
                                              <p:val>
                                                <p:strVal val="#ppt_y"/>
                                              </p:val>
                                            </p:tav>
                                          </p:tavLst>
                                        </p:anim>
                                        <p:anim calcmode="lin" valueType="num">
                                          <p:cBhvr>
                                            <p:cTn id="19" dur="250" fill="hold"/>
                                            <p:tgtEl>
                                              <p:spTgt spid="22"/>
                                            </p:tgtEl>
                                            <p:attrNameLst>
                                              <p:attrName>ppt_w</p:attrName>
                                            </p:attrNameLst>
                                          </p:cBhvr>
                                          <p:tavLst>
                                            <p:tav tm="0">
                                              <p:val>
                                                <p:strVal val="#ppt_w"/>
                                              </p:val>
                                            </p:tav>
                                            <p:tav tm="100000">
                                              <p:val>
                                                <p:strVal val="#ppt_w"/>
                                              </p:val>
                                            </p:tav>
                                          </p:tavLst>
                                        </p:anim>
                                        <p:anim calcmode="lin" valueType="num">
                                          <p:cBhvr>
                                            <p:cTn id="20" dur="250" fill="hold"/>
                                            <p:tgtEl>
                                              <p:spTgt spid="22"/>
                                            </p:tgtEl>
                                            <p:attrNameLst>
                                              <p:attrName>ppt_h</p:attrName>
                                            </p:attrNameLst>
                                          </p:cBhvr>
                                          <p:tavLst>
                                            <p:tav tm="0">
                                              <p:val>
                                                <p:fltVal val="0"/>
                                              </p:val>
                                            </p:tav>
                                            <p:tav tm="100000">
                                              <p:val>
                                                <p:strVal val="#ppt_h"/>
                                              </p:val>
                                            </p:tav>
                                          </p:tavLst>
                                        </p:anim>
                                      </p:childTnLst>
                                    </p:cTn>
                                  </p:par>
                                </p:childTnLst>
                              </p:cTn>
                            </p:par>
                            <p:par>
                              <p:cTn id="21" fill="hold">
                                <p:stCondLst>
                                  <p:cond delay="1149"/>
                                </p:stCondLst>
                                <p:childTnLst>
                                  <p:par>
                                    <p:cTn id="22" presetID="18" presetClass="entr" presetSubtype="6"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strips(downRight)">
                                          <p:cBhvr>
                                            <p:cTn id="24" dur="750"/>
                                            <p:tgtEl>
                                              <p:spTgt spid="21"/>
                                            </p:tgtEl>
                                          </p:cBhvr>
                                        </p:animEffect>
                                      </p:childTnLst>
                                    </p:cTn>
                                  </p:par>
                                </p:childTnLst>
                              </p:cTn>
                            </p:par>
                            <p:par>
                              <p:cTn id="25" fill="hold">
                                <p:stCondLst>
                                  <p:cond delay="2149"/>
                                </p:stCondLst>
                                <p:childTnLst>
                                  <p:par>
                                    <p:cTn id="26" presetID="2" presetClass="entr" presetSubtype="1" fill="hold" grpId="0" nodeType="after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1000" fill="hold"/>
                                            <p:tgtEl>
                                              <p:spTgt spid="4"/>
                                            </p:tgtEl>
                                            <p:attrNameLst>
                                              <p:attrName>ppt_x</p:attrName>
                                            </p:attrNameLst>
                                          </p:cBhvr>
                                          <p:tavLst>
                                            <p:tav tm="0">
                                              <p:val>
                                                <p:strVal val="#ppt_x"/>
                                              </p:val>
                                            </p:tav>
                                            <p:tav tm="100000">
                                              <p:val>
                                                <p:strVal val="#ppt_x"/>
                                              </p:val>
                                            </p:tav>
                                          </p:tavLst>
                                        </p:anim>
                                        <p:anim calcmode="lin" valueType="num">
                                          <p:cBhvr additive="base">
                                            <p:cTn id="29" dur="10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left)">
                                          <p:cBhvr>
                                            <p:cTn id="34" dur="500"/>
                                            <p:tgtEl>
                                              <p:spTgt spid="14"/>
                                            </p:tgtEl>
                                          </p:cBhvr>
                                        </p:animEffect>
                                      </p:childTnLst>
                                    </p:cTn>
                                  </p:par>
                                </p:childTnLst>
                              </p:cTn>
                            </p:par>
                            <p:par>
                              <p:cTn id="35" fill="hold">
                                <p:stCondLst>
                                  <p:cond delay="500"/>
                                </p:stCondLst>
                                <p:childTnLst>
                                  <p:par>
                                    <p:cTn id="36" presetID="17" presetClass="entr" presetSubtype="1" fill="hold" grpId="0" nodeType="afterEffect">
                                      <p:stCondLst>
                                        <p:cond delay="0"/>
                                      </p:stCondLst>
                                      <p:iterate type="lt">
                                        <p:tmPct val="40000"/>
                                      </p:iterate>
                                      <p:childTnLst>
                                        <p:set>
                                          <p:cBhvr>
                                            <p:cTn id="37" dur="1" fill="hold">
                                              <p:stCondLst>
                                                <p:cond delay="0"/>
                                              </p:stCondLst>
                                            </p:cTn>
                                            <p:tgtEl>
                                              <p:spTgt spid="16"/>
                                            </p:tgtEl>
                                            <p:attrNameLst>
                                              <p:attrName>style.visibility</p:attrName>
                                            </p:attrNameLst>
                                          </p:cBhvr>
                                          <p:to>
                                            <p:strVal val="visible"/>
                                          </p:to>
                                        </p:set>
                                        <p:anim calcmode="lin" valueType="num">
                                          <p:cBhvr>
                                            <p:cTn id="38" dur="250" fill="hold"/>
                                            <p:tgtEl>
                                              <p:spTgt spid="16"/>
                                            </p:tgtEl>
                                            <p:attrNameLst>
                                              <p:attrName>ppt_x</p:attrName>
                                            </p:attrNameLst>
                                          </p:cBhvr>
                                          <p:tavLst>
                                            <p:tav tm="0">
                                              <p:val>
                                                <p:strVal val="#ppt_x"/>
                                              </p:val>
                                            </p:tav>
                                            <p:tav tm="100000">
                                              <p:val>
                                                <p:strVal val="#ppt_x"/>
                                              </p:val>
                                            </p:tav>
                                          </p:tavLst>
                                        </p:anim>
                                        <p:anim calcmode="lin" valueType="num">
                                          <p:cBhvr>
                                            <p:cTn id="39" dur="250" fill="hold"/>
                                            <p:tgtEl>
                                              <p:spTgt spid="16"/>
                                            </p:tgtEl>
                                            <p:attrNameLst>
                                              <p:attrName>ppt_y</p:attrName>
                                            </p:attrNameLst>
                                          </p:cBhvr>
                                          <p:tavLst>
                                            <p:tav tm="0">
                                              <p:val>
                                                <p:strVal val="#ppt_y-#ppt_h/2"/>
                                              </p:val>
                                            </p:tav>
                                            <p:tav tm="100000">
                                              <p:val>
                                                <p:strVal val="#ppt_y"/>
                                              </p:val>
                                            </p:tav>
                                          </p:tavLst>
                                        </p:anim>
                                        <p:anim calcmode="lin" valueType="num">
                                          <p:cBhvr>
                                            <p:cTn id="40" dur="250" fill="hold"/>
                                            <p:tgtEl>
                                              <p:spTgt spid="16"/>
                                            </p:tgtEl>
                                            <p:attrNameLst>
                                              <p:attrName>ppt_w</p:attrName>
                                            </p:attrNameLst>
                                          </p:cBhvr>
                                          <p:tavLst>
                                            <p:tav tm="0">
                                              <p:val>
                                                <p:strVal val="#ppt_w"/>
                                              </p:val>
                                            </p:tav>
                                            <p:tav tm="100000">
                                              <p:val>
                                                <p:strVal val="#ppt_w"/>
                                              </p:val>
                                            </p:tav>
                                          </p:tavLst>
                                        </p:anim>
                                        <p:anim calcmode="lin" valueType="num">
                                          <p:cBhvr>
                                            <p:cTn id="41" dur="250" fill="hold"/>
                                            <p:tgtEl>
                                              <p:spTgt spid="16"/>
                                            </p:tgtEl>
                                            <p:attrNameLst>
                                              <p:attrName>ppt_h</p:attrName>
                                            </p:attrNameLst>
                                          </p:cBhvr>
                                          <p:tavLst>
                                            <p:tav tm="0">
                                              <p:val>
                                                <p:fltVal val="0"/>
                                              </p:val>
                                            </p:tav>
                                            <p:tav tm="100000">
                                              <p:val>
                                                <p:strVal val="#ppt_h"/>
                                              </p:val>
                                            </p:tav>
                                          </p:tavLst>
                                        </p:anim>
                                      </p:childTnLst>
                                    </p:cTn>
                                  </p:par>
                                </p:childTnLst>
                              </p:cTn>
                            </p:par>
                            <p:par>
                              <p:cTn id="42" fill="hold">
                                <p:stCondLst>
                                  <p:cond delay="1149"/>
                                </p:stCondLst>
                                <p:childTnLst>
                                  <p:par>
                                    <p:cTn id="43" presetID="18" presetClass="entr" presetSubtype="6" fill="hold" grpId="0" nodeType="after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strips(downRight)">
                                          <p:cBhvr>
                                            <p:cTn id="45" dur="750"/>
                                            <p:tgtEl>
                                              <p:spTgt spid="15"/>
                                            </p:tgtEl>
                                          </p:cBhvr>
                                        </p:animEffect>
                                      </p:childTnLst>
                                    </p:cTn>
                                  </p:par>
                                </p:childTnLst>
                              </p:cTn>
                            </p:par>
                            <p:par>
                              <p:cTn id="46" fill="hold">
                                <p:stCondLst>
                                  <p:cond delay="2149"/>
                                </p:stCondLst>
                                <p:childTnLst>
                                  <p:par>
                                    <p:cTn id="47" presetID="2" presetClass="entr" presetSubtype="1" fill="hold" grpId="0" nodeType="afterEffect">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cBhvr additive="base">
                                            <p:cTn id="49" dur="1000" fill="hold"/>
                                            <p:tgtEl>
                                              <p:spTgt spid="5"/>
                                            </p:tgtEl>
                                            <p:attrNameLst>
                                              <p:attrName>ppt_x</p:attrName>
                                            </p:attrNameLst>
                                          </p:cBhvr>
                                          <p:tavLst>
                                            <p:tav tm="0">
                                              <p:val>
                                                <p:strVal val="#ppt_x"/>
                                              </p:val>
                                            </p:tav>
                                            <p:tav tm="100000">
                                              <p:val>
                                                <p:strVal val="#ppt_x"/>
                                              </p:val>
                                            </p:tav>
                                          </p:tavLst>
                                        </p:anim>
                                        <p:anim calcmode="lin" valueType="num">
                                          <p:cBhvr additive="base">
                                            <p:cTn id="50"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2" presetClass="entr" presetSubtype="2" fill="hold" nodeType="click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wipe(right)">
                                          <p:cBhvr>
                                            <p:cTn id="55" dur="500"/>
                                            <p:tgtEl>
                                              <p:spTgt spid="17"/>
                                            </p:tgtEl>
                                          </p:cBhvr>
                                        </p:animEffect>
                                      </p:childTnLst>
                                    </p:cTn>
                                  </p:par>
                                </p:childTnLst>
                              </p:cTn>
                            </p:par>
                            <p:par>
                              <p:cTn id="56" fill="hold">
                                <p:stCondLst>
                                  <p:cond delay="500"/>
                                </p:stCondLst>
                                <p:childTnLst>
                                  <p:par>
                                    <p:cTn id="57" presetID="17" presetClass="entr" presetSubtype="1" fill="hold" grpId="0" nodeType="afterEffect">
                                      <p:stCondLst>
                                        <p:cond delay="0"/>
                                      </p:stCondLst>
                                      <p:iterate type="lt">
                                        <p:tmPct val="40000"/>
                                      </p:iterate>
                                      <p:childTnLst>
                                        <p:set>
                                          <p:cBhvr>
                                            <p:cTn id="58" dur="1" fill="hold">
                                              <p:stCondLst>
                                                <p:cond delay="0"/>
                                              </p:stCondLst>
                                            </p:cTn>
                                            <p:tgtEl>
                                              <p:spTgt spid="19"/>
                                            </p:tgtEl>
                                            <p:attrNameLst>
                                              <p:attrName>style.visibility</p:attrName>
                                            </p:attrNameLst>
                                          </p:cBhvr>
                                          <p:to>
                                            <p:strVal val="visible"/>
                                          </p:to>
                                        </p:set>
                                        <p:anim calcmode="lin" valueType="num">
                                          <p:cBhvr>
                                            <p:cTn id="59" dur="250" fill="hold"/>
                                            <p:tgtEl>
                                              <p:spTgt spid="19"/>
                                            </p:tgtEl>
                                            <p:attrNameLst>
                                              <p:attrName>ppt_x</p:attrName>
                                            </p:attrNameLst>
                                          </p:cBhvr>
                                          <p:tavLst>
                                            <p:tav tm="0">
                                              <p:val>
                                                <p:strVal val="#ppt_x"/>
                                              </p:val>
                                            </p:tav>
                                            <p:tav tm="100000">
                                              <p:val>
                                                <p:strVal val="#ppt_x"/>
                                              </p:val>
                                            </p:tav>
                                          </p:tavLst>
                                        </p:anim>
                                        <p:anim calcmode="lin" valueType="num">
                                          <p:cBhvr>
                                            <p:cTn id="60" dur="250" fill="hold"/>
                                            <p:tgtEl>
                                              <p:spTgt spid="19"/>
                                            </p:tgtEl>
                                            <p:attrNameLst>
                                              <p:attrName>ppt_y</p:attrName>
                                            </p:attrNameLst>
                                          </p:cBhvr>
                                          <p:tavLst>
                                            <p:tav tm="0">
                                              <p:val>
                                                <p:strVal val="#ppt_y-#ppt_h/2"/>
                                              </p:val>
                                            </p:tav>
                                            <p:tav tm="100000">
                                              <p:val>
                                                <p:strVal val="#ppt_y"/>
                                              </p:val>
                                            </p:tav>
                                          </p:tavLst>
                                        </p:anim>
                                        <p:anim calcmode="lin" valueType="num">
                                          <p:cBhvr>
                                            <p:cTn id="61" dur="250" fill="hold"/>
                                            <p:tgtEl>
                                              <p:spTgt spid="19"/>
                                            </p:tgtEl>
                                            <p:attrNameLst>
                                              <p:attrName>ppt_w</p:attrName>
                                            </p:attrNameLst>
                                          </p:cBhvr>
                                          <p:tavLst>
                                            <p:tav tm="0">
                                              <p:val>
                                                <p:strVal val="#ppt_w"/>
                                              </p:val>
                                            </p:tav>
                                            <p:tav tm="100000">
                                              <p:val>
                                                <p:strVal val="#ppt_w"/>
                                              </p:val>
                                            </p:tav>
                                          </p:tavLst>
                                        </p:anim>
                                        <p:anim calcmode="lin" valueType="num">
                                          <p:cBhvr>
                                            <p:cTn id="62" dur="250" fill="hold"/>
                                            <p:tgtEl>
                                              <p:spTgt spid="19"/>
                                            </p:tgtEl>
                                            <p:attrNameLst>
                                              <p:attrName>ppt_h</p:attrName>
                                            </p:attrNameLst>
                                          </p:cBhvr>
                                          <p:tavLst>
                                            <p:tav tm="0">
                                              <p:val>
                                                <p:fltVal val="0"/>
                                              </p:val>
                                            </p:tav>
                                            <p:tav tm="100000">
                                              <p:val>
                                                <p:strVal val="#ppt_h"/>
                                              </p:val>
                                            </p:tav>
                                          </p:tavLst>
                                        </p:anim>
                                      </p:childTnLst>
                                    </p:cTn>
                                  </p:par>
                                </p:childTnLst>
                              </p:cTn>
                            </p:par>
                            <p:par>
                              <p:cTn id="63" fill="hold">
                                <p:stCondLst>
                                  <p:cond delay="1149"/>
                                </p:stCondLst>
                                <p:childTnLst>
                                  <p:par>
                                    <p:cTn id="64" presetID="18" presetClass="entr" presetSubtype="6" fill="hold" grpId="0" nodeType="after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strips(downRight)">
                                          <p:cBhvr>
                                            <p:cTn id="66" dur="750"/>
                                            <p:tgtEl>
                                              <p:spTgt spid="18"/>
                                            </p:tgtEl>
                                          </p:cBhvr>
                                        </p:animEffect>
                                      </p:childTnLst>
                                    </p:cTn>
                                  </p:par>
                                </p:childTnLst>
                              </p:cTn>
                            </p:par>
                            <p:par>
                              <p:cTn id="67" fill="hold">
                                <p:stCondLst>
                                  <p:cond delay="2149"/>
                                </p:stCondLst>
                                <p:childTnLst>
                                  <p:par>
                                    <p:cTn id="68" presetID="2" presetClass="entr" presetSubtype="1" fill="hold" grpId="0" nodeType="afterEffect">
                                      <p:stCondLst>
                                        <p:cond delay="0"/>
                                      </p:stCondLst>
                                      <p:childTnLst>
                                        <p:set>
                                          <p:cBhvr>
                                            <p:cTn id="69" dur="1" fill="hold">
                                              <p:stCondLst>
                                                <p:cond delay="0"/>
                                              </p:stCondLst>
                                            </p:cTn>
                                            <p:tgtEl>
                                              <p:spTgt spid="6"/>
                                            </p:tgtEl>
                                            <p:attrNameLst>
                                              <p:attrName>style.visibility</p:attrName>
                                            </p:attrNameLst>
                                          </p:cBhvr>
                                          <p:to>
                                            <p:strVal val="visible"/>
                                          </p:to>
                                        </p:set>
                                        <p:anim calcmode="lin" valueType="num">
                                          <p:cBhvr additive="base">
                                            <p:cTn id="70" dur="1000" fill="hold"/>
                                            <p:tgtEl>
                                              <p:spTgt spid="6"/>
                                            </p:tgtEl>
                                            <p:attrNameLst>
                                              <p:attrName>ppt_x</p:attrName>
                                            </p:attrNameLst>
                                          </p:cBhvr>
                                          <p:tavLst>
                                            <p:tav tm="0">
                                              <p:val>
                                                <p:strVal val="#ppt_x"/>
                                              </p:val>
                                            </p:tav>
                                            <p:tav tm="100000">
                                              <p:val>
                                                <p:strVal val="#ppt_x"/>
                                              </p:val>
                                            </p:tav>
                                          </p:tavLst>
                                        </p:anim>
                                        <p:anim calcmode="lin" valueType="num">
                                          <p:cBhvr additive="base">
                                            <p:cTn id="71"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1"/>
                                            </p:tgtEl>
                                            <p:attrNameLst>
                                              <p:attrName>style.visibility</p:attrName>
                                            </p:attrNameLst>
                                          </p:cBhvr>
                                          <p:to>
                                            <p:strVal val="visible"/>
                                          </p:to>
                                        </p:set>
                                        <p:animEffect transition="in" filter="wipe(left)">
                                          <p:cBhvr>
                                            <p:cTn id="76" dur="500"/>
                                            <p:tgtEl>
                                              <p:spTgt spid="11"/>
                                            </p:tgtEl>
                                          </p:cBhvr>
                                        </p:animEffect>
                                      </p:childTnLst>
                                    </p:cTn>
                                  </p:par>
                                </p:childTnLst>
                              </p:cTn>
                            </p:par>
                            <p:par>
                              <p:cTn id="77" fill="hold">
                                <p:stCondLst>
                                  <p:cond delay="500"/>
                                </p:stCondLst>
                                <p:childTnLst>
                                  <p:par>
                                    <p:cTn id="78" presetID="17" presetClass="entr" presetSubtype="1" fill="hold" grpId="0" nodeType="afterEffect">
                                      <p:stCondLst>
                                        <p:cond delay="0"/>
                                      </p:stCondLst>
                                      <p:iterate type="lt">
                                        <p:tmPct val="40000"/>
                                      </p:iterate>
                                      <p:childTnLst>
                                        <p:set>
                                          <p:cBhvr>
                                            <p:cTn id="79" dur="1" fill="hold">
                                              <p:stCondLst>
                                                <p:cond delay="0"/>
                                              </p:stCondLst>
                                            </p:cTn>
                                            <p:tgtEl>
                                              <p:spTgt spid="13"/>
                                            </p:tgtEl>
                                            <p:attrNameLst>
                                              <p:attrName>style.visibility</p:attrName>
                                            </p:attrNameLst>
                                          </p:cBhvr>
                                          <p:to>
                                            <p:strVal val="visible"/>
                                          </p:to>
                                        </p:set>
                                        <p:anim calcmode="lin" valueType="num">
                                          <p:cBhvr>
                                            <p:cTn id="80" dur="250" fill="hold"/>
                                            <p:tgtEl>
                                              <p:spTgt spid="13"/>
                                            </p:tgtEl>
                                            <p:attrNameLst>
                                              <p:attrName>ppt_x</p:attrName>
                                            </p:attrNameLst>
                                          </p:cBhvr>
                                          <p:tavLst>
                                            <p:tav tm="0">
                                              <p:val>
                                                <p:strVal val="#ppt_x"/>
                                              </p:val>
                                            </p:tav>
                                            <p:tav tm="100000">
                                              <p:val>
                                                <p:strVal val="#ppt_x"/>
                                              </p:val>
                                            </p:tav>
                                          </p:tavLst>
                                        </p:anim>
                                        <p:anim calcmode="lin" valueType="num">
                                          <p:cBhvr>
                                            <p:cTn id="81" dur="250" fill="hold"/>
                                            <p:tgtEl>
                                              <p:spTgt spid="13"/>
                                            </p:tgtEl>
                                            <p:attrNameLst>
                                              <p:attrName>ppt_y</p:attrName>
                                            </p:attrNameLst>
                                          </p:cBhvr>
                                          <p:tavLst>
                                            <p:tav tm="0">
                                              <p:val>
                                                <p:strVal val="#ppt_y-#ppt_h/2"/>
                                              </p:val>
                                            </p:tav>
                                            <p:tav tm="100000">
                                              <p:val>
                                                <p:strVal val="#ppt_y"/>
                                              </p:val>
                                            </p:tav>
                                          </p:tavLst>
                                        </p:anim>
                                        <p:anim calcmode="lin" valueType="num">
                                          <p:cBhvr>
                                            <p:cTn id="82" dur="250" fill="hold"/>
                                            <p:tgtEl>
                                              <p:spTgt spid="13"/>
                                            </p:tgtEl>
                                            <p:attrNameLst>
                                              <p:attrName>ppt_w</p:attrName>
                                            </p:attrNameLst>
                                          </p:cBhvr>
                                          <p:tavLst>
                                            <p:tav tm="0">
                                              <p:val>
                                                <p:strVal val="#ppt_w"/>
                                              </p:val>
                                            </p:tav>
                                            <p:tav tm="100000">
                                              <p:val>
                                                <p:strVal val="#ppt_w"/>
                                              </p:val>
                                            </p:tav>
                                          </p:tavLst>
                                        </p:anim>
                                        <p:anim calcmode="lin" valueType="num">
                                          <p:cBhvr>
                                            <p:cTn id="83" dur="250" fill="hold"/>
                                            <p:tgtEl>
                                              <p:spTgt spid="13"/>
                                            </p:tgtEl>
                                            <p:attrNameLst>
                                              <p:attrName>ppt_h</p:attrName>
                                            </p:attrNameLst>
                                          </p:cBhvr>
                                          <p:tavLst>
                                            <p:tav tm="0">
                                              <p:val>
                                                <p:fltVal val="0"/>
                                              </p:val>
                                            </p:tav>
                                            <p:tav tm="100000">
                                              <p:val>
                                                <p:strVal val="#ppt_h"/>
                                              </p:val>
                                            </p:tav>
                                          </p:tavLst>
                                        </p:anim>
                                      </p:childTnLst>
                                    </p:cTn>
                                  </p:par>
                                </p:childTnLst>
                              </p:cTn>
                            </p:par>
                            <p:par>
                              <p:cTn id="84" fill="hold">
                                <p:stCondLst>
                                  <p:cond delay="1149"/>
                                </p:stCondLst>
                                <p:childTnLst>
                                  <p:par>
                                    <p:cTn id="85" presetID="18" presetClass="entr" presetSubtype="6" fill="hold" grpId="0" nodeType="afterEffect">
                                      <p:stCondLst>
                                        <p:cond delay="0"/>
                                      </p:stCondLst>
                                      <p:childTnLst>
                                        <p:set>
                                          <p:cBhvr>
                                            <p:cTn id="86" dur="1" fill="hold">
                                              <p:stCondLst>
                                                <p:cond delay="0"/>
                                              </p:stCondLst>
                                            </p:cTn>
                                            <p:tgtEl>
                                              <p:spTgt spid="12"/>
                                            </p:tgtEl>
                                            <p:attrNameLst>
                                              <p:attrName>style.visibility</p:attrName>
                                            </p:attrNameLst>
                                          </p:cBhvr>
                                          <p:to>
                                            <p:strVal val="visible"/>
                                          </p:to>
                                        </p:set>
                                        <p:animEffect transition="in" filter="strips(downRight)">
                                          <p:cBhvr>
                                            <p:cTn id="87" dur="750"/>
                                            <p:tgtEl>
                                              <p:spTgt spid="12"/>
                                            </p:tgtEl>
                                          </p:cBhvr>
                                        </p:animEffect>
                                      </p:childTnLst>
                                    </p:cTn>
                                  </p:par>
                                </p:childTnLst>
                              </p:cTn>
                            </p:par>
                            <p:par>
                              <p:cTn id="88" fill="hold">
                                <p:stCondLst>
                                  <p:cond delay="2149"/>
                                </p:stCondLst>
                                <p:childTnLst>
                                  <p:par>
                                    <p:cTn id="89" presetID="2" presetClass="entr" presetSubtype="1" fill="hold" grpId="0" nodeType="afterEffect">
                                      <p:stCondLst>
                                        <p:cond delay="0"/>
                                      </p:stCondLst>
                                      <p:childTnLst>
                                        <p:set>
                                          <p:cBhvr>
                                            <p:cTn id="90" dur="1" fill="hold">
                                              <p:stCondLst>
                                                <p:cond delay="0"/>
                                              </p:stCondLst>
                                            </p:cTn>
                                            <p:tgtEl>
                                              <p:spTgt spid="7"/>
                                            </p:tgtEl>
                                            <p:attrNameLst>
                                              <p:attrName>style.visibility</p:attrName>
                                            </p:attrNameLst>
                                          </p:cBhvr>
                                          <p:to>
                                            <p:strVal val="visible"/>
                                          </p:to>
                                        </p:set>
                                        <p:anim calcmode="lin" valueType="num">
                                          <p:cBhvr additive="base">
                                            <p:cTn id="91" dur="1000" fill="hold"/>
                                            <p:tgtEl>
                                              <p:spTgt spid="7"/>
                                            </p:tgtEl>
                                            <p:attrNameLst>
                                              <p:attrName>ppt_x</p:attrName>
                                            </p:attrNameLst>
                                          </p:cBhvr>
                                          <p:tavLst>
                                            <p:tav tm="0">
                                              <p:val>
                                                <p:strVal val="#ppt_x"/>
                                              </p:val>
                                            </p:tav>
                                            <p:tav tm="100000">
                                              <p:val>
                                                <p:strVal val="#ppt_x"/>
                                              </p:val>
                                            </p:tav>
                                          </p:tavLst>
                                        </p:anim>
                                        <p:anim calcmode="lin" valueType="num">
                                          <p:cBhvr additive="base">
                                            <p:cTn id="9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2" presetClass="entr" presetSubtype="2" fill="hold" nodeType="clickEffect">
                                      <p:stCondLst>
                                        <p:cond delay="0"/>
                                      </p:stCondLst>
                                      <p:childTnLst>
                                        <p:set>
                                          <p:cBhvr>
                                            <p:cTn id="96" dur="1" fill="hold">
                                              <p:stCondLst>
                                                <p:cond delay="0"/>
                                              </p:stCondLst>
                                            </p:cTn>
                                            <p:tgtEl>
                                              <p:spTgt spid="10"/>
                                            </p:tgtEl>
                                            <p:attrNameLst>
                                              <p:attrName>style.visibility</p:attrName>
                                            </p:attrNameLst>
                                          </p:cBhvr>
                                          <p:to>
                                            <p:strVal val="visible"/>
                                          </p:to>
                                        </p:set>
                                        <p:animEffect transition="in" filter="wipe(right)">
                                          <p:cBhvr>
                                            <p:cTn id="97" dur="500"/>
                                            <p:tgtEl>
                                              <p:spTgt spid="10"/>
                                            </p:tgtEl>
                                          </p:cBhvr>
                                        </p:animEffect>
                                      </p:childTnLst>
                                    </p:cTn>
                                  </p:par>
                                </p:childTnLst>
                              </p:cTn>
                            </p:par>
                            <p:par>
                              <p:cTn id="98" fill="hold">
                                <p:stCondLst>
                                  <p:cond delay="500"/>
                                </p:stCondLst>
                                <p:childTnLst>
                                  <p:par>
                                    <p:cTn id="99" presetID="17" presetClass="entr" presetSubtype="1" fill="hold" grpId="0" nodeType="afterEffect">
                                      <p:stCondLst>
                                        <p:cond delay="0"/>
                                      </p:stCondLst>
                                      <p:iterate type="lt">
                                        <p:tmPct val="40000"/>
                                      </p:iterate>
                                      <p:childTnLst>
                                        <p:set>
                                          <p:cBhvr>
                                            <p:cTn id="100" dur="1" fill="hold">
                                              <p:stCondLst>
                                                <p:cond delay="0"/>
                                              </p:stCondLst>
                                            </p:cTn>
                                            <p:tgtEl>
                                              <p:spTgt spid="9"/>
                                            </p:tgtEl>
                                            <p:attrNameLst>
                                              <p:attrName>style.visibility</p:attrName>
                                            </p:attrNameLst>
                                          </p:cBhvr>
                                          <p:to>
                                            <p:strVal val="visible"/>
                                          </p:to>
                                        </p:set>
                                        <p:anim calcmode="lin" valueType="num">
                                          <p:cBhvr>
                                            <p:cTn id="101" dur="250" fill="hold"/>
                                            <p:tgtEl>
                                              <p:spTgt spid="9"/>
                                            </p:tgtEl>
                                            <p:attrNameLst>
                                              <p:attrName>ppt_x</p:attrName>
                                            </p:attrNameLst>
                                          </p:cBhvr>
                                          <p:tavLst>
                                            <p:tav tm="0">
                                              <p:val>
                                                <p:strVal val="#ppt_x"/>
                                              </p:val>
                                            </p:tav>
                                            <p:tav tm="100000">
                                              <p:val>
                                                <p:strVal val="#ppt_x"/>
                                              </p:val>
                                            </p:tav>
                                          </p:tavLst>
                                        </p:anim>
                                        <p:anim calcmode="lin" valueType="num">
                                          <p:cBhvr>
                                            <p:cTn id="102" dur="250" fill="hold"/>
                                            <p:tgtEl>
                                              <p:spTgt spid="9"/>
                                            </p:tgtEl>
                                            <p:attrNameLst>
                                              <p:attrName>ppt_y</p:attrName>
                                            </p:attrNameLst>
                                          </p:cBhvr>
                                          <p:tavLst>
                                            <p:tav tm="0">
                                              <p:val>
                                                <p:strVal val="#ppt_y-#ppt_h/2"/>
                                              </p:val>
                                            </p:tav>
                                            <p:tav tm="100000">
                                              <p:val>
                                                <p:strVal val="#ppt_y"/>
                                              </p:val>
                                            </p:tav>
                                          </p:tavLst>
                                        </p:anim>
                                        <p:anim calcmode="lin" valueType="num">
                                          <p:cBhvr>
                                            <p:cTn id="103" dur="250" fill="hold"/>
                                            <p:tgtEl>
                                              <p:spTgt spid="9"/>
                                            </p:tgtEl>
                                            <p:attrNameLst>
                                              <p:attrName>ppt_w</p:attrName>
                                            </p:attrNameLst>
                                          </p:cBhvr>
                                          <p:tavLst>
                                            <p:tav tm="0">
                                              <p:val>
                                                <p:strVal val="#ppt_w"/>
                                              </p:val>
                                            </p:tav>
                                            <p:tav tm="100000">
                                              <p:val>
                                                <p:strVal val="#ppt_w"/>
                                              </p:val>
                                            </p:tav>
                                          </p:tavLst>
                                        </p:anim>
                                        <p:anim calcmode="lin" valueType="num">
                                          <p:cBhvr>
                                            <p:cTn id="104" dur="250" fill="hold"/>
                                            <p:tgtEl>
                                              <p:spTgt spid="9"/>
                                            </p:tgtEl>
                                            <p:attrNameLst>
                                              <p:attrName>ppt_h</p:attrName>
                                            </p:attrNameLst>
                                          </p:cBhvr>
                                          <p:tavLst>
                                            <p:tav tm="0">
                                              <p:val>
                                                <p:fltVal val="0"/>
                                              </p:val>
                                            </p:tav>
                                            <p:tav tm="100000">
                                              <p:val>
                                                <p:strVal val="#ppt_h"/>
                                              </p:val>
                                            </p:tav>
                                          </p:tavLst>
                                        </p:anim>
                                      </p:childTnLst>
                                    </p:cTn>
                                  </p:par>
                                </p:childTnLst>
                              </p:cTn>
                            </p:par>
                            <p:par>
                              <p:cTn id="105" fill="hold">
                                <p:stCondLst>
                                  <p:cond delay="1149"/>
                                </p:stCondLst>
                                <p:childTnLst>
                                  <p:par>
                                    <p:cTn id="106" presetID="18" presetClass="entr" presetSubtype="6" fill="hold" grpId="0" nodeType="afterEffect">
                                      <p:stCondLst>
                                        <p:cond delay="0"/>
                                      </p:stCondLst>
                                      <p:childTnLst>
                                        <p:set>
                                          <p:cBhvr>
                                            <p:cTn id="107" dur="1" fill="hold">
                                              <p:stCondLst>
                                                <p:cond delay="0"/>
                                              </p:stCondLst>
                                            </p:cTn>
                                            <p:tgtEl>
                                              <p:spTgt spid="8"/>
                                            </p:tgtEl>
                                            <p:attrNameLst>
                                              <p:attrName>style.visibility</p:attrName>
                                            </p:attrNameLst>
                                          </p:cBhvr>
                                          <p:to>
                                            <p:strVal val="visible"/>
                                          </p:to>
                                        </p:set>
                                        <p:animEffect transition="in" filter="strips(downRight)">
                                          <p:cBhvr>
                                            <p:cTn id="108"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p:bldP spid="9" grpId="0"/>
          <p:bldP spid="12" grpId="0"/>
          <p:bldP spid="13" grpId="0"/>
          <p:bldP spid="15" grpId="0"/>
          <p:bldP spid="16" grpId="0"/>
          <p:bldP spid="18" grpId="0"/>
          <p:bldP spid="19" grpId="0"/>
          <p:bldP spid="21" grpId="0"/>
          <p:bldP spid="22"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课题综述</a:t>
            </a:r>
            <a:endParaRPr lang="zh-CN" altLang="en-US" dirty="0"/>
          </a:p>
        </p:txBody>
      </p:sp>
      <p:grpSp>
        <p:nvGrpSpPr>
          <p:cNvPr id="3" name="网线"/>
          <p:cNvGrpSpPr/>
          <p:nvPr/>
        </p:nvGrpSpPr>
        <p:grpSpPr bwMode="auto">
          <a:xfrm>
            <a:off x="593472" y="1131590"/>
            <a:ext cx="3163922" cy="3329037"/>
            <a:chOff x="1937437" y="1332541"/>
            <a:chExt cx="3986578" cy="4192919"/>
          </a:xfrm>
        </p:grpSpPr>
        <p:sp>
          <p:nvSpPr>
            <p:cNvPr id="4" name="Line 16"/>
            <p:cNvSpPr>
              <a:spLocks noChangeShapeType="1"/>
            </p:cNvSpPr>
            <p:nvPr/>
          </p:nvSpPr>
          <p:spPr bwMode="gray">
            <a:xfrm>
              <a:off x="1937437" y="3430588"/>
              <a:ext cx="3986578" cy="0"/>
            </a:xfrm>
            <a:prstGeom prst="line">
              <a:avLst/>
            </a:prstGeom>
            <a:noFill/>
            <a:ln w="28575">
              <a:solidFill>
                <a:srgbClr val="808080">
                  <a:alpha val="50000"/>
                </a:srgb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5" name="Line 17"/>
            <p:cNvSpPr>
              <a:spLocks noChangeShapeType="1"/>
            </p:cNvSpPr>
            <p:nvPr/>
          </p:nvSpPr>
          <p:spPr bwMode="gray">
            <a:xfrm>
              <a:off x="3931520" y="1332541"/>
              <a:ext cx="0" cy="4192919"/>
            </a:xfrm>
            <a:prstGeom prst="line">
              <a:avLst/>
            </a:prstGeom>
            <a:noFill/>
            <a:ln w="28575">
              <a:solidFill>
                <a:srgbClr val="808080">
                  <a:alpha val="50000"/>
                </a:srgb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6" name="Oval 10"/>
            <p:cNvSpPr>
              <a:spLocks noChangeArrowheads="1"/>
            </p:cNvSpPr>
            <p:nvPr/>
          </p:nvSpPr>
          <p:spPr bwMode="gray">
            <a:xfrm>
              <a:off x="2332760" y="1808648"/>
              <a:ext cx="3192756" cy="3216899"/>
            </a:xfrm>
            <a:prstGeom prst="ellipse">
              <a:avLst/>
            </a:prstGeom>
            <a:noFill/>
            <a:ln w="9525">
              <a:solidFill>
                <a:srgbClr val="B2B2B2">
                  <a:alpha val="50000"/>
                </a:srgbClr>
              </a:solidFill>
              <a:round/>
            </a:ln>
            <a:effectLst/>
            <a:extLst>
              <a:ext uri="{909E8E84-426E-40DD-AFC4-6F175D3DCCD1}">
                <a14:hiddenFill xmlns:a14="http://schemas.microsoft.com/office/drawing/2010/main">
                  <a:solidFill>
                    <a:schemeClr val="accent1">
                      <a:alpha val="64999"/>
                    </a:schemeClr>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7" name="Oval 15"/>
            <p:cNvSpPr>
              <a:spLocks noChangeArrowheads="1"/>
            </p:cNvSpPr>
            <p:nvPr/>
          </p:nvSpPr>
          <p:spPr bwMode="auto">
            <a:xfrm>
              <a:off x="2135892" y="1600749"/>
              <a:ext cx="3608719" cy="3643808"/>
            </a:xfrm>
            <a:prstGeom prst="ellipse">
              <a:avLst/>
            </a:prstGeom>
            <a:noFill/>
            <a:ln w="19050">
              <a:solidFill>
                <a:srgbClr val="B2B2B2">
                  <a:alpha val="50000"/>
                </a:srgbClr>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8" name="标题"/>
          <p:cNvGrpSpPr/>
          <p:nvPr/>
        </p:nvGrpSpPr>
        <p:grpSpPr bwMode="auto">
          <a:xfrm>
            <a:off x="1109523" y="1731464"/>
            <a:ext cx="2117958" cy="2160256"/>
            <a:chOff x="579" y="1589"/>
            <a:chExt cx="1358" cy="1358"/>
          </a:xfrm>
          <a:solidFill>
            <a:srgbClr val="568D11"/>
          </a:solidFill>
        </p:grpSpPr>
        <p:sp>
          <p:nvSpPr>
            <p:cNvPr id="9" name="Oval 12"/>
            <p:cNvSpPr>
              <a:spLocks noChangeArrowheads="1"/>
            </p:cNvSpPr>
            <p:nvPr/>
          </p:nvSpPr>
          <p:spPr bwMode="gray">
            <a:xfrm>
              <a:off x="579" y="1589"/>
              <a:ext cx="1358" cy="1358"/>
            </a:xfrm>
            <a:prstGeom prst="ellipse">
              <a:avLst/>
            </a:prstGeom>
            <a:solidFill>
              <a:srgbClr val="10253F"/>
            </a:solidFill>
            <a:ln w="38100">
              <a:solidFill>
                <a:srgbClr val="F8F8F8"/>
              </a:solidFill>
              <a:round/>
            </a:ln>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10" name="Oval 13"/>
            <p:cNvSpPr>
              <a:spLocks noChangeArrowheads="1"/>
            </p:cNvSpPr>
            <p:nvPr/>
          </p:nvSpPr>
          <p:spPr bwMode="gray">
            <a:xfrm>
              <a:off x="635" y="1642"/>
              <a:ext cx="1245" cy="1246"/>
            </a:xfrm>
            <a:prstGeom prst="ellipse">
              <a:avLst/>
            </a:prstGeom>
            <a:solidFill>
              <a:srgbClr val="10253F"/>
            </a:solidFill>
            <a:ln>
              <a:noFill/>
            </a:ln>
            <a:effectLst>
              <a:outerShdw algn="ctr" rotWithShape="0">
                <a:srgbClr val="000000">
                  <a:alpha val="50000"/>
                </a:srgbClr>
              </a:outerShdw>
            </a:effectLst>
            <a:extLst>
              <a:ext uri="{91240B29-F687-4F45-9708-019B960494DF}">
                <a14:hiddenLine xmlns:a14="http://schemas.microsoft.com/office/drawing/2010/main" w="9525">
                  <a:solidFill>
                    <a:srgbClr val="DDDDDD"/>
                  </a:solidFill>
                  <a:round/>
                </a14:hiddenLine>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11" name="Oval 14"/>
            <p:cNvSpPr>
              <a:spLocks noChangeArrowheads="1"/>
            </p:cNvSpPr>
            <p:nvPr/>
          </p:nvSpPr>
          <p:spPr bwMode="gray">
            <a:xfrm>
              <a:off x="865" y="1880"/>
              <a:ext cx="797" cy="798"/>
            </a:xfrm>
            <a:prstGeom prst="ellipse">
              <a:avLst/>
            </a:prstGeom>
            <a:solidFill>
              <a:schemeClr val="bg1"/>
            </a:solidFill>
            <a:ln>
              <a:noFill/>
            </a:ln>
            <a:effectLst/>
            <a:extLst>
              <a:ext uri="{91240B29-F687-4F45-9708-019B960494DF}">
                <a14:hiddenLine xmlns:a14="http://schemas.microsoft.com/office/drawing/2010/main" w="9525">
                  <a:solidFill>
                    <a:srgbClr val="B2B2B2"/>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algn="ctr" eaLnBrk="1" fontAlgn="auto" hangingPunct="1">
                <a:spcBef>
                  <a:spcPts val="0"/>
                </a:spcBef>
                <a:spcAft>
                  <a:spcPts val="0"/>
                </a:spcAft>
                <a:defRPr/>
              </a:pPr>
              <a:r>
                <a:rPr lang="zh-CN" altLang="en-US" sz="2000" b="1" kern="0" dirty="0" smtClean="0">
                  <a:solidFill>
                    <a:srgbClr val="10253F"/>
                  </a:solidFill>
                  <a:latin typeface="Arial" panose="020B0604020202020204" pitchFamily="34" charset="0"/>
                  <a:ea typeface="微软雅黑" panose="020B0503020204020204" pitchFamily="34" charset="-122"/>
                </a:rPr>
                <a:t>贡献与</a:t>
              </a:r>
              <a:endParaRPr lang="en-US" altLang="zh-CN" sz="2000" b="1" kern="0" dirty="0" smtClean="0">
                <a:solidFill>
                  <a:srgbClr val="10253F"/>
                </a:solidFill>
                <a:latin typeface="Arial" panose="020B0604020202020204" pitchFamily="34" charset="0"/>
                <a:ea typeface="微软雅黑" panose="020B0503020204020204" pitchFamily="34" charset="-122"/>
              </a:endParaRPr>
            </a:p>
            <a:p>
              <a:pPr algn="ctr" eaLnBrk="1" fontAlgn="auto" hangingPunct="1">
                <a:spcBef>
                  <a:spcPts val="0"/>
                </a:spcBef>
                <a:spcAft>
                  <a:spcPts val="0"/>
                </a:spcAft>
                <a:defRPr/>
              </a:pPr>
              <a:r>
                <a:rPr lang="zh-CN" altLang="en-US" sz="2000" b="1" kern="0" dirty="0" smtClean="0">
                  <a:solidFill>
                    <a:srgbClr val="10253F"/>
                  </a:solidFill>
                  <a:latin typeface="Arial" panose="020B0604020202020204" pitchFamily="34" charset="0"/>
                  <a:ea typeface="微软雅黑" panose="020B0503020204020204" pitchFamily="34" charset="-122"/>
                </a:rPr>
                <a:t>创新</a:t>
              </a:r>
              <a:endParaRPr lang="zh-CN" altLang="en-US" sz="2000" b="1" kern="0" dirty="0">
                <a:solidFill>
                  <a:srgbClr val="10253F"/>
                </a:solidFill>
                <a:latin typeface="Arial" panose="020B0604020202020204" pitchFamily="34" charset="0"/>
                <a:ea typeface="微软雅黑" panose="020B0503020204020204" pitchFamily="34" charset="-122"/>
              </a:endParaRPr>
            </a:p>
          </p:txBody>
        </p:sp>
      </p:grpSp>
      <p:sp>
        <p:nvSpPr>
          <p:cNvPr id="12" name="文本5"/>
          <p:cNvSpPr>
            <a:spLocks noChangeArrowheads="1"/>
          </p:cNvSpPr>
          <p:nvPr/>
        </p:nvSpPr>
        <p:spPr bwMode="black">
          <a:xfrm>
            <a:off x="3054300" y="3953370"/>
            <a:ext cx="1854756"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hangingPunct="1">
              <a:buFont typeface="Arial" panose="020B0604020202020204" pitchFamily="34" charset="0"/>
              <a:buNone/>
              <a:defRPr/>
            </a:pPr>
            <a:r>
              <a:rPr lang="zh-CN" altLang="en-US" sz="1400" kern="0" dirty="0">
                <a:latin typeface="Arial" panose="020B0604020202020204" pitchFamily="34" charset="0"/>
                <a:ea typeface="微软雅黑" panose="020B0503020204020204" pitchFamily="34" charset="-122"/>
              </a:rPr>
              <a:t>此处添加文本</a:t>
            </a:r>
            <a:r>
              <a:rPr lang="en-US" altLang="zh-CN" sz="1400" kern="0" dirty="0">
                <a:latin typeface="Arial" panose="020B0604020202020204" pitchFamily="34" charset="0"/>
                <a:ea typeface="微软雅黑" panose="020B0503020204020204" pitchFamily="34" charset="-122"/>
              </a:rPr>
              <a:t>5</a:t>
            </a:r>
            <a:endParaRPr lang="en-US" altLang="zh-CN" sz="1400" kern="0" dirty="0">
              <a:latin typeface="Arial" panose="020B0604020202020204" pitchFamily="34" charset="0"/>
              <a:ea typeface="微软雅黑" panose="020B0503020204020204" pitchFamily="34" charset="-122"/>
            </a:endParaRPr>
          </a:p>
        </p:txBody>
      </p:sp>
      <p:sp>
        <p:nvSpPr>
          <p:cNvPr id="13" name="文本4"/>
          <p:cNvSpPr>
            <a:spLocks noChangeArrowheads="1"/>
          </p:cNvSpPr>
          <p:nvPr/>
        </p:nvSpPr>
        <p:spPr bwMode="black">
          <a:xfrm>
            <a:off x="3621311" y="3385091"/>
            <a:ext cx="1854756"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hangingPunct="1">
              <a:buFont typeface="Arial" panose="020B0604020202020204" pitchFamily="34" charset="0"/>
              <a:buNone/>
              <a:defRPr/>
            </a:pPr>
            <a:r>
              <a:rPr lang="zh-CN" altLang="en-US" sz="1400" kern="0" dirty="0">
                <a:latin typeface="Arial" panose="020B0604020202020204" pitchFamily="34" charset="0"/>
                <a:ea typeface="微软雅黑" panose="020B0503020204020204" pitchFamily="34" charset="-122"/>
              </a:rPr>
              <a:t>此处添加文本</a:t>
            </a:r>
            <a:r>
              <a:rPr lang="en-US" altLang="zh-CN" sz="1400" kern="0" dirty="0">
                <a:latin typeface="Arial" panose="020B0604020202020204" pitchFamily="34" charset="0"/>
                <a:ea typeface="微软雅黑" panose="020B0503020204020204" pitchFamily="34" charset="-122"/>
              </a:rPr>
              <a:t>4</a:t>
            </a:r>
            <a:endParaRPr lang="en-US" altLang="zh-CN" sz="1400" kern="0" dirty="0">
              <a:latin typeface="Arial" panose="020B0604020202020204" pitchFamily="34" charset="0"/>
              <a:ea typeface="微软雅黑" panose="020B0503020204020204" pitchFamily="34" charset="-122"/>
            </a:endParaRPr>
          </a:p>
        </p:txBody>
      </p:sp>
      <p:sp>
        <p:nvSpPr>
          <p:cNvPr id="14" name="文本3"/>
          <p:cNvSpPr>
            <a:spLocks noChangeArrowheads="1"/>
          </p:cNvSpPr>
          <p:nvPr/>
        </p:nvSpPr>
        <p:spPr bwMode="black">
          <a:xfrm>
            <a:off x="3836776" y="2667496"/>
            <a:ext cx="1853496"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hangingPunct="1">
              <a:buFont typeface="Arial" panose="020B0604020202020204" pitchFamily="34" charset="0"/>
              <a:buNone/>
              <a:defRPr/>
            </a:pPr>
            <a:r>
              <a:rPr lang="zh-CN" altLang="en-US" sz="1400" kern="0" dirty="0">
                <a:latin typeface="Arial" panose="020B0604020202020204" pitchFamily="34" charset="0"/>
                <a:ea typeface="微软雅黑" panose="020B0503020204020204" pitchFamily="34" charset="-122"/>
              </a:rPr>
              <a:t>此处添加文本</a:t>
            </a:r>
            <a:r>
              <a:rPr lang="en-US" altLang="zh-CN" sz="1400" kern="0" dirty="0">
                <a:latin typeface="Arial" panose="020B0604020202020204" pitchFamily="34" charset="0"/>
                <a:ea typeface="微软雅黑" panose="020B0503020204020204" pitchFamily="34" charset="-122"/>
              </a:rPr>
              <a:t>3</a:t>
            </a:r>
            <a:endParaRPr lang="en-US" altLang="zh-CN" sz="1400" kern="0" dirty="0">
              <a:latin typeface="Arial" panose="020B0604020202020204" pitchFamily="34" charset="0"/>
              <a:ea typeface="微软雅黑" panose="020B0503020204020204" pitchFamily="34" charset="-122"/>
            </a:endParaRPr>
          </a:p>
        </p:txBody>
      </p:sp>
      <p:sp>
        <p:nvSpPr>
          <p:cNvPr id="15" name="文本2"/>
          <p:cNvSpPr>
            <a:spLocks noChangeArrowheads="1"/>
          </p:cNvSpPr>
          <p:nvPr/>
        </p:nvSpPr>
        <p:spPr bwMode="black">
          <a:xfrm>
            <a:off x="3625092" y="1970061"/>
            <a:ext cx="1853496"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hangingPunct="1">
              <a:buFont typeface="Arial" panose="020B0604020202020204" pitchFamily="34" charset="0"/>
              <a:buNone/>
              <a:defRPr/>
            </a:pPr>
            <a:r>
              <a:rPr lang="zh-CN" altLang="en-US" sz="1400" kern="0" dirty="0">
                <a:latin typeface="Arial" panose="020B0604020202020204" pitchFamily="34" charset="0"/>
                <a:ea typeface="微软雅黑" panose="020B0503020204020204" pitchFamily="34" charset="-122"/>
              </a:rPr>
              <a:t>此处添加文本</a:t>
            </a:r>
            <a:r>
              <a:rPr lang="en-US" altLang="zh-CN" sz="1400" kern="0" dirty="0">
                <a:latin typeface="Arial" panose="020B0604020202020204" pitchFamily="34" charset="0"/>
                <a:ea typeface="微软雅黑" panose="020B0503020204020204" pitchFamily="34" charset="-122"/>
              </a:rPr>
              <a:t>2</a:t>
            </a:r>
            <a:endParaRPr lang="en-US" altLang="zh-CN" sz="1400" kern="0" dirty="0">
              <a:latin typeface="Arial" panose="020B0604020202020204" pitchFamily="34" charset="0"/>
              <a:ea typeface="微软雅黑" panose="020B0503020204020204" pitchFamily="34" charset="-122"/>
            </a:endParaRPr>
          </a:p>
        </p:txBody>
      </p:sp>
      <p:sp>
        <p:nvSpPr>
          <p:cNvPr id="16" name="文本1"/>
          <p:cNvSpPr>
            <a:spLocks noChangeArrowheads="1"/>
          </p:cNvSpPr>
          <p:nvPr/>
        </p:nvSpPr>
        <p:spPr bwMode="black">
          <a:xfrm>
            <a:off x="3012720" y="1343277"/>
            <a:ext cx="1854756" cy="292330"/>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fontAlgn="auto" hangingPunct="1">
              <a:spcBef>
                <a:spcPts val="0"/>
              </a:spcBef>
              <a:spcAft>
                <a:spcPts val="0"/>
              </a:spcAft>
              <a:defRPr/>
            </a:pPr>
            <a:r>
              <a:rPr lang="zh-CN" altLang="en-US" sz="1400" kern="0" dirty="0">
                <a:latin typeface="Arial" panose="020B0604020202020204" pitchFamily="34" charset="0"/>
                <a:ea typeface="微软雅黑" panose="020B0503020204020204" pitchFamily="34" charset="-122"/>
              </a:rPr>
              <a:t>此处添加文本</a:t>
            </a:r>
            <a:r>
              <a:rPr lang="en-US" altLang="zh-CN" sz="1400" kern="0" dirty="0">
                <a:latin typeface="Arial" panose="020B0604020202020204" pitchFamily="34" charset="0"/>
                <a:ea typeface="微软雅黑" panose="020B0503020204020204" pitchFamily="34" charset="-122"/>
              </a:rPr>
              <a:t>1</a:t>
            </a:r>
            <a:endParaRPr lang="en-US" altLang="zh-CN" sz="1400" kern="0" dirty="0">
              <a:latin typeface="Arial" panose="020B0604020202020204" pitchFamily="34" charset="0"/>
              <a:ea typeface="微软雅黑" panose="020B0503020204020204" pitchFamily="34" charset="-122"/>
            </a:endParaRPr>
          </a:p>
        </p:txBody>
      </p:sp>
      <p:grpSp>
        <p:nvGrpSpPr>
          <p:cNvPr id="17" name="圆圈1"/>
          <p:cNvGrpSpPr/>
          <p:nvPr/>
        </p:nvGrpSpPr>
        <p:grpSpPr bwMode="auto">
          <a:xfrm>
            <a:off x="2683146" y="1329950"/>
            <a:ext cx="302565" cy="302549"/>
            <a:chOff x="2928" y="2208"/>
            <a:chExt cx="262" cy="262"/>
          </a:xfrm>
          <a:solidFill>
            <a:srgbClr val="10253F"/>
          </a:solidFill>
        </p:grpSpPr>
        <p:sp>
          <p:nvSpPr>
            <p:cNvPr id="18" name="Oval 19"/>
            <p:cNvSpPr>
              <a:spLocks noChangeArrowheads="1"/>
            </p:cNvSpPr>
            <p:nvPr/>
          </p:nvSpPr>
          <p:spPr bwMode="gray">
            <a:xfrm>
              <a:off x="2928" y="2208"/>
              <a:ext cx="262" cy="262"/>
            </a:xfrm>
            <a:prstGeom prst="ellipse">
              <a:avLst/>
            </a:prstGeom>
            <a:grpFill/>
            <a:ln w="12700">
              <a:solidFill>
                <a:srgbClr val="F8F8F8"/>
              </a:solidFill>
              <a:round/>
            </a:ln>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19" name="Oval 20"/>
            <p:cNvSpPr>
              <a:spLocks noChangeArrowheads="1"/>
            </p:cNvSpPr>
            <p:nvPr/>
          </p:nvSpPr>
          <p:spPr bwMode="gray">
            <a:xfrm>
              <a:off x="2953" y="2230"/>
              <a:ext cx="218" cy="218"/>
            </a:xfrm>
            <a:prstGeom prst="ellipse">
              <a:avLst/>
            </a:prstGeom>
            <a:grpFill/>
            <a:ln>
              <a:noFill/>
            </a:ln>
            <a:effectLst>
              <a:outerShdw dist="17961" dir="2700000" algn="ctr" rotWithShape="0">
                <a:srgbClr val="000000">
                  <a:alpha val="50000"/>
                </a:srgbClr>
              </a:outerShdw>
            </a:effectLst>
            <a:extLst>
              <a:ext uri="{91240B29-F687-4F45-9708-019B960494DF}">
                <a14:hiddenLine xmlns:a14="http://schemas.microsoft.com/office/drawing/2010/main" w="12700">
                  <a:solidFill>
                    <a:srgbClr val="DDDDDD"/>
                  </a:solidFill>
                  <a:round/>
                </a14:hiddenLine>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20" name="圆圈2"/>
          <p:cNvGrpSpPr/>
          <p:nvPr/>
        </p:nvGrpSpPr>
        <p:grpSpPr bwMode="auto">
          <a:xfrm>
            <a:off x="3316555" y="1957669"/>
            <a:ext cx="302565" cy="302549"/>
            <a:chOff x="2928" y="2208"/>
            <a:chExt cx="262" cy="262"/>
          </a:xfrm>
          <a:solidFill>
            <a:srgbClr val="10253F"/>
          </a:solidFill>
        </p:grpSpPr>
        <p:sp>
          <p:nvSpPr>
            <p:cNvPr id="21" name="Oval 28"/>
            <p:cNvSpPr>
              <a:spLocks noChangeArrowheads="1"/>
            </p:cNvSpPr>
            <p:nvPr/>
          </p:nvSpPr>
          <p:spPr bwMode="gray">
            <a:xfrm>
              <a:off x="2928" y="2208"/>
              <a:ext cx="262" cy="262"/>
            </a:xfrm>
            <a:prstGeom prst="ellipse">
              <a:avLst/>
            </a:prstGeom>
            <a:grpFill/>
            <a:ln w="12700">
              <a:solidFill>
                <a:srgbClr val="F8F8F8"/>
              </a:solidFill>
              <a:round/>
            </a:ln>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22" name="Oval 29"/>
            <p:cNvSpPr>
              <a:spLocks noChangeArrowheads="1"/>
            </p:cNvSpPr>
            <p:nvPr/>
          </p:nvSpPr>
          <p:spPr bwMode="gray">
            <a:xfrm>
              <a:off x="2950"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23" name="圆圈3"/>
          <p:cNvGrpSpPr/>
          <p:nvPr/>
        </p:nvGrpSpPr>
        <p:grpSpPr bwMode="auto">
          <a:xfrm>
            <a:off x="3522977" y="2641937"/>
            <a:ext cx="302565" cy="302549"/>
            <a:chOff x="2928" y="2208"/>
            <a:chExt cx="262" cy="262"/>
          </a:xfrm>
          <a:solidFill>
            <a:srgbClr val="10253F"/>
          </a:solidFill>
        </p:grpSpPr>
        <p:sp>
          <p:nvSpPr>
            <p:cNvPr id="24" name="Oval 31"/>
            <p:cNvSpPr>
              <a:spLocks noChangeArrowheads="1"/>
            </p:cNvSpPr>
            <p:nvPr/>
          </p:nvSpPr>
          <p:spPr bwMode="gray">
            <a:xfrm>
              <a:off x="2928" y="2208"/>
              <a:ext cx="262" cy="262"/>
            </a:xfrm>
            <a:prstGeom prst="ellipse">
              <a:avLst/>
            </a:prstGeom>
            <a:grpFill/>
            <a:ln w="12700">
              <a:solidFill>
                <a:srgbClr val="F8F8F8"/>
              </a:solidFill>
              <a:round/>
            </a:ln>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25" name="Oval 32"/>
            <p:cNvSpPr>
              <a:spLocks noChangeArrowheads="1"/>
            </p:cNvSpPr>
            <p:nvPr/>
          </p:nvSpPr>
          <p:spPr bwMode="gray">
            <a:xfrm>
              <a:off x="2950"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26" name="圆圈4"/>
          <p:cNvGrpSpPr/>
          <p:nvPr/>
        </p:nvGrpSpPr>
        <p:grpSpPr bwMode="auto">
          <a:xfrm>
            <a:off x="3308072" y="3368622"/>
            <a:ext cx="302565" cy="302549"/>
            <a:chOff x="2928" y="2208"/>
            <a:chExt cx="262" cy="262"/>
          </a:xfrm>
          <a:solidFill>
            <a:srgbClr val="10253F"/>
          </a:solidFill>
        </p:grpSpPr>
        <p:sp>
          <p:nvSpPr>
            <p:cNvPr id="27" name="Oval 34"/>
            <p:cNvSpPr>
              <a:spLocks noChangeArrowheads="1"/>
            </p:cNvSpPr>
            <p:nvPr/>
          </p:nvSpPr>
          <p:spPr bwMode="gray">
            <a:xfrm>
              <a:off x="2928" y="2208"/>
              <a:ext cx="262" cy="262"/>
            </a:xfrm>
            <a:prstGeom prst="ellipse">
              <a:avLst/>
            </a:prstGeom>
            <a:grpFill/>
            <a:ln w="12700">
              <a:solidFill>
                <a:srgbClr val="F8F8F8"/>
              </a:solidFill>
              <a:round/>
            </a:ln>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28" name="Oval 35"/>
            <p:cNvSpPr>
              <a:spLocks noChangeArrowheads="1"/>
            </p:cNvSpPr>
            <p:nvPr/>
          </p:nvSpPr>
          <p:spPr bwMode="gray">
            <a:xfrm>
              <a:off x="2951"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29" name="圆圈5"/>
          <p:cNvGrpSpPr/>
          <p:nvPr/>
        </p:nvGrpSpPr>
        <p:grpSpPr bwMode="auto">
          <a:xfrm>
            <a:off x="2751011" y="3922824"/>
            <a:ext cx="302565" cy="302549"/>
            <a:chOff x="2928" y="2208"/>
            <a:chExt cx="262" cy="262"/>
          </a:xfrm>
          <a:solidFill>
            <a:srgbClr val="10253F"/>
          </a:solidFill>
        </p:grpSpPr>
        <p:sp>
          <p:nvSpPr>
            <p:cNvPr id="30" name="Oval 37"/>
            <p:cNvSpPr>
              <a:spLocks noChangeArrowheads="1"/>
            </p:cNvSpPr>
            <p:nvPr/>
          </p:nvSpPr>
          <p:spPr bwMode="gray">
            <a:xfrm>
              <a:off x="2928" y="2208"/>
              <a:ext cx="262" cy="262"/>
            </a:xfrm>
            <a:prstGeom prst="ellipse">
              <a:avLst/>
            </a:prstGeom>
            <a:grpFill/>
            <a:ln w="12700">
              <a:solidFill>
                <a:srgbClr val="F8F8F8"/>
              </a:solidFill>
              <a:round/>
            </a:ln>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31" name="Oval 38"/>
            <p:cNvSpPr>
              <a:spLocks noChangeArrowheads="1"/>
            </p:cNvSpPr>
            <p:nvPr/>
          </p:nvSpPr>
          <p:spPr bwMode="gray">
            <a:xfrm>
              <a:off x="2949"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sp>
        <p:nvSpPr>
          <p:cNvPr id="32" name="文本框 74"/>
          <p:cNvSpPr txBox="1">
            <a:spLocks noChangeArrowheads="1"/>
          </p:cNvSpPr>
          <p:nvPr/>
        </p:nvSpPr>
        <p:spPr bwMode="auto">
          <a:xfrm>
            <a:off x="5868144" y="1789797"/>
            <a:ext cx="3024336" cy="1033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2576" tIns="36288" rIns="72576" bIns="36288">
            <a:spAutoFit/>
          </a:bodyPr>
          <a:lstStyle>
            <a:lvl1pPr>
              <a:defRPr sz="2600">
                <a:solidFill>
                  <a:schemeClr val="tx1"/>
                </a:solidFill>
                <a:latin typeface="Calibri" panose="020F0502020204030204" pitchFamily="34" charset="0"/>
                <a:ea typeface="宋体" panose="02010600030101010101" pitchFamily="2" charset="-122"/>
              </a:defRPr>
            </a:lvl1pPr>
            <a:lvl2pPr marL="742950" indent="-285750">
              <a:defRPr sz="2200">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sz="1700">
                <a:solidFill>
                  <a:schemeClr val="tx1"/>
                </a:solidFill>
                <a:latin typeface="Calibri" panose="020F0502020204030204" pitchFamily="34" charset="0"/>
                <a:ea typeface="宋体" panose="02010600030101010101" pitchFamily="2" charset="-122"/>
              </a:defRPr>
            </a:lvl4pPr>
            <a:lvl5pPr marL="2057400" indent="-228600">
              <a:defRPr sz="17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9pPr>
          </a:lstStyle>
          <a:p>
            <a:pPr>
              <a:lnSpc>
                <a:spcPct val="130000"/>
              </a:lnSpc>
            </a:pPr>
            <a:r>
              <a:rPr lang="zh-CN" altLang="en-US" sz="12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200" dirty="0" smtClean="0">
                <a:solidFill>
                  <a:sysClr val="windowText" lastClr="000000"/>
                </a:solidFill>
                <a:latin typeface="微软雅黑" panose="020B0503020204020204" pitchFamily="34" charset="-122"/>
                <a:ea typeface="微软雅黑" panose="020B0503020204020204" pitchFamily="34" charset="-122"/>
              </a:rPr>
              <a:t>。</a:t>
            </a:r>
            <a:r>
              <a:rPr lang="zh-CN" altLang="en-US" sz="1200" dirty="0">
                <a:solidFill>
                  <a:sysClr val="windowText" lastClr="000000"/>
                </a:solidFill>
                <a:latin typeface="微软雅黑" panose="020B0503020204020204" pitchFamily="34" charset="-122"/>
                <a:ea typeface="微软雅黑" panose="020B0503020204020204" pitchFamily="34" charset="-122"/>
              </a:rPr>
              <a:t>您的内容打在</a:t>
            </a:r>
            <a:r>
              <a:rPr lang="zh-CN" altLang="en-US" sz="1200" dirty="0" smtClean="0">
                <a:solidFill>
                  <a:sysClr val="windowText" lastClr="000000"/>
                </a:solidFill>
                <a:latin typeface="微软雅黑" panose="020B0503020204020204" pitchFamily="34" charset="-122"/>
                <a:ea typeface="微软雅黑" panose="020B0503020204020204" pitchFamily="34" charset="-122"/>
              </a:rPr>
              <a:t>这里。</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endParaRPr>
          </a:p>
          <a:p>
            <a:pPr>
              <a:lnSpc>
                <a:spcPct val="130000"/>
              </a:lnSpc>
            </a:pP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3" name="文本框 75"/>
          <p:cNvSpPr txBox="1">
            <a:spLocks noChangeArrowheads="1"/>
          </p:cNvSpPr>
          <p:nvPr/>
        </p:nvSpPr>
        <p:spPr bwMode="auto">
          <a:xfrm>
            <a:off x="5868144" y="2715766"/>
            <a:ext cx="2880320" cy="1735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2576" tIns="36288" rIns="72576" bIns="36288">
            <a:spAutoFit/>
          </a:bodyPr>
          <a:lstStyle>
            <a:lvl1pPr>
              <a:defRPr sz="2600">
                <a:solidFill>
                  <a:schemeClr val="tx1"/>
                </a:solidFill>
                <a:latin typeface="Calibri" panose="020F0502020204030204" pitchFamily="34" charset="0"/>
                <a:ea typeface="宋体" panose="02010600030101010101" pitchFamily="2" charset="-122"/>
              </a:defRPr>
            </a:lvl1pPr>
            <a:lvl2pPr marL="742950" indent="-285750">
              <a:defRPr sz="2200">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sz="1700">
                <a:solidFill>
                  <a:schemeClr val="tx1"/>
                </a:solidFill>
                <a:latin typeface="Calibri" panose="020F0502020204030204" pitchFamily="34" charset="0"/>
                <a:ea typeface="宋体" panose="02010600030101010101" pitchFamily="2" charset="-122"/>
              </a:defRPr>
            </a:lvl4pPr>
            <a:lvl5pPr marL="2057400" indent="-228600">
              <a:defRPr sz="17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9pPr>
          </a:lstStyle>
          <a:p>
            <a:pPr>
              <a:lnSpc>
                <a:spcPct val="150000"/>
              </a:lnSpc>
            </a:pPr>
            <a:r>
              <a:rPr lang="zh-CN" altLang="en-US" sz="1200" dirty="0" smtClean="0">
                <a:solidFill>
                  <a:sysClr val="windowText" lastClr="000000"/>
                </a:solidFill>
                <a:latin typeface="微软雅黑" panose="020B0503020204020204" pitchFamily="34" charset="-122"/>
                <a:ea typeface="微软雅黑" panose="020B0503020204020204" pitchFamily="34" charset="-122"/>
              </a:rPr>
              <a:t>您</a:t>
            </a:r>
            <a:r>
              <a:rPr lang="zh-CN" altLang="en-US" sz="1200" dirty="0">
                <a:solidFill>
                  <a:sysClr val="windowText" lastClr="000000"/>
                </a:solidFill>
                <a:latin typeface="微软雅黑" panose="020B0503020204020204" pitchFamily="34" charset="-122"/>
                <a:ea typeface="微软雅黑" panose="020B0503020204020204" pitchFamily="34" charset="-122"/>
              </a:rPr>
              <a:t>的内容打在这里，或者通过复制您的文本后，在此框中选择粘贴，并选择只保留文字</a:t>
            </a:r>
            <a:r>
              <a:rPr lang="zh-CN" altLang="en-US" sz="1200" dirty="0" smtClean="0">
                <a:solidFill>
                  <a:sysClr val="windowText" lastClr="000000"/>
                </a:solidFill>
                <a:latin typeface="微软雅黑" panose="020B0503020204020204" pitchFamily="34" charset="-122"/>
                <a:ea typeface="微软雅黑" panose="020B0503020204020204" pitchFamily="34" charset="-122"/>
              </a:rPr>
              <a:t>。</a:t>
            </a:r>
            <a:r>
              <a:rPr lang="zh-CN" altLang="en-US" sz="1200" dirty="0">
                <a:solidFill>
                  <a:sysClr val="windowText" lastClr="000000"/>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endParaRPr>
          </a:p>
          <a:p>
            <a:pPr>
              <a:lnSpc>
                <a:spcPct val="150000"/>
              </a:lnSpc>
            </a:pP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4" name="矩形 1"/>
          <p:cNvSpPr>
            <a:spLocks noChangeArrowheads="1"/>
          </p:cNvSpPr>
          <p:nvPr/>
        </p:nvSpPr>
        <p:spPr bwMode="auto">
          <a:xfrm>
            <a:off x="5868145" y="1347614"/>
            <a:ext cx="1440160" cy="317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2576" tIns="36288" rIns="72576" bIns="36288">
            <a:spAutoFit/>
          </a:bodyPr>
          <a:lstStyle/>
          <a:p>
            <a:pPr eaLnBrk="1" hangingPunct="1">
              <a:buFont typeface="Arial" panose="020B0604020202020204" pitchFamily="34" charset="0"/>
              <a:buNone/>
            </a:pPr>
            <a:r>
              <a:rPr lang="zh-CN" altLang="en-US" sz="1600" dirty="0" smtClean="0">
                <a:latin typeface="微软雅黑" panose="020B0503020204020204" pitchFamily="34" charset="-122"/>
                <a:ea typeface="微软雅黑" panose="020B0503020204020204" pitchFamily="34" charset="-122"/>
              </a:rPr>
              <a:t>点击添加标题</a:t>
            </a:r>
            <a:endParaRPr lang="en-US" altLang="zh-CN"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31"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anim calcmode="lin" valueType="num">
                                      <p:cBhvr>
                                        <p:cTn id="15" dur="500" fill="hold"/>
                                        <p:tgtEl>
                                          <p:spTgt spid="8"/>
                                        </p:tgtEl>
                                        <p:attrNameLst>
                                          <p:attrName>style.rotation</p:attrName>
                                        </p:attrNameLst>
                                      </p:cBhvr>
                                      <p:tavLst>
                                        <p:tav tm="0">
                                          <p:val>
                                            <p:fltVal val="90"/>
                                          </p:val>
                                        </p:tav>
                                        <p:tav tm="100000">
                                          <p:val>
                                            <p:fltVal val="0"/>
                                          </p:val>
                                        </p:tav>
                                      </p:tavLst>
                                    </p:anim>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randombar(horizontal)">
                                      <p:cBhvr>
                                        <p:cTn id="24" dur="500"/>
                                        <p:tgtEl>
                                          <p:spTgt spid="1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randombar(horizontal)">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randombar(horizontal)">
                                      <p:cBhvr>
                                        <p:cTn id="40" dur="500"/>
                                        <p:tgtEl>
                                          <p:spTgt spid="1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6"/>
                                        </p:tgtEl>
                                        <p:attrNameLst>
                                          <p:attrName>style.visibility</p:attrName>
                                        </p:attrNameLst>
                                      </p:cBhvr>
                                      <p:to>
                                        <p:strVal val="visible"/>
                                      </p:to>
                                    </p:set>
                                    <p:animEffect transition="in" filter="fade">
                                      <p:cBhvr>
                                        <p:cTn id="45" dur="500"/>
                                        <p:tgtEl>
                                          <p:spTgt spid="26"/>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randombar(horizontal)">
                                      <p:cBhvr>
                                        <p:cTn id="48" dur="500"/>
                                        <p:tgtEl>
                                          <p:spTgt spid="13"/>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fade">
                                      <p:cBhvr>
                                        <p:cTn id="53" dur="500"/>
                                        <p:tgtEl>
                                          <p:spTgt spid="29"/>
                                        </p:tgtEl>
                                      </p:cBhvr>
                                    </p:animEffect>
                                  </p:childTnLst>
                                </p:cTn>
                              </p:par>
                              <p:par>
                                <p:cTn id="54" presetID="14" presetClass="entr" presetSubtype="10" fill="hold" grpId="0" nodeType="withEffect">
                                  <p:stCondLst>
                                    <p:cond delay="0"/>
                                  </p:stCondLst>
                                  <p:childTnLst>
                                    <p:set>
                                      <p:cBhvr>
                                        <p:cTn id="55" dur="1" fill="hold">
                                          <p:stCondLst>
                                            <p:cond delay="0"/>
                                          </p:stCondLst>
                                        </p:cTn>
                                        <p:tgtEl>
                                          <p:spTgt spid="12"/>
                                        </p:tgtEl>
                                        <p:attrNameLst>
                                          <p:attrName>style.visibility</p:attrName>
                                        </p:attrNameLst>
                                      </p:cBhvr>
                                      <p:to>
                                        <p:strVal val="visible"/>
                                      </p:to>
                                    </p:set>
                                    <p:animEffect transition="in" filter="randombar(horizontal)">
                                      <p:cBhvr>
                                        <p:cTn id="56" dur="500"/>
                                        <p:tgtEl>
                                          <p:spTgt spid="12"/>
                                        </p:tgtEl>
                                      </p:cBhvr>
                                    </p:animEffect>
                                  </p:childTnLst>
                                </p:cTn>
                              </p:par>
                            </p:childTnLst>
                          </p:cTn>
                        </p:par>
                      </p:childTnLst>
                    </p:cTn>
                  </p:par>
                  <p:par>
                    <p:cTn id="57" fill="hold">
                      <p:stCondLst>
                        <p:cond delay="indefinite"/>
                      </p:stCondLst>
                      <p:childTnLst>
                        <p:par>
                          <p:cTn id="58" fill="hold">
                            <p:stCondLst>
                              <p:cond delay="0"/>
                            </p:stCondLst>
                            <p:childTnLst>
                              <p:par>
                                <p:cTn id="59" presetID="16" presetClass="entr" presetSubtype="21" fill="hold" grpId="0" nodeType="clickEffect">
                                  <p:stCondLst>
                                    <p:cond delay="0"/>
                                  </p:stCondLst>
                                  <p:childTnLst>
                                    <p:set>
                                      <p:cBhvr>
                                        <p:cTn id="60" dur="1" fill="hold">
                                          <p:stCondLst>
                                            <p:cond delay="0"/>
                                          </p:stCondLst>
                                        </p:cTn>
                                        <p:tgtEl>
                                          <p:spTgt spid="34"/>
                                        </p:tgtEl>
                                        <p:attrNameLst>
                                          <p:attrName>style.visibility</p:attrName>
                                        </p:attrNameLst>
                                      </p:cBhvr>
                                      <p:to>
                                        <p:strVal val="visible"/>
                                      </p:to>
                                    </p:set>
                                    <p:animEffect transition="in" filter="barn(inVertical)">
                                      <p:cBhvr>
                                        <p:cTn id="61" dur="500"/>
                                        <p:tgtEl>
                                          <p:spTgt spid="34"/>
                                        </p:tgtEl>
                                      </p:cBhvr>
                                    </p:animEffect>
                                  </p:childTnLst>
                                </p:cTn>
                              </p:par>
                            </p:childTnLst>
                          </p:cTn>
                        </p:par>
                        <p:par>
                          <p:cTn id="62" fill="hold">
                            <p:stCondLst>
                              <p:cond delay="500"/>
                            </p:stCondLst>
                            <p:childTnLst>
                              <p:par>
                                <p:cTn id="63" presetID="47" presetClass="entr" presetSubtype="0" fill="hold" grpId="0" nodeType="afterEffect">
                                  <p:stCondLst>
                                    <p:cond delay="0"/>
                                  </p:stCondLst>
                                  <p:childTnLst>
                                    <p:set>
                                      <p:cBhvr>
                                        <p:cTn id="64" dur="1" fill="hold">
                                          <p:stCondLst>
                                            <p:cond delay="0"/>
                                          </p:stCondLst>
                                        </p:cTn>
                                        <p:tgtEl>
                                          <p:spTgt spid="32"/>
                                        </p:tgtEl>
                                        <p:attrNameLst>
                                          <p:attrName>style.visibility</p:attrName>
                                        </p:attrNameLst>
                                      </p:cBhvr>
                                      <p:to>
                                        <p:strVal val="visible"/>
                                      </p:to>
                                    </p:set>
                                    <p:animEffect transition="in" filter="fade">
                                      <p:cBhvr>
                                        <p:cTn id="65" dur="750"/>
                                        <p:tgtEl>
                                          <p:spTgt spid="32"/>
                                        </p:tgtEl>
                                      </p:cBhvr>
                                    </p:animEffect>
                                    <p:anim calcmode="lin" valueType="num">
                                      <p:cBhvr>
                                        <p:cTn id="66" dur="750" fill="hold"/>
                                        <p:tgtEl>
                                          <p:spTgt spid="32"/>
                                        </p:tgtEl>
                                        <p:attrNameLst>
                                          <p:attrName>ppt_x</p:attrName>
                                        </p:attrNameLst>
                                      </p:cBhvr>
                                      <p:tavLst>
                                        <p:tav tm="0">
                                          <p:val>
                                            <p:strVal val="#ppt_x"/>
                                          </p:val>
                                        </p:tav>
                                        <p:tav tm="100000">
                                          <p:val>
                                            <p:strVal val="#ppt_x"/>
                                          </p:val>
                                        </p:tav>
                                      </p:tavLst>
                                    </p:anim>
                                    <p:anim calcmode="lin" valueType="num">
                                      <p:cBhvr>
                                        <p:cTn id="67" dur="750" fill="hold"/>
                                        <p:tgtEl>
                                          <p:spTgt spid="32"/>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33"/>
                                        </p:tgtEl>
                                        <p:attrNameLst>
                                          <p:attrName>style.visibility</p:attrName>
                                        </p:attrNameLst>
                                      </p:cBhvr>
                                      <p:to>
                                        <p:strVal val="visible"/>
                                      </p:to>
                                    </p:set>
                                    <p:animEffect transition="in" filter="fade">
                                      <p:cBhvr>
                                        <p:cTn id="70" dur="750"/>
                                        <p:tgtEl>
                                          <p:spTgt spid="33"/>
                                        </p:tgtEl>
                                      </p:cBhvr>
                                    </p:animEffect>
                                    <p:anim calcmode="lin" valueType="num">
                                      <p:cBhvr>
                                        <p:cTn id="71" dur="750" fill="hold"/>
                                        <p:tgtEl>
                                          <p:spTgt spid="33"/>
                                        </p:tgtEl>
                                        <p:attrNameLst>
                                          <p:attrName>ppt_x</p:attrName>
                                        </p:attrNameLst>
                                      </p:cBhvr>
                                      <p:tavLst>
                                        <p:tav tm="0">
                                          <p:val>
                                            <p:strVal val="#ppt_x"/>
                                          </p:val>
                                        </p:tav>
                                        <p:tav tm="100000">
                                          <p:val>
                                            <p:strVal val="#ppt_x"/>
                                          </p:val>
                                        </p:tav>
                                      </p:tavLst>
                                    </p:anim>
                                    <p:anim calcmode="lin" valueType="num">
                                      <p:cBhvr>
                                        <p:cTn id="72" dur="75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16" grpId="0"/>
      <p:bldP spid="32" grpId="0"/>
      <p:bldP spid="33" grpId="0"/>
      <p:bldP spid="34"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6493</Words>
  <Application>WPS 演示</Application>
  <PresentationFormat>全屏显示(16:9)</PresentationFormat>
  <Paragraphs>865</Paragraphs>
  <Slides>42</Slides>
  <Notes>42</Notes>
  <HiddenSlides>0</HiddenSlides>
  <MMClips>1</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42</vt:i4>
      </vt:variant>
    </vt:vector>
  </HeadingPairs>
  <TitlesOfParts>
    <vt:vector size="59" baseType="lpstr">
      <vt:lpstr>Arial</vt:lpstr>
      <vt:lpstr>宋体</vt:lpstr>
      <vt:lpstr>Wingdings</vt:lpstr>
      <vt:lpstr>微软雅黑</vt:lpstr>
      <vt:lpstr>Impact</vt:lpstr>
      <vt:lpstr>时尚中黑简体</vt:lpstr>
      <vt:lpstr>黑体</vt:lpstr>
      <vt:lpstr>Segoe UI Light</vt:lpstr>
      <vt:lpstr>Calibri</vt:lpstr>
      <vt:lpstr>Segoe UI</vt:lpstr>
      <vt:lpstr>Arial Unicode MS</vt:lpstr>
      <vt:lpstr>Calibri</vt:lpstr>
      <vt:lpstr>造字工房悦黑体验版常规体</vt:lpstr>
      <vt:lpstr>华文楷体</vt:lpstr>
      <vt:lpstr>方正姚体</vt:lpstr>
      <vt:lpstr>Malgun Gothic</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creator>PPTS</dc:creator>
  <cp:keywords>PPTS</cp:keywords>
  <dc:description>PPTS</dc:description>
  <dc:subject>PPTS</dc:subject>
  <cp:category>PPTS</cp:category>
  <cp:lastModifiedBy>Ma Cheng</cp:lastModifiedBy>
  <cp:revision>121</cp:revision>
  <dcterms:created xsi:type="dcterms:W3CDTF">2014-09-01T14:19:00Z</dcterms:created>
  <dcterms:modified xsi:type="dcterms:W3CDTF">2021-03-12T13:16:04Z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